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1" r:id="rId2"/>
    <p:sldMasterId id="2147484046" r:id="rId3"/>
  </p:sldMasterIdLst>
  <p:notesMasterIdLst>
    <p:notesMasterId r:id="rId31"/>
  </p:notesMasterIdLst>
  <p:sldIdLst>
    <p:sldId id="2284" r:id="rId4"/>
    <p:sldId id="2287" r:id="rId5"/>
    <p:sldId id="2288" r:id="rId6"/>
    <p:sldId id="2291" r:id="rId7"/>
    <p:sldId id="2334" r:id="rId8"/>
    <p:sldId id="2285" r:id="rId9"/>
    <p:sldId id="2326" r:id="rId10"/>
    <p:sldId id="2325" r:id="rId11"/>
    <p:sldId id="2306" r:id="rId12"/>
    <p:sldId id="2319" r:id="rId13"/>
    <p:sldId id="2324" r:id="rId14"/>
    <p:sldId id="2323" r:id="rId15"/>
    <p:sldId id="2322" r:id="rId16"/>
    <p:sldId id="2321" r:id="rId17"/>
    <p:sldId id="2327" r:id="rId18"/>
    <p:sldId id="2320" r:id="rId19"/>
    <p:sldId id="2318" r:id="rId20"/>
    <p:sldId id="2328" r:id="rId21"/>
    <p:sldId id="2329" r:id="rId22"/>
    <p:sldId id="2330" r:id="rId23"/>
    <p:sldId id="2331" r:id="rId24"/>
    <p:sldId id="2317" r:id="rId25"/>
    <p:sldId id="2316" r:id="rId26"/>
    <p:sldId id="2315" r:id="rId27"/>
    <p:sldId id="2314" r:id="rId28"/>
    <p:sldId id="2332" r:id="rId29"/>
    <p:sldId id="233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820000"/>
    <a:srgbClr val="010119"/>
    <a:srgbClr val="030349"/>
    <a:srgbClr val="580000"/>
    <a:srgbClr val="321808"/>
    <a:srgbClr val="381850"/>
    <a:srgbClr val="401B5B"/>
    <a:srgbClr val="481F67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88909" autoAdjust="0"/>
  </p:normalViewPr>
  <p:slideViewPr>
    <p:cSldViewPr>
      <p:cViewPr varScale="1">
        <p:scale>
          <a:sx n="78" d="100"/>
          <a:sy n="78" d="100"/>
        </p:scale>
        <p:origin x="12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384"/>
    </p:cViewPr>
  </p:sorterViewPr>
  <p:notesViewPr>
    <p:cSldViewPr>
      <p:cViewPr varScale="1">
        <p:scale>
          <a:sx n="79" d="100"/>
          <a:sy n="79" d="100"/>
        </p:scale>
        <p:origin x="-213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6DA61-D729-4B75-A525-FC9ADB8558C0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272E1-E557-45DB-8B83-156914B78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6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12118"/>
            <a:ext cx="9144000" cy="3202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50D8CD-6D80-41D4-BC13-91605C2C8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419100" y="1736229"/>
            <a:ext cx="8305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/>
              <a:t>If I have denied justice to any of my servants,</a:t>
            </a:r>
            <a:br>
              <a:rPr lang="en-US" sz="2600" dirty="0"/>
            </a:br>
            <a:r>
              <a:rPr lang="en-US" sz="2600" dirty="0"/>
              <a:t>    whether male or female,</a:t>
            </a:r>
            <a:br>
              <a:rPr lang="en-US" sz="2600" dirty="0"/>
            </a:br>
            <a:r>
              <a:rPr lang="en-US" sz="2600" dirty="0"/>
              <a:t>    when they had a grievance against me,</a:t>
            </a:r>
            <a:br>
              <a:rPr lang="en-US" sz="2600" dirty="0"/>
            </a:br>
            <a:r>
              <a:rPr lang="en-US" sz="2600" dirty="0"/>
              <a:t>what will I do when God confronts me?</a:t>
            </a:r>
            <a:br>
              <a:rPr lang="en-US" sz="2600" dirty="0"/>
            </a:br>
            <a:r>
              <a:rPr lang="en-US" sz="2600" dirty="0"/>
              <a:t>    What will I answer when called to account?</a:t>
            </a:r>
            <a:br>
              <a:rPr lang="en-US" sz="2600" dirty="0"/>
            </a:br>
            <a:r>
              <a:rPr lang="en-US" sz="2600" dirty="0"/>
              <a:t>Did not He who made me in the womb make them?</a:t>
            </a:r>
            <a:br>
              <a:rPr lang="en-US" sz="2600" dirty="0"/>
            </a:br>
            <a:r>
              <a:rPr lang="en-US" sz="2600" dirty="0"/>
              <a:t>    Did not the same One form us both within our mothers?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			   -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Job 31:13-15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V)</a:t>
            </a:r>
          </a:p>
        </p:txBody>
      </p:sp>
    </p:spTree>
    <p:extLst>
      <p:ext uri="{BB962C8B-B14F-4D97-AF65-F5344CB8AC3E}">
        <p14:creationId xmlns:p14="http://schemas.microsoft.com/office/powerpoint/2010/main" val="26469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495300" y="1905506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“Listen, O coastlands, to Me,</a:t>
            </a:r>
            <a:br>
              <a:rPr lang="en-US" sz="3200" dirty="0"/>
            </a:br>
            <a:r>
              <a:rPr lang="en-US" sz="3200" dirty="0"/>
              <a:t>And take heed, you peoples from afar!</a:t>
            </a:r>
            <a:br>
              <a:rPr lang="en-US" sz="3200" dirty="0"/>
            </a:br>
            <a:r>
              <a:rPr lang="en-US" sz="3200" dirty="0"/>
              <a:t>The </a:t>
            </a:r>
            <a:r>
              <a:rPr lang="en-US" sz="3200" cap="small" dirty="0"/>
              <a:t>Lord</a:t>
            </a:r>
            <a:r>
              <a:rPr lang="en-US" sz="3200" dirty="0"/>
              <a:t> has called Me from the womb;</a:t>
            </a:r>
            <a:br>
              <a:rPr lang="en-US" sz="3200" dirty="0"/>
            </a:br>
            <a:r>
              <a:rPr lang="en-US" sz="3200" dirty="0"/>
              <a:t>From the matrix of My mother He has made mention of My name.”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                          - Isaiah 49:1 (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NKJ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V)</a:t>
            </a:r>
          </a:p>
        </p:txBody>
      </p:sp>
    </p:spTree>
    <p:extLst>
      <p:ext uri="{BB962C8B-B14F-4D97-AF65-F5344CB8AC3E}">
        <p14:creationId xmlns:p14="http://schemas.microsoft.com/office/powerpoint/2010/main" val="2406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609600" y="19050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And the angel of the </a:t>
            </a:r>
            <a:r>
              <a:rPr lang="en-US" sz="3000" cap="small" dirty="0"/>
              <a:t>Lord</a:t>
            </a:r>
            <a:r>
              <a:rPr lang="en-US" sz="3000" dirty="0"/>
              <a:t> said to her,</a:t>
            </a:r>
          </a:p>
          <a:p>
            <a:r>
              <a:rPr lang="en-US" sz="3000" dirty="0"/>
              <a:t>“Behold, you are pregnant</a:t>
            </a:r>
            <a:br>
              <a:rPr lang="en-US" sz="3000" dirty="0"/>
            </a:br>
            <a:r>
              <a:rPr lang="en-US" sz="3000" dirty="0"/>
              <a:t>    and shall bear a son.</a:t>
            </a:r>
            <a:br>
              <a:rPr lang="en-US" sz="3000" dirty="0"/>
            </a:br>
            <a:r>
              <a:rPr lang="en-US" sz="3000" dirty="0"/>
              <a:t>You shall call his name </a:t>
            </a:r>
            <a:r>
              <a:rPr lang="en-US" sz="3000" dirty="0">
                <a:solidFill>
                  <a:srgbClr val="FFFF00"/>
                </a:solidFill>
              </a:rPr>
              <a:t>Ishmael</a:t>
            </a:r>
            <a:r>
              <a:rPr lang="en-US" sz="3000" dirty="0"/>
              <a:t>,</a:t>
            </a:r>
            <a:br>
              <a:rPr lang="en-US" sz="3000" dirty="0"/>
            </a:br>
            <a:r>
              <a:rPr lang="en-US" sz="3000" dirty="0"/>
              <a:t>    because the </a:t>
            </a:r>
            <a:r>
              <a:rPr lang="en-US" sz="3000" cap="small" dirty="0"/>
              <a:t>Lord</a:t>
            </a:r>
            <a:r>
              <a:rPr lang="en-US" sz="3000" dirty="0"/>
              <a:t> has listened to your affliction.”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                        - </a:t>
            </a:r>
            <a:r>
              <a:rPr lang="en-US" sz="3000" dirty="0">
                <a:solidFill>
                  <a:prstClr val="white"/>
                </a:solidFill>
                <a:latin typeface="Calibri"/>
              </a:rPr>
              <a:t>Genesis 16:11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(ESV)</a:t>
            </a:r>
          </a:p>
        </p:txBody>
      </p:sp>
    </p:spTree>
    <p:extLst>
      <p:ext uri="{BB962C8B-B14F-4D97-AF65-F5344CB8AC3E}">
        <p14:creationId xmlns:p14="http://schemas.microsoft.com/office/powerpoint/2010/main" val="144316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1371600" y="1413063"/>
            <a:ext cx="64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And Abraham said to God, “Oh that Ishmael might live before you!” God said, “No, but Sarah your wife shall bear you a son, and you shall call his name </a:t>
            </a:r>
            <a:r>
              <a:rPr lang="en-US" sz="3200" dirty="0">
                <a:solidFill>
                  <a:srgbClr val="FFFF00"/>
                </a:solidFill>
              </a:rPr>
              <a:t>Isaac</a:t>
            </a:r>
            <a:r>
              <a:rPr lang="en-US" sz="3200" dirty="0"/>
              <a:t>. I will establish my covenant with him as an everlasting covenant for his offspring after </a:t>
            </a:r>
            <a:r>
              <a:rPr lang="en-US" sz="3200"/>
              <a:t>him.”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Genesis 17:18-19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(ESV)</a:t>
            </a:r>
          </a:p>
        </p:txBody>
      </p:sp>
    </p:spTree>
    <p:extLst>
      <p:ext uri="{BB962C8B-B14F-4D97-AF65-F5344CB8AC3E}">
        <p14:creationId xmlns:p14="http://schemas.microsoft.com/office/powerpoint/2010/main" val="35238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1371600" y="1659285"/>
            <a:ext cx="64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“Behold, a son shall be born to you who shall be a man of rest. I will give him rest from all his surrounding enemies. For </a:t>
            </a:r>
            <a:r>
              <a:rPr lang="en-US" sz="3200" dirty="0">
                <a:solidFill>
                  <a:srgbClr val="FFFF00"/>
                </a:solidFill>
              </a:rPr>
              <a:t>his name shall be Solomon</a:t>
            </a:r>
            <a:r>
              <a:rPr lang="en-US" sz="3200" dirty="0"/>
              <a:t>, and I will give peace and quiet to Israel in his days.”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1 Chronicles 22:9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(ESV)</a:t>
            </a:r>
          </a:p>
        </p:txBody>
      </p:sp>
    </p:spTree>
    <p:extLst>
      <p:ext uri="{BB962C8B-B14F-4D97-AF65-F5344CB8AC3E}">
        <p14:creationId xmlns:p14="http://schemas.microsoft.com/office/powerpoint/2010/main" val="1388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1371600" y="1659285"/>
            <a:ext cx="64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</a:t>
            </a:r>
            <a:r>
              <a:rPr lang="en-US" sz="3200" i="1" dirty="0"/>
              <a:t>It is I</a:t>
            </a:r>
            <a:r>
              <a:rPr lang="en-US" sz="3200" dirty="0"/>
              <a:t> who says of </a:t>
            </a:r>
            <a:r>
              <a:rPr lang="en-US" sz="3200" dirty="0">
                <a:solidFill>
                  <a:srgbClr val="FFFF00"/>
                </a:solidFill>
              </a:rPr>
              <a:t>Cyrus</a:t>
            </a:r>
            <a:r>
              <a:rPr lang="en-US" sz="3200" dirty="0"/>
              <a:t>, ‘</a:t>
            </a:r>
            <a:r>
              <a:rPr lang="en-US" sz="3200" i="1" dirty="0"/>
              <a:t>He is</a:t>
            </a:r>
            <a:r>
              <a:rPr lang="en-US" sz="3200" dirty="0"/>
              <a:t> My shepherd! And he will perform all My desire.’ And he declares of Jerusalem, ‘She will be built,’ And of the temple, ‘Your foundation will be laid.’”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      - Isaiah 44:28 (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NASB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42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1371600" y="856357"/>
            <a:ext cx="64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And the man cried against the altar by the word of the </a:t>
            </a:r>
            <a:r>
              <a:rPr lang="en-US" sz="3200" cap="small" dirty="0"/>
              <a:t>Lord</a:t>
            </a:r>
            <a:r>
              <a:rPr lang="en-US" sz="3200" dirty="0"/>
              <a:t> and said, “O altar, altar, thus says the </a:t>
            </a:r>
            <a:r>
              <a:rPr lang="en-US" sz="3200" cap="small" dirty="0"/>
              <a:t>Lord</a:t>
            </a:r>
            <a:r>
              <a:rPr lang="en-US" sz="3200" dirty="0"/>
              <a:t>: ‘Behold, a son shall be born to the house of David, </a:t>
            </a:r>
            <a:r>
              <a:rPr lang="en-US" sz="3200" dirty="0">
                <a:solidFill>
                  <a:srgbClr val="FFFF00"/>
                </a:solidFill>
              </a:rPr>
              <a:t>Josiah</a:t>
            </a:r>
            <a:r>
              <a:rPr lang="en-US" sz="3200" dirty="0"/>
              <a:t> by name, and he shall sacrifice on you the priests of the high places who make offerings on you, and human bones shall be burned on you.’”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          - 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1 Kings 13:2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(ESV)</a:t>
            </a:r>
          </a:p>
        </p:txBody>
      </p:sp>
    </p:spTree>
    <p:extLst>
      <p:ext uri="{BB962C8B-B14F-4D97-AF65-F5344CB8AC3E}">
        <p14:creationId xmlns:p14="http://schemas.microsoft.com/office/powerpoint/2010/main" val="1137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1BBCB-8212-4758-B6C6-AE539AD3E247}"/>
              </a:ext>
            </a:extLst>
          </p:cNvPr>
          <p:cNvSpPr txBox="1"/>
          <p:nvPr/>
        </p:nvSpPr>
        <p:spPr>
          <a:xfrm>
            <a:off x="990600" y="1413063"/>
            <a:ext cx="716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/>
              <a:t>But the angel said to him, “Do not be afraid, Zechariah, for your prayer has been heard, and your wife Elizabeth will bear you a son, and you shall call his name </a:t>
            </a:r>
            <a:r>
              <a:rPr lang="en-US" sz="3200" dirty="0">
                <a:solidFill>
                  <a:srgbClr val="FFFF00"/>
                </a:solidFill>
              </a:rPr>
              <a:t>John</a:t>
            </a:r>
            <a:r>
              <a:rPr lang="en-US" sz="3200" dirty="0"/>
              <a:t>.”</a:t>
            </a:r>
          </a:p>
          <a:p>
            <a:r>
              <a:rPr lang="en-US" sz="3200" dirty="0"/>
              <a:t>                          - Luke 1:13 (ESV)</a:t>
            </a:r>
          </a:p>
        </p:txBody>
      </p:sp>
    </p:spTree>
    <p:extLst>
      <p:ext uri="{BB962C8B-B14F-4D97-AF65-F5344CB8AC3E}">
        <p14:creationId xmlns:p14="http://schemas.microsoft.com/office/powerpoint/2010/main" val="35795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495300" y="1905506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“Listen, O coastlands, to Me,</a:t>
            </a:r>
            <a:br>
              <a:rPr lang="en-US" sz="3200" dirty="0"/>
            </a:br>
            <a:r>
              <a:rPr lang="en-US" sz="3200" dirty="0"/>
              <a:t>And take heed, you peoples from afar!</a:t>
            </a:r>
            <a:br>
              <a:rPr lang="en-US" sz="3200" dirty="0"/>
            </a:br>
            <a:r>
              <a:rPr lang="en-US" sz="3200" u="sng" dirty="0"/>
              <a:t>The </a:t>
            </a:r>
            <a:r>
              <a:rPr lang="en-US" sz="3200" u="sng" cap="small" dirty="0"/>
              <a:t>Lord</a:t>
            </a:r>
            <a:r>
              <a:rPr lang="en-US" sz="3200" u="sng" dirty="0"/>
              <a:t> has called Me from the womb</a:t>
            </a:r>
            <a:r>
              <a:rPr lang="en-US" sz="3200" dirty="0"/>
              <a:t>;</a:t>
            </a:r>
            <a:br>
              <a:rPr lang="en-US" sz="3200" dirty="0"/>
            </a:br>
            <a:r>
              <a:rPr lang="en-US" sz="3200" dirty="0"/>
              <a:t>From the matrix of My mother He has made mention of My name.”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                          - Isaiah 49:1 (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NKJ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V)</a:t>
            </a:r>
          </a:p>
        </p:txBody>
      </p:sp>
    </p:spTree>
    <p:extLst>
      <p:ext uri="{BB962C8B-B14F-4D97-AF65-F5344CB8AC3E}">
        <p14:creationId xmlns:p14="http://schemas.microsoft.com/office/powerpoint/2010/main" val="490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304800" y="1905000"/>
            <a:ext cx="8534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/>
              <a:t>Thus says </a:t>
            </a:r>
            <a:r>
              <a:rPr lang="en-US" sz="3000" u="sng" dirty="0"/>
              <a:t>the </a:t>
            </a:r>
            <a:r>
              <a:rPr lang="en-US" sz="3000" u="sng" cap="small" dirty="0"/>
              <a:t>Lord</a:t>
            </a:r>
            <a:r>
              <a:rPr lang="en-US" sz="3000" u="sng" dirty="0"/>
              <a:t> who made you</a:t>
            </a:r>
            <a:r>
              <a:rPr lang="en-US" sz="3000" dirty="0"/>
              <a:t>,</a:t>
            </a:r>
            <a:br>
              <a:rPr lang="en-US" sz="3000" dirty="0"/>
            </a:br>
            <a:r>
              <a:rPr lang="en-US" sz="3000" dirty="0"/>
              <a:t>    </a:t>
            </a:r>
            <a:r>
              <a:rPr lang="en-US" sz="3000" u="sng" dirty="0"/>
              <a:t>who formed you from the womb and will help you</a:t>
            </a:r>
            <a:r>
              <a:rPr lang="en-US" sz="3000" dirty="0"/>
              <a:t>:</a:t>
            </a:r>
            <a:br>
              <a:rPr lang="en-US" sz="3000" dirty="0"/>
            </a:br>
            <a:r>
              <a:rPr lang="en-US" sz="3000" dirty="0"/>
              <a:t>Fear not, O Jacob my servant,</a:t>
            </a:r>
            <a:br>
              <a:rPr lang="en-US" sz="3000" dirty="0"/>
            </a:br>
            <a:r>
              <a:rPr lang="en-US" sz="3000" dirty="0"/>
              <a:t>    Jeshurun whom I have chosen.</a:t>
            </a:r>
          </a:p>
          <a:p>
            <a:pPr lvl="0"/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                                   - Isaiah 44:2 (ESV)</a:t>
            </a:r>
          </a:p>
        </p:txBody>
      </p:sp>
    </p:spTree>
    <p:extLst>
      <p:ext uri="{BB962C8B-B14F-4D97-AF65-F5344CB8AC3E}">
        <p14:creationId xmlns:p14="http://schemas.microsoft.com/office/powerpoint/2010/main" val="19061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ED4BE-D358-4FC5-9667-AC05F872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1371600" y="2397948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the word of the LORD came to me, saying: “Before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formed you in the womb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knew you ….”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Jeremiah 1:4-5a (ESV)</a:t>
            </a:r>
          </a:p>
        </p:txBody>
      </p:sp>
    </p:spTree>
    <p:extLst>
      <p:ext uri="{BB962C8B-B14F-4D97-AF65-F5344CB8AC3E}">
        <p14:creationId xmlns:p14="http://schemas.microsoft.com/office/powerpoint/2010/main" val="7116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1371600" y="2397948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the word of the LORD came to me, saying: 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I formed you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in the womb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knew you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  - Jeremiah 1:4-5a (ESV)</a:t>
            </a:r>
          </a:p>
        </p:txBody>
      </p:sp>
    </p:spTree>
    <p:extLst>
      <p:ext uri="{BB962C8B-B14F-4D97-AF65-F5344CB8AC3E}">
        <p14:creationId xmlns:p14="http://schemas.microsoft.com/office/powerpoint/2010/main" val="14228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1BBCB-8212-4758-B6C6-AE539AD3E247}"/>
              </a:ext>
            </a:extLst>
          </p:cNvPr>
          <p:cNvSpPr txBox="1"/>
          <p:nvPr/>
        </p:nvSpPr>
        <p:spPr>
          <a:xfrm>
            <a:off x="228600" y="766732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now thus says the </a:t>
            </a:r>
            <a:r>
              <a:rPr lang="en-US" sz="2800" cap="small" dirty="0"/>
              <a:t>Lord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He who created you, O Jacob </a:t>
            </a:r>
            <a:r>
              <a:rPr lang="en-US" sz="2800" dirty="0">
                <a:solidFill>
                  <a:srgbClr val="FFFF00"/>
                </a:solidFill>
              </a:rPr>
              <a:t>(your name here)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    He who formed you, O Israel </a:t>
            </a:r>
            <a:r>
              <a:rPr lang="en-US" sz="2800" dirty="0">
                <a:solidFill>
                  <a:srgbClr val="FFFF00"/>
                </a:solidFill>
              </a:rPr>
              <a:t>(your name here)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“Fear not, for I have redeemed you;</a:t>
            </a:r>
            <a:br>
              <a:rPr lang="en-US" sz="2800" dirty="0"/>
            </a:br>
            <a:r>
              <a:rPr lang="en-US" sz="2800" dirty="0"/>
              <a:t>    I have called you by name, you are mine.</a:t>
            </a:r>
            <a:br>
              <a:rPr lang="en-US" sz="2800" dirty="0"/>
            </a:br>
            <a:r>
              <a:rPr lang="en-US" sz="2800" dirty="0"/>
              <a:t>When you pass through the waters, I will be with you;</a:t>
            </a:r>
            <a:br>
              <a:rPr lang="en-US" sz="2800" dirty="0"/>
            </a:br>
            <a:r>
              <a:rPr lang="en-US" sz="2800" dirty="0"/>
              <a:t>    and through the rivers, they shall not overwhelm you;</a:t>
            </a:r>
            <a:br>
              <a:rPr lang="en-US" sz="2800" dirty="0"/>
            </a:br>
            <a:r>
              <a:rPr lang="en-US" sz="2800" dirty="0"/>
              <a:t>when you walk through fire you shall not be burned,</a:t>
            </a:r>
            <a:br>
              <a:rPr lang="en-US" sz="2800" dirty="0"/>
            </a:br>
            <a:r>
              <a:rPr lang="en-US" sz="2800" dirty="0"/>
              <a:t>    and the flame shall not consume you.</a:t>
            </a:r>
            <a:br>
              <a:rPr lang="en-US" sz="2800" dirty="0"/>
            </a:br>
            <a:r>
              <a:rPr lang="en-US" sz="2800" dirty="0"/>
              <a:t>For I am the </a:t>
            </a:r>
            <a:r>
              <a:rPr lang="en-US" sz="2800" cap="small" dirty="0"/>
              <a:t>Lord</a:t>
            </a:r>
            <a:r>
              <a:rPr lang="en-US" sz="2800" dirty="0"/>
              <a:t> your God,</a:t>
            </a:r>
            <a:br>
              <a:rPr lang="en-US" sz="2800" dirty="0"/>
            </a:br>
            <a:r>
              <a:rPr lang="en-US" sz="2800" dirty="0"/>
              <a:t>    the Holy One of Israel, your Savior.”</a:t>
            </a:r>
          </a:p>
          <a:p>
            <a:r>
              <a:rPr lang="en-US" sz="2800" dirty="0"/>
              <a:t>                                                           - Isaiah 43:1-3a (ESV)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30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1BBCB-8212-4758-B6C6-AE539AD3E247}"/>
              </a:ext>
            </a:extLst>
          </p:cNvPr>
          <p:cNvSpPr txBox="1"/>
          <p:nvPr/>
        </p:nvSpPr>
        <p:spPr>
          <a:xfrm>
            <a:off x="1143000" y="1371600"/>
            <a:ext cx="685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“Can a mother forget the baby at her breast</a:t>
            </a:r>
            <a:br>
              <a:rPr lang="en-US" sz="3200" dirty="0"/>
            </a:br>
            <a:r>
              <a:rPr lang="en-US" sz="3200" dirty="0"/>
              <a:t>    and have no compassion on the child she has borne?</a:t>
            </a:r>
            <a:br>
              <a:rPr lang="en-US" sz="3200" dirty="0"/>
            </a:br>
            <a:r>
              <a:rPr lang="en-US" sz="3200" dirty="0"/>
              <a:t>Though she may forget,</a:t>
            </a:r>
            <a:br>
              <a:rPr lang="en-US" sz="3200" dirty="0"/>
            </a:br>
            <a:r>
              <a:rPr lang="en-US" sz="3200" dirty="0"/>
              <a:t>    I will not forget you!”</a:t>
            </a:r>
          </a:p>
          <a:p>
            <a:r>
              <a:rPr lang="en-US" sz="3200" dirty="0"/>
              <a:t>		- Isaiah 49:15 (NIV)</a:t>
            </a:r>
          </a:p>
        </p:txBody>
      </p:sp>
    </p:spTree>
    <p:extLst>
      <p:ext uri="{BB962C8B-B14F-4D97-AF65-F5344CB8AC3E}">
        <p14:creationId xmlns:p14="http://schemas.microsoft.com/office/powerpoint/2010/main" val="31097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1BBCB-8212-4758-B6C6-AE539AD3E247}"/>
              </a:ext>
            </a:extLst>
          </p:cNvPr>
          <p:cNvSpPr txBox="1"/>
          <p:nvPr/>
        </p:nvSpPr>
        <p:spPr>
          <a:xfrm>
            <a:off x="1562100" y="2151727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“Can a maid forget her ornaments,</a:t>
            </a:r>
          </a:p>
          <a:p>
            <a:r>
              <a:rPr lang="en-US" sz="3200" dirty="0"/>
              <a:t>     or a bride her attire? </a:t>
            </a:r>
          </a:p>
          <a:p>
            <a:r>
              <a:rPr lang="en-US" sz="3200" dirty="0"/>
              <a:t>yet My people have forgotten Me</a:t>
            </a:r>
          </a:p>
          <a:p>
            <a:r>
              <a:rPr lang="en-US" sz="3200" dirty="0"/>
              <a:t>     days without number.”</a:t>
            </a:r>
          </a:p>
          <a:p>
            <a:r>
              <a:rPr lang="en-US" sz="3200" dirty="0"/>
              <a:t>		- Jeremiah 2:32 (KJV)</a:t>
            </a:r>
          </a:p>
        </p:txBody>
      </p:sp>
    </p:spTree>
    <p:extLst>
      <p:ext uri="{BB962C8B-B14F-4D97-AF65-F5344CB8AC3E}">
        <p14:creationId xmlns:p14="http://schemas.microsoft.com/office/powerpoint/2010/main" val="3367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1BBCB-8212-4758-B6C6-AE539AD3E247}"/>
              </a:ext>
            </a:extLst>
          </p:cNvPr>
          <p:cNvSpPr txBox="1"/>
          <p:nvPr/>
        </p:nvSpPr>
        <p:spPr>
          <a:xfrm>
            <a:off x="1562100" y="2397948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the wages of sin is death, but the free gift of God is eternal life in Christ Jesus our Lord.</a:t>
            </a:r>
          </a:p>
          <a:p>
            <a:r>
              <a:rPr lang="en-US" sz="3200" dirty="0"/>
              <a:t>		- Romans 6:23 (ESV)</a:t>
            </a:r>
          </a:p>
        </p:txBody>
      </p:sp>
    </p:spTree>
    <p:extLst>
      <p:ext uri="{BB962C8B-B14F-4D97-AF65-F5344CB8AC3E}">
        <p14:creationId xmlns:p14="http://schemas.microsoft.com/office/powerpoint/2010/main" val="2178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1BBCB-8212-4758-B6C6-AE539AD3E247}"/>
              </a:ext>
            </a:extLst>
          </p:cNvPr>
          <p:cNvSpPr txBox="1"/>
          <p:nvPr/>
        </p:nvSpPr>
        <p:spPr>
          <a:xfrm>
            <a:off x="304800" y="16764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“… and you forgot the </a:t>
            </a:r>
            <a:r>
              <a:rPr lang="en-US" sz="9600" b="1" dirty="0"/>
              <a:t>God</a:t>
            </a:r>
            <a:r>
              <a:rPr lang="en-US" sz="6000" dirty="0"/>
              <a:t> </a:t>
            </a:r>
            <a:r>
              <a:rPr lang="en-US" sz="4800" dirty="0"/>
              <a:t>who gave </a:t>
            </a:r>
            <a:r>
              <a:rPr lang="en-US" sz="8000" b="1" dirty="0"/>
              <a:t>you</a:t>
            </a:r>
            <a:r>
              <a:rPr lang="en-US" sz="6000" dirty="0"/>
              <a:t> </a:t>
            </a:r>
            <a:r>
              <a:rPr lang="en-US" sz="4800" dirty="0"/>
              <a:t>birth”</a:t>
            </a:r>
          </a:p>
          <a:p>
            <a:r>
              <a:rPr lang="en-US" sz="3200" dirty="0"/>
              <a:t>                              </a:t>
            </a:r>
          </a:p>
          <a:p>
            <a:r>
              <a:rPr lang="en-US" sz="3200" dirty="0"/>
              <a:t>                                    - Deuteronomy 32:18b (ESV)</a:t>
            </a:r>
          </a:p>
        </p:txBody>
      </p:sp>
    </p:spTree>
    <p:extLst>
      <p:ext uri="{BB962C8B-B14F-4D97-AF65-F5344CB8AC3E}">
        <p14:creationId xmlns:p14="http://schemas.microsoft.com/office/powerpoint/2010/main" val="15981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ED4BE-D358-4FC5-9667-AC05F872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38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DA5593-3BEC-4550-80FF-D99F2A5CD4CC}"/>
              </a:ext>
            </a:extLst>
          </p:cNvPr>
          <p:cNvSpPr txBox="1"/>
          <p:nvPr/>
        </p:nvSpPr>
        <p:spPr>
          <a:xfrm>
            <a:off x="1157908" y="2274838"/>
            <a:ext cx="6858000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You were unmindful of the Rock that bore you, and you forgot the God who gave you birth.</a:t>
            </a:r>
          </a:p>
          <a:p>
            <a:pPr lvl="0"/>
            <a:r>
              <a:rPr lang="en-US" sz="3600" dirty="0">
                <a:solidFill>
                  <a:prstClr val="white"/>
                </a:solidFill>
              </a:rPr>
              <a:t>	       - Deuteronomy 32:18 (ESV)</a:t>
            </a:r>
          </a:p>
        </p:txBody>
      </p:sp>
    </p:spTree>
    <p:extLst>
      <p:ext uri="{BB962C8B-B14F-4D97-AF65-F5344CB8AC3E}">
        <p14:creationId xmlns:p14="http://schemas.microsoft.com/office/powerpoint/2010/main" val="181847052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ED4BE-D358-4FC5-9667-AC05F872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38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DA5593-3BEC-4550-80FF-D99F2A5CD4CC}"/>
              </a:ext>
            </a:extLst>
          </p:cNvPr>
          <p:cNvSpPr txBox="1"/>
          <p:nvPr/>
        </p:nvSpPr>
        <p:spPr>
          <a:xfrm>
            <a:off x="1143000" y="2274838"/>
            <a:ext cx="6858000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You were unmindful of the Rock that bore you, and you forgot the </a:t>
            </a:r>
            <a:r>
              <a:rPr lang="en-US" sz="3600" dirty="0">
                <a:solidFill>
                  <a:srgbClr val="FFFF00"/>
                </a:solidFill>
              </a:rPr>
              <a:t>God who gave you birth</a:t>
            </a:r>
            <a:r>
              <a:rPr lang="en-US" sz="3600" dirty="0">
                <a:solidFill>
                  <a:prstClr val="white"/>
                </a:solidFill>
              </a:rPr>
              <a:t>.</a:t>
            </a:r>
          </a:p>
          <a:p>
            <a:pPr lvl="0"/>
            <a:r>
              <a:rPr lang="en-US" sz="3600" dirty="0">
                <a:solidFill>
                  <a:prstClr val="white"/>
                </a:solidFill>
              </a:rPr>
              <a:t>	       - Deuteronomy 32:18 (ESV)</a:t>
            </a:r>
          </a:p>
        </p:txBody>
      </p:sp>
    </p:spTree>
    <p:extLst>
      <p:ext uri="{BB962C8B-B14F-4D97-AF65-F5344CB8AC3E}">
        <p14:creationId xmlns:p14="http://schemas.microsoft.com/office/powerpoint/2010/main" val="200690890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ED4BE-D358-4FC5-9667-AC05F872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38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DA5593-3BEC-4550-80FF-D99F2A5CD4CC}"/>
              </a:ext>
            </a:extLst>
          </p:cNvPr>
          <p:cNvSpPr txBox="1"/>
          <p:nvPr/>
        </p:nvSpPr>
        <p:spPr>
          <a:xfrm>
            <a:off x="1157908" y="2644170"/>
            <a:ext cx="68580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9600" dirty="0">
                <a:solidFill>
                  <a:prstClr val="white"/>
                </a:solidFill>
              </a:rPr>
              <a:t>“El </a:t>
            </a:r>
            <a:r>
              <a:rPr lang="en-US" sz="9600" dirty="0" err="1">
                <a:solidFill>
                  <a:prstClr val="white"/>
                </a:solidFill>
              </a:rPr>
              <a:t>Chuwl</a:t>
            </a:r>
            <a:r>
              <a:rPr lang="en-US" sz="96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6158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228600" y="304800"/>
            <a:ext cx="8458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You formed my inward parts;</a:t>
            </a:r>
            <a:br>
              <a:rPr lang="en-US" sz="2400" dirty="0"/>
            </a:br>
            <a:r>
              <a:rPr lang="en-US" sz="2400" dirty="0"/>
              <a:t>    You knitted me together in my mother's womb.</a:t>
            </a:r>
            <a:br>
              <a:rPr lang="en-US" sz="2400" dirty="0"/>
            </a:br>
            <a:r>
              <a:rPr lang="en-US" sz="2400" dirty="0"/>
              <a:t>I praise You, for I am fearfully and wonderfully made.</a:t>
            </a:r>
            <a:br>
              <a:rPr lang="en-US" sz="2400" dirty="0"/>
            </a:br>
            <a:r>
              <a:rPr lang="en-US" sz="2400" dirty="0"/>
              <a:t>Wonderful are Your works;</a:t>
            </a:r>
            <a:br>
              <a:rPr lang="en-US" sz="2400" dirty="0"/>
            </a:br>
            <a:r>
              <a:rPr lang="en-US" sz="2400" dirty="0"/>
              <a:t>    my soul knows it very well.</a:t>
            </a:r>
            <a:br>
              <a:rPr lang="en-US" sz="2400" dirty="0"/>
            </a:br>
            <a:r>
              <a:rPr lang="en-US" sz="2400" dirty="0"/>
              <a:t>My frame was not hidden from You,</a:t>
            </a:r>
            <a:br>
              <a:rPr lang="en-US" sz="2400" dirty="0"/>
            </a:br>
            <a:r>
              <a:rPr lang="en-US" sz="2400" dirty="0"/>
              <a:t>when I was being made in secret,</a:t>
            </a:r>
            <a:br>
              <a:rPr lang="en-US" sz="2400" dirty="0"/>
            </a:br>
            <a:r>
              <a:rPr lang="en-US" sz="2400" dirty="0"/>
              <a:t>    intricately woven in the depths of the earth.</a:t>
            </a:r>
            <a:br>
              <a:rPr lang="en-US" sz="2400" dirty="0"/>
            </a:br>
            <a:r>
              <a:rPr lang="en-US" sz="2400" dirty="0"/>
              <a:t>Your eyes saw my unformed substance;</a:t>
            </a:r>
            <a:br>
              <a:rPr lang="en-US" sz="2400" dirty="0"/>
            </a:br>
            <a:r>
              <a:rPr lang="en-US" sz="2400" dirty="0"/>
              <a:t>in Your book were written, every one of them,</a:t>
            </a:r>
            <a:br>
              <a:rPr lang="en-US" sz="2400" dirty="0"/>
            </a:br>
            <a:r>
              <a:rPr lang="en-US" sz="2400" dirty="0"/>
              <a:t>    the days that were formed for me,</a:t>
            </a:r>
            <a:br>
              <a:rPr lang="en-US" sz="2400" dirty="0"/>
            </a:br>
            <a:r>
              <a:rPr lang="en-US" sz="2400" dirty="0"/>
              <a:t>    when as yet there was none of them.</a:t>
            </a:r>
          </a:p>
          <a:p>
            <a:r>
              <a:rPr lang="en-US" sz="2400" dirty="0"/>
              <a:t>How precious to me are Your thoughts, O God!</a:t>
            </a:r>
            <a:br>
              <a:rPr lang="en-US" sz="2400" dirty="0"/>
            </a:br>
            <a:r>
              <a:rPr lang="en-US" sz="2400" dirty="0"/>
              <a:t>    How vast is the sum of them!</a:t>
            </a:r>
            <a:br>
              <a:rPr lang="en-US" sz="2400" dirty="0"/>
            </a:br>
            <a:r>
              <a:rPr lang="en-US" sz="2400" dirty="0"/>
              <a:t>If I would count them, they are more than the sand.</a:t>
            </a:r>
            <a:br>
              <a:rPr lang="en-US" sz="2400" dirty="0"/>
            </a:br>
            <a:r>
              <a:rPr lang="en-US" sz="2400" dirty="0"/>
              <a:t>    I awake, and I am still with You.</a:t>
            </a:r>
            <a:endParaRPr lang="en-US" sz="2400" dirty="0">
              <a:solidFill>
                <a:prstClr val="white"/>
              </a:solidFill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	     	 			 - Psalm 139:13-18 (ESV)</a:t>
            </a:r>
          </a:p>
        </p:txBody>
      </p:sp>
    </p:spTree>
    <p:extLst>
      <p:ext uri="{BB962C8B-B14F-4D97-AF65-F5344CB8AC3E}">
        <p14:creationId xmlns:p14="http://schemas.microsoft.com/office/powerpoint/2010/main" val="34641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1371600" y="2397948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</a:rPr>
              <a:t>Then the word of the LORD came to me, saying: “Before I formed you in the womb I knew you ….”</a:t>
            </a:r>
          </a:p>
          <a:p>
            <a:pPr lvl="0"/>
            <a:r>
              <a:rPr lang="en-US" sz="3200" dirty="0">
                <a:solidFill>
                  <a:prstClr val="white"/>
                </a:solidFill>
              </a:rPr>
              <a:t>	       - Jeremiah 1:4-5 (ESV)</a:t>
            </a:r>
          </a:p>
        </p:txBody>
      </p:sp>
    </p:spTree>
    <p:extLst>
      <p:ext uri="{BB962C8B-B14F-4D97-AF65-F5344CB8AC3E}">
        <p14:creationId xmlns:p14="http://schemas.microsoft.com/office/powerpoint/2010/main" val="39309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984F9-1857-4791-BD04-9F7DC375A48F}"/>
              </a:ext>
            </a:extLst>
          </p:cNvPr>
          <p:cNvSpPr/>
          <p:nvPr/>
        </p:nvSpPr>
        <p:spPr>
          <a:xfrm>
            <a:off x="1371600" y="2397948"/>
            <a:ext cx="64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</a:rPr>
              <a:t>Then the word of the LORD came to me, saying: “Before </a:t>
            </a:r>
            <a:r>
              <a:rPr lang="en-US" sz="3200" dirty="0">
                <a:solidFill>
                  <a:srgbClr val="FFFF00"/>
                </a:solidFill>
              </a:rPr>
              <a:t>I formed you in the womb </a:t>
            </a:r>
            <a:r>
              <a:rPr lang="en-US" sz="3200" dirty="0">
                <a:solidFill>
                  <a:prstClr val="white"/>
                </a:solidFill>
              </a:rPr>
              <a:t>I knew you ….”</a:t>
            </a:r>
          </a:p>
          <a:p>
            <a:pPr lvl="0"/>
            <a:r>
              <a:rPr lang="en-US" sz="3200" dirty="0">
                <a:solidFill>
                  <a:prstClr val="white"/>
                </a:solidFill>
              </a:rPr>
              <a:t>	       - Jeremiah 1:4-5a (ESV)</a:t>
            </a:r>
          </a:p>
        </p:txBody>
      </p:sp>
    </p:spTree>
    <p:extLst>
      <p:ext uri="{BB962C8B-B14F-4D97-AF65-F5344CB8AC3E}">
        <p14:creationId xmlns:p14="http://schemas.microsoft.com/office/powerpoint/2010/main" val="20184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91BBCB-8212-4758-B6C6-AE539AD3E247}"/>
              </a:ext>
            </a:extLst>
          </p:cNvPr>
          <p:cNvSpPr txBox="1"/>
          <p:nvPr/>
        </p:nvSpPr>
        <p:spPr>
          <a:xfrm>
            <a:off x="1562100" y="137160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/>
              <a:t>“But when it pleased God, who separated me from my mother’s womb and called me through His grace”</a:t>
            </a:r>
          </a:p>
          <a:p>
            <a:r>
              <a:rPr lang="en-US" sz="3200" dirty="0"/>
              <a:t>		- Galatians 1:15 (ESV)</a:t>
            </a:r>
          </a:p>
        </p:txBody>
      </p:sp>
    </p:spTree>
    <p:extLst>
      <p:ext uri="{BB962C8B-B14F-4D97-AF65-F5344CB8AC3E}">
        <p14:creationId xmlns:p14="http://schemas.microsoft.com/office/powerpoint/2010/main" val="26570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ample presentation slides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ample presentation slides(2)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_With_Light_BlueLSwoosh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Microsoft Office PowerPoint</Application>
  <PresentationFormat>On-screen Show (4:3)</PresentationFormat>
  <Paragraphs>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Wingdings</vt:lpstr>
      <vt:lpstr>Sample presentation slides</vt:lpstr>
      <vt:lpstr>Sample presentation slides(2)</vt:lpstr>
      <vt:lpstr>1_Blue_With_Light_BlueLSwoosh_Template_Segoe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Souder</dc:creator>
  <cp:lastModifiedBy>Eastview Church</cp:lastModifiedBy>
  <cp:revision>26</cp:revision>
  <dcterms:created xsi:type="dcterms:W3CDTF">2019-11-08T18:34:10Z</dcterms:created>
  <dcterms:modified xsi:type="dcterms:W3CDTF">2019-11-24T16:51:18Z</dcterms:modified>
</cp:coreProperties>
</file>