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93" r:id="rId4"/>
    <p:sldId id="294" r:id="rId5"/>
    <p:sldId id="295" r:id="rId6"/>
    <p:sldId id="296" r:id="rId7"/>
    <p:sldId id="29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2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1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4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5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3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9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2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8B8-81CF-4AC1-A7AE-1FF0732AFBB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4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0F8B8-81CF-4AC1-A7AE-1FF0732AFBB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6B80B-C366-4C57-B8E7-F33EFD36A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1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834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arine combat boots">
            <a:extLst>
              <a:ext uri="{FF2B5EF4-FFF2-40B4-BE49-F238E27FC236}">
                <a16:creationId xmlns:a16="http://schemas.microsoft.com/office/drawing/2014/main" id="{8D8C6E9F-133C-4EF6-B03C-DA06C5324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333" y="2187893"/>
            <a:ext cx="4471987" cy="447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9E3DFDE-BA46-4CDD-BC0B-0843AFB093DF}"/>
              </a:ext>
            </a:extLst>
          </p:cNvPr>
          <p:cNvSpPr txBox="1"/>
          <p:nvPr/>
        </p:nvSpPr>
        <p:spPr>
          <a:xfrm>
            <a:off x="0" y="85344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   Worship</a:t>
            </a:r>
            <a:r>
              <a:rPr lang="en-US" sz="4400" dirty="0"/>
              <a:t> </a:t>
            </a:r>
            <a:r>
              <a:rPr lang="en-US" sz="6000" b="1" dirty="0">
                <a:latin typeface="Bradley Hand ITC" panose="03070402050302030203" pitchFamily="66" charset="0"/>
              </a:rPr>
              <a:t>as</a:t>
            </a:r>
            <a:r>
              <a:rPr lang="en-US" sz="6000" dirty="0">
                <a:latin typeface="Bradley Hand ITC" panose="03070402050302030203" pitchFamily="66" charset="0"/>
              </a:rPr>
              <a:t> </a:t>
            </a:r>
            <a:r>
              <a:rPr lang="en-US" sz="6000" b="1" dirty="0">
                <a:solidFill>
                  <a:schemeClr val="accent6">
                    <a:lumMod val="50000"/>
                  </a:schemeClr>
                </a:solidFill>
              </a:rPr>
              <a:t>Basic Training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73346E-8F0C-4607-BCB4-DFB7C9F652BB}"/>
              </a:ext>
            </a:extLst>
          </p:cNvPr>
          <p:cNvSpPr txBox="1"/>
          <p:nvPr/>
        </p:nvSpPr>
        <p:spPr>
          <a:xfrm>
            <a:off x="487680" y="1761174"/>
            <a:ext cx="664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Greet One Another</a:t>
            </a:r>
          </a:p>
        </p:txBody>
      </p:sp>
    </p:spTree>
    <p:extLst>
      <p:ext uri="{BB962C8B-B14F-4D97-AF65-F5344CB8AC3E}">
        <p14:creationId xmlns:p14="http://schemas.microsoft.com/office/powerpoint/2010/main" val="262629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33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6893D-F212-46F4-8353-FA5F7950D916}"/>
              </a:ext>
            </a:extLst>
          </p:cNvPr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6 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For while we were still helpless, at the right time Christ died for the ungodly.</a:t>
            </a:r>
            <a:r>
              <a:rPr lang="en-US" sz="32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7 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For one will hardly die for a righteous man; though perhaps for the good man someone would dare even to die.</a:t>
            </a:r>
            <a:r>
              <a:rPr lang="en-US" sz="32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8 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But God demonstrates His own love toward us, in that while we were yet sinners, Christ died for us.</a:t>
            </a:r>
            <a:r>
              <a:rPr lang="en-US" sz="32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9 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Much more then, having now been justified </a:t>
            </a:r>
            <a:r>
              <a:rPr lang="en-US" sz="3200" baseline="30000" dirty="0">
                <a:solidFill>
                  <a:schemeClr val="bg1"/>
                </a:solidFill>
                <a:latin typeface="&amp;quot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by His blood, we shall be saved from the wrath of God through Him.</a:t>
            </a:r>
            <a:r>
              <a:rPr lang="en-US" sz="32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10 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For if </a:t>
            </a:r>
            <a:r>
              <a:rPr lang="en-US" sz="3200" b="1" dirty="0">
                <a:solidFill>
                  <a:srgbClr val="FFFF00"/>
                </a:solidFill>
                <a:latin typeface="&amp;quot"/>
              </a:rPr>
              <a:t>while we were enemies 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we were reconciled to God through the death of His Son, much more, having been reconciled, we shall be saved by His life.</a:t>
            </a:r>
            <a:r>
              <a:rPr lang="en-US" sz="32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11 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And not only this, but we also exult in God through our Lord Jesus Christ, through whom we have now received the reconciliation. 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Romans 5:6-11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83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6893D-F212-46F4-8353-FA5F7950D916}"/>
              </a:ext>
            </a:extLst>
          </p:cNvPr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12 </a:t>
            </a:r>
            <a:r>
              <a:rPr lang="en-US" sz="3200" dirty="0">
                <a:solidFill>
                  <a:schemeClr val="bg1"/>
                </a:solidFill>
              </a:rPr>
              <a:t>“This is My commandment, that you love one another, just as I have loved you. </a:t>
            </a:r>
            <a:r>
              <a:rPr lang="en-US" sz="3200" b="1" baseline="30000" dirty="0">
                <a:solidFill>
                  <a:schemeClr val="bg1"/>
                </a:solidFill>
              </a:rPr>
              <a:t>13 </a:t>
            </a:r>
            <a:r>
              <a:rPr lang="en-US" sz="3200" dirty="0">
                <a:solidFill>
                  <a:schemeClr val="bg1"/>
                </a:solidFill>
              </a:rPr>
              <a:t>Greater love has no one than this, that one lay down his life for his </a:t>
            </a:r>
            <a:r>
              <a:rPr lang="en-US" sz="3200" b="1" dirty="0">
                <a:solidFill>
                  <a:srgbClr val="FFFF00"/>
                </a:solidFill>
              </a:rPr>
              <a:t>friends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b="1" baseline="30000" dirty="0">
                <a:solidFill>
                  <a:schemeClr val="bg1"/>
                </a:solidFill>
              </a:rPr>
              <a:t>14 </a:t>
            </a:r>
            <a:r>
              <a:rPr lang="en-US" sz="3200" dirty="0">
                <a:solidFill>
                  <a:schemeClr val="bg1"/>
                </a:solidFill>
              </a:rPr>
              <a:t>You are My </a:t>
            </a:r>
            <a:r>
              <a:rPr lang="en-US" sz="3200" b="1" dirty="0">
                <a:solidFill>
                  <a:srgbClr val="FFFF00"/>
                </a:solidFill>
              </a:rPr>
              <a:t>friends</a:t>
            </a:r>
            <a:r>
              <a:rPr lang="en-US" sz="3200" dirty="0">
                <a:solidFill>
                  <a:schemeClr val="bg1"/>
                </a:solidFill>
              </a:rPr>
              <a:t> if you do what I command you. </a:t>
            </a:r>
            <a:r>
              <a:rPr lang="en-US" sz="3200" b="1" baseline="30000" dirty="0">
                <a:solidFill>
                  <a:schemeClr val="bg1"/>
                </a:solidFill>
              </a:rPr>
              <a:t>15 </a:t>
            </a:r>
            <a:r>
              <a:rPr lang="en-US" sz="3200" dirty="0">
                <a:solidFill>
                  <a:schemeClr val="bg1"/>
                </a:solidFill>
              </a:rPr>
              <a:t>No longer do I call you slaves, for the slave does not know what his master is doing; but I have called you </a:t>
            </a:r>
            <a:r>
              <a:rPr lang="en-US" sz="3200" b="1" dirty="0">
                <a:solidFill>
                  <a:srgbClr val="FFFF00"/>
                </a:solidFill>
              </a:rPr>
              <a:t>friends</a:t>
            </a:r>
            <a:r>
              <a:rPr lang="en-US" sz="3200" dirty="0">
                <a:solidFill>
                  <a:schemeClr val="bg1"/>
                </a:solidFill>
              </a:rPr>
              <a:t>, for all things that I have heard from My Father I have made known to you.</a:t>
            </a:r>
          </a:p>
          <a:p>
            <a:r>
              <a:rPr lang="en-US" sz="3200" i="1" dirty="0">
                <a:solidFill>
                  <a:schemeClr val="bg1"/>
                </a:solidFill>
                <a:latin typeface="&amp;quot"/>
              </a:rPr>
              <a:t>														John 15:12-15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13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81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6893D-F212-46F4-8353-FA5F7950D916}"/>
              </a:ext>
            </a:extLst>
          </p:cNvPr>
          <p:cNvSpPr/>
          <p:nvPr/>
        </p:nvSpPr>
        <p:spPr>
          <a:xfrm>
            <a:off x="0" y="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21 </a:t>
            </a:r>
            <a:r>
              <a:rPr lang="en-US" sz="3200" dirty="0">
                <a:solidFill>
                  <a:schemeClr val="bg1"/>
                </a:solidFill>
              </a:rPr>
              <a:t>Was not Abraham our father justified by works when he offered up Isaac his son on the altar? </a:t>
            </a:r>
            <a:r>
              <a:rPr lang="en-US" sz="3200" b="1" baseline="30000" dirty="0">
                <a:solidFill>
                  <a:schemeClr val="bg1"/>
                </a:solidFill>
              </a:rPr>
              <a:t>22 </a:t>
            </a:r>
            <a:r>
              <a:rPr lang="en-US" sz="3200" dirty="0">
                <a:solidFill>
                  <a:schemeClr val="bg1"/>
                </a:solidFill>
              </a:rPr>
              <a:t>You see that faith was working with his works, and as a result of the works, faith was perfected; </a:t>
            </a:r>
            <a:r>
              <a:rPr lang="en-US" sz="3200" b="1" baseline="30000" dirty="0">
                <a:solidFill>
                  <a:schemeClr val="bg1"/>
                </a:solidFill>
              </a:rPr>
              <a:t>23 </a:t>
            </a:r>
            <a:r>
              <a:rPr lang="en-US" sz="3200" dirty="0">
                <a:solidFill>
                  <a:schemeClr val="bg1"/>
                </a:solidFill>
              </a:rPr>
              <a:t>and the Scripture was fulfilled which says, “</a:t>
            </a:r>
            <a:r>
              <a:rPr lang="en-US" sz="3200" cap="small" dirty="0">
                <a:solidFill>
                  <a:schemeClr val="bg1"/>
                </a:solidFill>
              </a:rPr>
              <a:t>And Abraham believed God, and it was reckoned to him as righteousness</a:t>
            </a:r>
            <a:r>
              <a:rPr lang="en-US" sz="3200" dirty="0">
                <a:solidFill>
                  <a:schemeClr val="bg1"/>
                </a:solidFill>
              </a:rPr>
              <a:t>,” and </a:t>
            </a:r>
            <a:r>
              <a:rPr lang="en-US" sz="3200" b="1" dirty="0">
                <a:solidFill>
                  <a:srgbClr val="FFFF00"/>
                </a:solidFill>
              </a:rPr>
              <a:t>he was called the friend of God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b="1" baseline="30000" dirty="0">
                <a:solidFill>
                  <a:schemeClr val="bg1"/>
                </a:solidFill>
              </a:rPr>
              <a:t>24 </a:t>
            </a:r>
            <a:r>
              <a:rPr lang="en-US" sz="3200" dirty="0">
                <a:solidFill>
                  <a:schemeClr val="bg1"/>
                </a:solidFill>
              </a:rPr>
              <a:t>You see that a man is justified by works and not by faith alone. 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																													James 2:21-24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76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</TotalTime>
  <Words>11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&amp;quot</vt:lpstr>
      <vt:lpstr>Arial</vt:lpstr>
      <vt:lpstr>Bradley Hand ITC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20</cp:revision>
  <dcterms:created xsi:type="dcterms:W3CDTF">2019-10-15T13:09:19Z</dcterms:created>
  <dcterms:modified xsi:type="dcterms:W3CDTF">2019-11-01T15:28:07Z</dcterms:modified>
</cp:coreProperties>
</file>