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6" r:id="rId3"/>
    <p:sldId id="315" r:id="rId4"/>
    <p:sldId id="294" r:id="rId5"/>
    <p:sldId id="340" r:id="rId6"/>
    <p:sldId id="339" r:id="rId7"/>
    <p:sldId id="298" r:id="rId8"/>
    <p:sldId id="328" r:id="rId9"/>
    <p:sldId id="329" r:id="rId10"/>
    <p:sldId id="331" r:id="rId11"/>
    <p:sldId id="299" r:id="rId12"/>
    <p:sldId id="332" r:id="rId13"/>
    <p:sldId id="333" r:id="rId14"/>
    <p:sldId id="334" r:id="rId15"/>
    <p:sldId id="335" r:id="rId16"/>
    <p:sldId id="316" r:id="rId17"/>
    <p:sldId id="317" r:id="rId18"/>
    <p:sldId id="336" r:id="rId19"/>
    <p:sldId id="295" r:id="rId20"/>
    <p:sldId id="337" r:id="rId21"/>
    <p:sldId id="318" r:id="rId22"/>
    <p:sldId id="338" r:id="rId23"/>
    <p:sldId id="300" r:id="rId24"/>
    <p:sldId id="31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0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5283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12051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54382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0304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80F8B8-81CF-4AC1-A7AE-1FF0732AFBB3}"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52515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80F8B8-81CF-4AC1-A7AE-1FF0732AFBB3}"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569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80F8B8-81CF-4AC1-A7AE-1FF0732AFBB3}" type="datetimeFigureOut">
              <a:rPr lang="en-US" smtClean="0"/>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49944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80F8B8-81CF-4AC1-A7AE-1FF0732AFBB3}" type="datetimeFigureOut">
              <a:rPr lang="en-US" smtClean="0"/>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840230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0F8B8-81CF-4AC1-A7AE-1FF0732AFBB3}" type="datetimeFigureOut">
              <a:rPr lang="en-US" smtClean="0"/>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08499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6572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0747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0F8B8-81CF-4AC1-A7AE-1FF0732AFBB3}" type="datetimeFigureOut">
              <a:rPr lang="en-US" smtClean="0"/>
              <a:t>11/23/2019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6B80B-C366-4C57-B8E7-F33EFD36AE0B}" type="slidenum">
              <a:rPr lang="en-US" smtClean="0"/>
              <a:t>‹#›</a:t>
            </a:fld>
            <a:endParaRPr lang="en-US"/>
          </a:p>
        </p:txBody>
      </p:sp>
    </p:spTree>
    <p:extLst>
      <p:ext uri="{BB962C8B-B14F-4D97-AF65-F5344CB8AC3E}">
        <p14:creationId xmlns:p14="http://schemas.microsoft.com/office/powerpoint/2010/main" val="51021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33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804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34615" y="0"/>
            <a:ext cx="8458200" cy="7017306"/>
          </a:xfrm>
          <a:prstGeom prst="rect">
            <a:avLst/>
          </a:prstGeom>
        </p:spPr>
        <p:txBody>
          <a:bodyPr wrap="square">
            <a:spAutoFit/>
          </a:bodyPr>
          <a:lstStyle/>
          <a:p>
            <a:r>
              <a:rPr lang="en-US" sz="3000" b="1" baseline="30000" dirty="0">
                <a:solidFill>
                  <a:schemeClr val="bg1"/>
                </a:solidFill>
              </a:rPr>
              <a:t>13 </a:t>
            </a:r>
            <a:r>
              <a:rPr lang="en-US" sz="3000" dirty="0">
                <a:solidFill>
                  <a:schemeClr val="bg1"/>
                </a:solidFill>
              </a:rPr>
              <a:t>But now in Christ Jesus you who formerly were far off have been brought near by the blood of Christ. </a:t>
            </a:r>
            <a:r>
              <a:rPr lang="en-US" sz="3000" b="1" baseline="30000" dirty="0">
                <a:solidFill>
                  <a:schemeClr val="bg1"/>
                </a:solidFill>
              </a:rPr>
              <a:t>14 </a:t>
            </a:r>
            <a:r>
              <a:rPr lang="en-US" sz="3000" dirty="0">
                <a:solidFill>
                  <a:schemeClr val="bg1"/>
                </a:solidFill>
              </a:rPr>
              <a:t>For He Himself is our peace, who made both groups </a:t>
            </a:r>
            <a:r>
              <a:rPr lang="en-US" sz="3000" b="1" dirty="0">
                <a:solidFill>
                  <a:srgbClr val="FFFF00"/>
                </a:solidFill>
              </a:rPr>
              <a:t>into one </a:t>
            </a:r>
            <a:r>
              <a:rPr lang="en-US" sz="3000" dirty="0">
                <a:solidFill>
                  <a:schemeClr val="bg1"/>
                </a:solidFill>
              </a:rPr>
              <a:t>and broke down the barrier of the dividing wall, </a:t>
            </a:r>
            <a:r>
              <a:rPr lang="en-US" sz="3000" b="1" baseline="30000" dirty="0">
                <a:solidFill>
                  <a:schemeClr val="bg1"/>
                </a:solidFill>
              </a:rPr>
              <a:t>15 </a:t>
            </a:r>
            <a:r>
              <a:rPr lang="en-US" sz="3000" dirty="0">
                <a:solidFill>
                  <a:schemeClr val="bg1"/>
                </a:solidFill>
              </a:rPr>
              <a:t>by abolishing in His flesh the enmity, which is the Law of commandments contained in ordinances, so that in Himself He might make the two </a:t>
            </a:r>
            <a:r>
              <a:rPr lang="en-US" sz="3000" b="1" dirty="0">
                <a:solidFill>
                  <a:srgbClr val="FFFF00"/>
                </a:solidFill>
              </a:rPr>
              <a:t>into one </a:t>
            </a:r>
            <a:r>
              <a:rPr lang="en-US" sz="3000" dirty="0">
                <a:solidFill>
                  <a:schemeClr val="bg1"/>
                </a:solidFill>
              </a:rPr>
              <a:t>new man, thus establishing peace, </a:t>
            </a:r>
            <a:r>
              <a:rPr lang="en-US" sz="3000" b="1" baseline="30000" dirty="0">
                <a:solidFill>
                  <a:schemeClr val="bg1"/>
                </a:solidFill>
              </a:rPr>
              <a:t>16 </a:t>
            </a:r>
            <a:r>
              <a:rPr lang="en-US" sz="3000" dirty="0">
                <a:solidFill>
                  <a:schemeClr val="bg1"/>
                </a:solidFill>
              </a:rPr>
              <a:t>and might reconcile them both in </a:t>
            </a:r>
            <a:r>
              <a:rPr lang="en-US" sz="3000" b="1" dirty="0">
                <a:solidFill>
                  <a:srgbClr val="FFFF00"/>
                </a:solidFill>
              </a:rPr>
              <a:t>one body </a:t>
            </a:r>
            <a:r>
              <a:rPr lang="en-US" sz="3000" dirty="0">
                <a:solidFill>
                  <a:schemeClr val="bg1"/>
                </a:solidFill>
              </a:rPr>
              <a:t>to God through the cross, by it having put to death the enmity. </a:t>
            </a:r>
            <a:r>
              <a:rPr lang="en-US" sz="3000" b="1" baseline="30000" dirty="0">
                <a:solidFill>
                  <a:schemeClr val="bg1"/>
                </a:solidFill>
              </a:rPr>
              <a:t>17 </a:t>
            </a:r>
            <a:r>
              <a:rPr lang="en-US" sz="3000" cap="small" dirty="0">
                <a:solidFill>
                  <a:schemeClr val="bg1"/>
                </a:solidFill>
              </a:rPr>
              <a:t>And</a:t>
            </a:r>
            <a:r>
              <a:rPr lang="en-US" sz="3000" dirty="0">
                <a:solidFill>
                  <a:schemeClr val="bg1"/>
                </a:solidFill>
              </a:rPr>
              <a:t> </a:t>
            </a:r>
            <a:r>
              <a:rPr lang="en-US" sz="3000" cap="small" dirty="0">
                <a:solidFill>
                  <a:schemeClr val="bg1"/>
                </a:solidFill>
              </a:rPr>
              <a:t>He came and preached</a:t>
            </a:r>
            <a:r>
              <a:rPr lang="en-US" sz="3000" dirty="0">
                <a:solidFill>
                  <a:schemeClr val="bg1"/>
                </a:solidFill>
              </a:rPr>
              <a:t> </a:t>
            </a:r>
            <a:r>
              <a:rPr lang="en-US" sz="3000" cap="small" dirty="0">
                <a:solidFill>
                  <a:schemeClr val="bg1"/>
                </a:solidFill>
              </a:rPr>
              <a:t>peace to you who were</a:t>
            </a:r>
            <a:r>
              <a:rPr lang="en-US" sz="3000" dirty="0">
                <a:solidFill>
                  <a:schemeClr val="bg1"/>
                </a:solidFill>
              </a:rPr>
              <a:t> </a:t>
            </a:r>
            <a:r>
              <a:rPr lang="en-US" sz="3000" cap="small" dirty="0">
                <a:solidFill>
                  <a:schemeClr val="bg1"/>
                </a:solidFill>
              </a:rPr>
              <a:t>far away, and peace to those who were</a:t>
            </a:r>
            <a:r>
              <a:rPr lang="en-US" sz="3000" dirty="0">
                <a:solidFill>
                  <a:schemeClr val="bg1"/>
                </a:solidFill>
              </a:rPr>
              <a:t> </a:t>
            </a:r>
            <a:r>
              <a:rPr lang="en-US" sz="3000" cap="small" dirty="0">
                <a:solidFill>
                  <a:schemeClr val="bg1"/>
                </a:solidFill>
              </a:rPr>
              <a:t>near</a:t>
            </a:r>
            <a:r>
              <a:rPr lang="en-US" sz="3000" dirty="0">
                <a:solidFill>
                  <a:schemeClr val="bg1"/>
                </a:solidFill>
              </a:rPr>
              <a:t>; </a:t>
            </a:r>
            <a:r>
              <a:rPr lang="en-US" sz="3000" b="1" baseline="30000" dirty="0">
                <a:solidFill>
                  <a:schemeClr val="bg1"/>
                </a:solidFill>
              </a:rPr>
              <a:t>18 </a:t>
            </a:r>
            <a:r>
              <a:rPr lang="en-US" sz="3000" dirty="0">
                <a:solidFill>
                  <a:schemeClr val="bg1"/>
                </a:solidFill>
              </a:rPr>
              <a:t>for through Him we both have our access in </a:t>
            </a:r>
            <a:r>
              <a:rPr lang="en-US" sz="3000" b="1" dirty="0">
                <a:solidFill>
                  <a:srgbClr val="FFFF00"/>
                </a:solidFill>
              </a:rPr>
              <a:t>one Spirit</a:t>
            </a:r>
            <a:r>
              <a:rPr lang="en-US" sz="3000" dirty="0">
                <a:solidFill>
                  <a:schemeClr val="bg1"/>
                </a:solidFill>
              </a:rPr>
              <a:t> to the Father.					</a:t>
            </a:r>
          </a:p>
          <a:p>
            <a:r>
              <a:rPr lang="en-US" sz="3000" dirty="0">
                <a:solidFill>
                  <a:schemeClr val="bg1"/>
                </a:solidFill>
              </a:rPr>
              <a:t>										          </a:t>
            </a:r>
            <a:r>
              <a:rPr lang="en-US" sz="3000" i="1" dirty="0">
                <a:solidFill>
                  <a:schemeClr val="bg1"/>
                </a:solidFill>
                <a:latin typeface="&amp;quot"/>
              </a:rPr>
              <a:t>Ephesians 2:13-18</a:t>
            </a:r>
            <a:endParaRPr lang="en-US" sz="3000" i="1" dirty="0">
              <a:solidFill>
                <a:schemeClr val="bg1"/>
              </a:solidFill>
            </a:endParaRPr>
          </a:p>
        </p:txBody>
      </p:sp>
    </p:spTree>
    <p:extLst>
      <p:ext uri="{BB962C8B-B14F-4D97-AF65-F5344CB8AC3E}">
        <p14:creationId xmlns:p14="http://schemas.microsoft.com/office/powerpoint/2010/main" val="329471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360947" y="1251284"/>
            <a:ext cx="8422106" cy="3539430"/>
          </a:xfrm>
          <a:prstGeom prst="rect">
            <a:avLst/>
          </a:prstGeom>
        </p:spPr>
        <p:txBody>
          <a:bodyPr wrap="square">
            <a:spAutoFit/>
          </a:bodyPr>
          <a:lstStyle/>
          <a:p>
            <a:r>
              <a:rPr lang="en-US" sz="3200" b="1" baseline="30000" dirty="0">
                <a:solidFill>
                  <a:schemeClr val="bg1"/>
                </a:solidFill>
              </a:rPr>
              <a:t>3 </a:t>
            </a:r>
            <a:r>
              <a:rPr lang="en-US" sz="3200" dirty="0">
                <a:solidFill>
                  <a:schemeClr val="bg1"/>
                </a:solidFill>
              </a:rPr>
              <a:t>being diligent to preserve the </a:t>
            </a:r>
            <a:r>
              <a:rPr lang="en-US" sz="3200" b="1" dirty="0">
                <a:solidFill>
                  <a:srgbClr val="00FFFF"/>
                </a:solidFill>
              </a:rPr>
              <a:t>unity of the Spirit </a:t>
            </a:r>
            <a:r>
              <a:rPr lang="en-US" sz="3200" dirty="0">
                <a:solidFill>
                  <a:schemeClr val="bg1"/>
                </a:solidFill>
              </a:rPr>
              <a:t>in the bond of peace. </a:t>
            </a:r>
            <a:r>
              <a:rPr lang="en-US" sz="3200" b="1" baseline="30000" dirty="0">
                <a:solidFill>
                  <a:schemeClr val="bg1"/>
                </a:solidFill>
              </a:rPr>
              <a:t>4 </a:t>
            </a:r>
            <a:r>
              <a:rPr lang="en-US" sz="3200" dirty="0">
                <a:solidFill>
                  <a:schemeClr val="bg1"/>
                </a:solidFill>
              </a:rPr>
              <a:t>There is </a:t>
            </a:r>
            <a:r>
              <a:rPr lang="en-US" sz="3200" b="1" dirty="0">
                <a:solidFill>
                  <a:srgbClr val="FFFF00"/>
                </a:solidFill>
              </a:rPr>
              <a:t>one body </a:t>
            </a:r>
            <a:r>
              <a:rPr lang="en-US" sz="3200" dirty="0">
                <a:solidFill>
                  <a:schemeClr val="bg1"/>
                </a:solidFill>
              </a:rPr>
              <a:t>and   </a:t>
            </a:r>
            <a:r>
              <a:rPr lang="en-US" sz="3200" b="1" dirty="0">
                <a:solidFill>
                  <a:srgbClr val="FFFF00"/>
                </a:solidFill>
              </a:rPr>
              <a:t>one Spirit</a:t>
            </a:r>
            <a:r>
              <a:rPr lang="en-US" sz="3200" dirty="0">
                <a:solidFill>
                  <a:schemeClr val="bg1"/>
                </a:solidFill>
              </a:rPr>
              <a:t>, just as also you were called in           </a:t>
            </a:r>
            <a:r>
              <a:rPr lang="en-US" sz="3200" b="1" dirty="0">
                <a:solidFill>
                  <a:srgbClr val="FFFF00"/>
                </a:solidFill>
              </a:rPr>
              <a:t>one hope </a:t>
            </a:r>
            <a:r>
              <a:rPr lang="en-US" sz="3200" dirty="0">
                <a:solidFill>
                  <a:schemeClr val="bg1"/>
                </a:solidFill>
              </a:rPr>
              <a:t>of your calling; </a:t>
            </a:r>
            <a:r>
              <a:rPr lang="en-US" sz="3200" b="1" baseline="30000" dirty="0">
                <a:solidFill>
                  <a:schemeClr val="bg1"/>
                </a:solidFill>
              </a:rPr>
              <a:t>5 </a:t>
            </a:r>
            <a:r>
              <a:rPr lang="en-US" sz="3200" b="1" dirty="0">
                <a:solidFill>
                  <a:srgbClr val="FFFF00"/>
                </a:solidFill>
              </a:rPr>
              <a:t>one Lord</a:t>
            </a:r>
            <a:r>
              <a:rPr lang="en-US" sz="3200" dirty="0">
                <a:solidFill>
                  <a:schemeClr val="bg1"/>
                </a:solidFill>
              </a:rPr>
              <a:t>, </a:t>
            </a:r>
            <a:r>
              <a:rPr lang="en-US" sz="3200" b="1" dirty="0">
                <a:solidFill>
                  <a:srgbClr val="FFFF00"/>
                </a:solidFill>
              </a:rPr>
              <a:t>one faith</a:t>
            </a:r>
            <a:r>
              <a:rPr lang="en-US" sz="3200" dirty="0">
                <a:solidFill>
                  <a:schemeClr val="bg1"/>
                </a:solidFill>
              </a:rPr>
              <a:t>, </a:t>
            </a:r>
            <a:r>
              <a:rPr lang="en-US" sz="3200" b="1" dirty="0">
                <a:solidFill>
                  <a:srgbClr val="FFFF00"/>
                </a:solidFill>
              </a:rPr>
              <a:t>one baptism</a:t>
            </a:r>
            <a:r>
              <a:rPr lang="en-US" sz="3200" dirty="0">
                <a:solidFill>
                  <a:schemeClr val="bg1"/>
                </a:solidFill>
              </a:rPr>
              <a:t>, </a:t>
            </a:r>
            <a:r>
              <a:rPr lang="en-US" sz="3200" b="1" baseline="30000" dirty="0">
                <a:solidFill>
                  <a:schemeClr val="bg1"/>
                </a:solidFill>
              </a:rPr>
              <a:t>6 </a:t>
            </a:r>
            <a:r>
              <a:rPr lang="en-US" sz="3200" b="1" dirty="0">
                <a:solidFill>
                  <a:srgbClr val="FFFF00"/>
                </a:solidFill>
              </a:rPr>
              <a:t>one God and Father </a:t>
            </a:r>
            <a:r>
              <a:rPr lang="en-US" sz="3200" dirty="0">
                <a:solidFill>
                  <a:schemeClr val="bg1"/>
                </a:solidFill>
              </a:rPr>
              <a:t>of all who is over all and through all and in all.					</a:t>
            </a:r>
          </a:p>
          <a:p>
            <a:r>
              <a:rPr lang="en-US" sz="3200" dirty="0">
                <a:solidFill>
                  <a:schemeClr val="bg1"/>
                </a:solidFill>
              </a:rPr>
              <a:t>										          </a:t>
            </a:r>
            <a:r>
              <a:rPr lang="en-US" sz="3200" i="1" dirty="0">
                <a:solidFill>
                  <a:schemeClr val="bg1"/>
                </a:solidFill>
                <a:latin typeface="&amp;quot"/>
              </a:rPr>
              <a:t>Ephesians 4:3-6</a:t>
            </a:r>
            <a:endParaRPr lang="en-US" sz="3200" i="1" dirty="0">
              <a:solidFill>
                <a:schemeClr val="bg1"/>
              </a:solidFill>
            </a:endParaRPr>
          </a:p>
        </p:txBody>
      </p:sp>
    </p:spTree>
    <p:extLst>
      <p:ext uri="{BB962C8B-B14F-4D97-AF65-F5344CB8AC3E}">
        <p14:creationId xmlns:p14="http://schemas.microsoft.com/office/powerpoint/2010/main" val="1331637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96253" y="1046747"/>
            <a:ext cx="8686800" cy="4524315"/>
          </a:xfrm>
          <a:prstGeom prst="rect">
            <a:avLst/>
          </a:prstGeom>
        </p:spPr>
        <p:txBody>
          <a:bodyPr wrap="square">
            <a:spAutoFit/>
          </a:bodyPr>
          <a:lstStyle/>
          <a:p>
            <a:r>
              <a:rPr lang="en-US" sz="3200" b="1" baseline="30000" dirty="0">
                <a:solidFill>
                  <a:schemeClr val="bg1"/>
                </a:solidFill>
              </a:rPr>
              <a:t>18 </a:t>
            </a:r>
            <a:r>
              <a:rPr lang="en-US" sz="3200" dirty="0">
                <a:solidFill>
                  <a:schemeClr val="bg1"/>
                </a:solidFill>
              </a:rPr>
              <a:t>And do not get drunk with wine, for that is dissipation, but be filled with the Spirit, </a:t>
            </a:r>
            <a:r>
              <a:rPr lang="en-US" sz="3200" b="1" baseline="30000" dirty="0">
                <a:solidFill>
                  <a:schemeClr val="bg1"/>
                </a:solidFill>
              </a:rPr>
              <a:t>19 </a:t>
            </a:r>
            <a:r>
              <a:rPr lang="en-US" sz="3200" dirty="0">
                <a:solidFill>
                  <a:schemeClr val="bg1"/>
                </a:solidFill>
              </a:rPr>
              <a:t>speaking to </a:t>
            </a:r>
            <a:r>
              <a:rPr lang="en-US" sz="3200" b="1" dirty="0">
                <a:solidFill>
                  <a:srgbClr val="FFFF00"/>
                </a:solidFill>
              </a:rPr>
              <a:t>one another </a:t>
            </a:r>
            <a:r>
              <a:rPr lang="en-US" sz="3200" dirty="0">
                <a:solidFill>
                  <a:schemeClr val="bg1"/>
                </a:solidFill>
              </a:rPr>
              <a:t>in psalms and hymns and spiritual songs, singing and making melody with your heart to the Lord; </a:t>
            </a:r>
            <a:r>
              <a:rPr lang="en-US" sz="3200" b="1" baseline="30000" dirty="0">
                <a:solidFill>
                  <a:schemeClr val="bg1"/>
                </a:solidFill>
              </a:rPr>
              <a:t>20 </a:t>
            </a:r>
            <a:r>
              <a:rPr lang="en-US" sz="3200" dirty="0">
                <a:solidFill>
                  <a:schemeClr val="bg1"/>
                </a:solidFill>
              </a:rPr>
              <a:t>always giving thanks for all things in the name of our Lord Jesus Christ to God, even the Father; </a:t>
            </a:r>
            <a:r>
              <a:rPr lang="en-US" sz="3200" b="1" baseline="30000" dirty="0">
                <a:solidFill>
                  <a:schemeClr val="bg1"/>
                </a:solidFill>
              </a:rPr>
              <a:t>21 </a:t>
            </a:r>
            <a:r>
              <a:rPr lang="en-US" sz="3200" dirty="0">
                <a:solidFill>
                  <a:schemeClr val="bg1"/>
                </a:solidFill>
              </a:rPr>
              <a:t>and be subject to </a:t>
            </a:r>
            <a:r>
              <a:rPr lang="en-US" sz="3200" b="1" dirty="0">
                <a:solidFill>
                  <a:srgbClr val="FFFF00"/>
                </a:solidFill>
              </a:rPr>
              <a:t>one another </a:t>
            </a:r>
            <a:r>
              <a:rPr lang="en-US" sz="3200" dirty="0">
                <a:solidFill>
                  <a:schemeClr val="bg1"/>
                </a:solidFill>
              </a:rPr>
              <a:t>in the fear of Christ.		</a:t>
            </a:r>
          </a:p>
          <a:p>
            <a:r>
              <a:rPr lang="en-US" sz="3200" dirty="0">
                <a:solidFill>
                  <a:schemeClr val="bg1"/>
                </a:solidFill>
              </a:rPr>
              <a:t>										          </a:t>
            </a:r>
            <a:r>
              <a:rPr lang="en-US" sz="3200" i="1" dirty="0">
                <a:solidFill>
                  <a:schemeClr val="bg1"/>
                </a:solidFill>
                <a:latin typeface="&amp;quot"/>
              </a:rPr>
              <a:t>Ephesians 5:18-21</a:t>
            </a:r>
            <a:endParaRPr lang="en-US" sz="3200" i="1" dirty="0">
              <a:solidFill>
                <a:schemeClr val="bg1"/>
              </a:solidFill>
            </a:endParaRPr>
          </a:p>
        </p:txBody>
      </p:sp>
    </p:spTree>
    <p:extLst>
      <p:ext uri="{BB962C8B-B14F-4D97-AF65-F5344CB8AC3E}">
        <p14:creationId xmlns:p14="http://schemas.microsoft.com/office/powerpoint/2010/main" val="272698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0"/>
            <a:ext cx="9144000" cy="6832640"/>
          </a:xfrm>
          <a:prstGeom prst="rect">
            <a:avLst/>
          </a:prstGeom>
        </p:spPr>
        <p:txBody>
          <a:bodyPr wrap="square">
            <a:spAutoFit/>
          </a:bodyPr>
          <a:lstStyle/>
          <a:p>
            <a:r>
              <a:rPr lang="en-US" sz="2900" b="1" baseline="30000" dirty="0">
                <a:solidFill>
                  <a:schemeClr val="bg1"/>
                </a:solidFill>
              </a:rPr>
              <a:t>11 </a:t>
            </a:r>
            <a:r>
              <a:rPr lang="en-US" sz="2900" dirty="0">
                <a:solidFill>
                  <a:schemeClr val="bg1"/>
                </a:solidFill>
              </a:rPr>
              <a:t>a renewal in which there is no distinction between Greek and Jew, circumcised and uncircumcised, barbarian, Scythian, slave and freeman, but Christ is all, and in all. </a:t>
            </a:r>
            <a:r>
              <a:rPr lang="en-US" sz="2900" b="1" baseline="30000" dirty="0">
                <a:solidFill>
                  <a:schemeClr val="bg1"/>
                </a:solidFill>
              </a:rPr>
              <a:t>12 </a:t>
            </a:r>
            <a:r>
              <a:rPr lang="en-US" sz="2900" dirty="0">
                <a:solidFill>
                  <a:schemeClr val="bg1"/>
                </a:solidFill>
              </a:rPr>
              <a:t>So, as those who have been chosen of God, holy and beloved, put on a heart of compassion, kindness, humility, gentleness and patience; </a:t>
            </a:r>
            <a:r>
              <a:rPr lang="en-US" sz="2900" b="1" baseline="30000" dirty="0">
                <a:solidFill>
                  <a:schemeClr val="bg1"/>
                </a:solidFill>
              </a:rPr>
              <a:t>13 </a:t>
            </a:r>
            <a:r>
              <a:rPr lang="en-US" sz="2900" dirty="0">
                <a:solidFill>
                  <a:schemeClr val="bg1"/>
                </a:solidFill>
              </a:rPr>
              <a:t>bearing with </a:t>
            </a:r>
            <a:r>
              <a:rPr lang="en-US" sz="2900" b="1" dirty="0">
                <a:solidFill>
                  <a:srgbClr val="FFFF00"/>
                </a:solidFill>
              </a:rPr>
              <a:t>one another</a:t>
            </a:r>
            <a:r>
              <a:rPr lang="en-US" sz="2900" dirty="0">
                <a:solidFill>
                  <a:schemeClr val="bg1"/>
                </a:solidFill>
              </a:rPr>
              <a:t>, and forgiving each other, whoever has a complaint against anyone; just as the Lord forgave you, so also should you. </a:t>
            </a:r>
            <a:r>
              <a:rPr lang="en-US" sz="2900" b="1" baseline="30000" dirty="0">
                <a:solidFill>
                  <a:schemeClr val="bg1"/>
                </a:solidFill>
              </a:rPr>
              <a:t>14 </a:t>
            </a:r>
            <a:r>
              <a:rPr lang="en-US" sz="2900" dirty="0">
                <a:solidFill>
                  <a:schemeClr val="bg1"/>
                </a:solidFill>
              </a:rPr>
              <a:t>Beyond all these things put on love, which is the perfect </a:t>
            </a:r>
            <a:r>
              <a:rPr lang="en-US" sz="2900" b="1" dirty="0">
                <a:solidFill>
                  <a:srgbClr val="FFFF00"/>
                </a:solidFill>
              </a:rPr>
              <a:t>bond of unity</a:t>
            </a:r>
            <a:r>
              <a:rPr lang="en-US" sz="2900" dirty="0">
                <a:solidFill>
                  <a:schemeClr val="bg1"/>
                </a:solidFill>
              </a:rPr>
              <a:t>. </a:t>
            </a:r>
            <a:r>
              <a:rPr lang="en-US" sz="2900" b="1" baseline="30000" dirty="0">
                <a:solidFill>
                  <a:schemeClr val="bg1"/>
                </a:solidFill>
              </a:rPr>
              <a:t>15 </a:t>
            </a:r>
            <a:r>
              <a:rPr lang="en-US" sz="2900" dirty="0">
                <a:solidFill>
                  <a:schemeClr val="bg1"/>
                </a:solidFill>
              </a:rPr>
              <a:t>Let the peace of Christ rule in your hearts, to which indeed you were called in </a:t>
            </a:r>
            <a:r>
              <a:rPr lang="en-US" sz="2900" b="1" dirty="0">
                <a:solidFill>
                  <a:srgbClr val="FFFF00"/>
                </a:solidFill>
              </a:rPr>
              <a:t>one body</a:t>
            </a:r>
            <a:r>
              <a:rPr lang="en-US" sz="2900" dirty="0">
                <a:solidFill>
                  <a:schemeClr val="bg1"/>
                </a:solidFill>
              </a:rPr>
              <a:t>; and be thankful. </a:t>
            </a:r>
            <a:r>
              <a:rPr lang="en-US" sz="2900" b="1" baseline="30000" dirty="0">
                <a:solidFill>
                  <a:schemeClr val="bg1"/>
                </a:solidFill>
              </a:rPr>
              <a:t>16 </a:t>
            </a:r>
            <a:r>
              <a:rPr lang="en-US" sz="2900" dirty="0">
                <a:solidFill>
                  <a:schemeClr val="bg1"/>
                </a:solidFill>
              </a:rPr>
              <a:t>Let the word of Christ richly dwell within you, with all wisdom teaching and admonishing </a:t>
            </a:r>
            <a:r>
              <a:rPr lang="en-US" sz="2900" b="1" dirty="0">
                <a:solidFill>
                  <a:srgbClr val="FFFF00"/>
                </a:solidFill>
              </a:rPr>
              <a:t>one another </a:t>
            </a:r>
            <a:r>
              <a:rPr lang="en-US" sz="2900" dirty="0">
                <a:solidFill>
                  <a:schemeClr val="bg1"/>
                </a:solidFill>
              </a:rPr>
              <a:t>with psalms and hymns and spiritual songs, singing with thankfulness in your hearts to God.   </a:t>
            </a:r>
            <a:r>
              <a:rPr lang="en-US" sz="2900" i="1" dirty="0">
                <a:solidFill>
                  <a:schemeClr val="bg1"/>
                </a:solidFill>
                <a:latin typeface="&amp;quot"/>
              </a:rPr>
              <a:t>Colossians 3:11-16</a:t>
            </a:r>
            <a:endParaRPr lang="en-US" sz="2900" i="1" dirty="0">
              <a:solidFill>
                <a:schemeClr val="bg1"/>
              </a:solidFill>
            </a:endParaRPr>
          </a:p>
        </p:txBody>
      </p:sp>
    </p:spTree>
    <p:extLst>
      <p:ext uri="{BB962C8B-B14F-4D97-AF65-F5344CB8AC3E}">
        <p14:creationId xmlns:p14="http://schemas.microsoft.com/office/powerpoint/2010/main" val="144039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08285" y="1275347"/>
            <a:ext cx="9144000" cy="4031873"/>
          </a:xfrm>
          <a:prstGeom prst="rect">
            <a:avLst/>
          </a:prstGeom>
        </p:spPr>
        <p:txBody>
          <a:bodyPr wrap="square">
            <a:spAutoFit/>
          </a:bodyPr>
          <a:lstStyle/>
          <a:p>
            <a:r>
              <a:rPr lang="en-US" sz="3200" b="1" baseline="30000" dirty="0">
                <a:solidFill>
                  <a:schemeClr val="bg1"/>
                </a:solidFill>
              </a:rPr>
              <a:t>5 </a:t>
            </a:r>
            <a:r>
              <a:rPr lang="en-US" sz="3200" dirty="0">
                <a:solidFill>
                  <a:schemeClr val="bg1"/>
                </a:solidFill>
              </a:rPr>
              <a:t>Now may the God who gives perseverance and encouragement grant you to be of the </a:t>
            </a:r>
            <a:r>
              <a:rPr lang="en-US" sz="3200" b="1" dirty="0">
                <a:solidFill>
                  <a:srgbClr val="FFFF00"/>
                </a:solidFill>
              </a:rPr>
              <a:t>same mind </a:t>
            </a:r>
            <a:r>
              <a:rPr lang="en-US" sz="3200" dirty="0">
                <a:solidFill>
                  <a:schemeClr val="bg1"/>
                </a:solidFill>
              </a:rPr>
              <a:t>with </a:t>
            </a:r>
            <a:r>
              <a:rPr lang="en-US" sz="3200" b="1" dirty="0">
                <a:solidFill>
                  <a:srgbClr val="FFFF00"/>
                </a:solidFill>
              </a:rPr>
              <a:t>one another </a:t>
            </a:r>
            <a:r>
              <a:rPr lang="en-US" sz="3200" dirty="0">
                <a:solidFill>
                  <a:schemeClr val="bg1"/>
                </a:solidFill>
              </a:rPr>
              <a:t>according to Christ Jesus, </a:t>
            </a:r>
            <a:r>
              <a:rPr lang="en-US" sz="3200" b="1" baseline="30000" dirty="0">
                <a:solidFill>
                  <a:schemeClr val="bg1"/>
                </a:solidFill>
              </a:rPr>
              <a:t>6 </a:t>
            </a:r>
            <a:r>
              <a:rPr lang="en-US" sz="3200" dirty="0">
                <a:solidFill>
                  <a:schemeClr val="bg1"/>
                </a:solidFill>
              </a:rPr>
              <a:t>so that with </a:t>
            </a:r>
            <a:r>
              <a:rPr lang="en-US" sz="3200" b="1" dirty="0">
                <a:solidFill>
                  <a:srgbClr val="FFFF00"/>
                </a:solidFill>
              </a:rPr>
              <a:t>one accord </a:t>
            </a:r>
            <a:r>
              <a:rPr lang="en-US" sz="3200" dirty="0">
                <a:solidFill>
                  <a:schemeClr val="bg1"/>
                </a:solidFill>
              </a:rPr>
              <a:t>you may with </a:t>
            </a:r>
            <a:r>
              <a:rPr lang="en-US" sz="3200" b="1" dirty="0">
                <a:solidFill>
                  <a:srgbClr val="00FFFF"/>
                </a:solidFill>
              </a:rPr>
              <a:t>one voice </a:t>
            </a:r>
            <a:r>
              <a:rPr lang="en-US" sz="3200" dirty="0">
                <a:solidFill>
                  <a:schemeClr val="bg1"/>
                </a:solidFill>
              </a:rPr>
              <a:t>glorify the God and Father of our Lord Jesus Christ. </a:t>
            </a:r>
            <a:r>
              <a:rPr lang="en-US" sz="3200" b="1" baseline="30000" dirty="0">
                <a:solidFill>
                  <a:schemeClr val="bg1"/>
                </a:solidFill>
              </a:rPr>
              <a:t>7 </a:t>
            </a:r>
            <a:r>
              <a:rPr lang="en-US" sz="3200" dirty="0">
                <a:solidFill>
                  <a:schemeClr val="bg1"/>
                </a:solidFill>
              </a:rPr>
              <a:t>Therefore, accept </a:t>
            </a:r>
            <a:r>
              <a:rPr lang="en-US" sz="3200" b="1" dirty="0">
                <a:solidFill>
                  <a:srgbClr val="FFFF00"/>
                </a:solidFill>
              </a:rPr>
              <a:t>one another</a:t>
            </a:r>
            <a:r>
              <a:rPr lang="en-US" sz="3200" dirty="0">
                <a:solidFill>
                  <a:schemeClr val="bg1"/>
                </a:solidFill>
              </a:rPr>
              <a:t>, just as Christ also accepted us to the glory of God.</a:t>
            </a:r>
          </a:p>
          <a:p>
            <a:r>
              <a:rPr lang="en-US" sz="3200" i="1" dirty="0">
                <a:solidFill>
                  <a:schemeClr val="bg1"/>
                </a:solidFill>
                <a:latin typeface="&amp;quot"/>
              </a:rPr>
              <a:t>													Romans 15:5-7</a:t>
            </a:r>
            <a:endParaRPr lang="en-US" sz="3200" i="1" dirty="0">
              <a:solidFill>
                <a:schemeClr val="bg1"/>
              </a:solidFill>
            </a:endParaRPr>
          </a:p>
        </p:txBody>
      </p:sp>
    </p:spTree>
    <p:extLst>
      <p:ext uri="{BB962C8B-B14F-4D97-AF65-F5344CB8AC3E}">
        <p14:creationId xmlns:p14="http://schemas.microsoft.com/office/powerpoint/2010/main" val="2447865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65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48151" y="2151727"/>
            <a:ext cx="8647697" cy="2554545"/>
          </a:xfrm>
          <a:prstGeom prst="rect">
            <a:avLst/>
          </a:prstGeom>
        </p:spPr>
        <p:txBody>
          <a:bodyPr wrap="square">
            <a:spAutoFit/>
          </a:bodyPr>
          <a:lstStyle/>
          <a:p>
            <a:r>
              <a:rPr lang="en-US" sz="3200" dirty="0">
                <a:solidFill>
                  <a:schemeClr val="bg1"/>
                </a:solidFill>
              </a:rPr>
              <a:t>Let the word of Christ richly dwell within you, with all wisdom </a:t>
            </a:r>
            <a:r>
              <a:rPr lang="en-US" sz="3200" b="1" dirty="0">
                <a:solidFill>
                  <a:srgbClr val="FFFF00"/>
                </a:solidFill>
              </a:rPr>
              <a:t>teaching and admonishing </a:t>
            </a:r>
            <a:r>
              <a:rPr lang="en-US" sz="3200" dirty="0">
                <a:solidFill>
                  <a:schemeClr val="bg1"/>
                </a:solidFill>
              </a:rPr>
              <a:t>one another with psalms and hymns and spiritual songs, singing with thankfulness in your hearts to God.			</a:t>
            </a:r>
          </a:p>
          <a:p>
            <a:r>
              <a:rPr lang="en-US" sz="3200" dirty="0">
                <a:solidFill>
                  <a:schemeClr val="bg1"/>
                </a:solidFill>
                <a:latin typeface="&amp;quot"/>
              </a:rPr>
              <a:t>										             </a:t>
            </a:r>
            <a:r>
              <a:rPr lang="en-US" sz="3200" i="1" dirty="0">
                <a:solidFill>
                  <a:schemeClr val="bg1"/>
                </a:solidFill>
                <a:latin typeface="&amp;quot"/>
              </a:rPr>
              <a:t>Colossians 3:16</a:t>
            </a:r>
            <a:endParaRPr lang="en-US" sz="3200" i="1" dirty="0">
              <a:solidFill>
                <a:schemeClr val="bg1"/>
              </a:solidFill>
            </a:endParaRPr>
          </a:p>
        </p:txBody>
      </p:sp>
    </p:spTree>
    <p:extLst>
      <p:ext uri="{BB962C8B-B14F-4D97-AF65-F5344CB8AC3E}">
        <p14:creationId xmlns:p14="http://schemas.microsoft.com/office/powerpoint/2010/main" val="233672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584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685800" y="0"/>
            <a:ext cx="8013032" cy="3046988"/>
          </a:xfrm>
          <a:prstGeom prst="rect">
            <a:avLst/>
          </a:prstGeom>
        </p:spPr>
        <p:txBody>
          <a:bodyPr wrap="square">
            <a:spAutoFit/>
          </a:bodyPr>
          <a:lstStyle/>
          <a:p>
            <a:r>
              <a:rPr lang="en-US" sz="3200" b="1" baseline="30000" dirty="0">
                <a:solidFill>
                  <a:schemeClr val="bg1"/>
                </a:solidFill>
              </a:rPr>
              <a:t>19 </a:t>
            </a:r>
            <a:r>
              <a:rPr lang="en-US" sz="3200" dirty="0">
                <a:solidFill>
                  <a:schemeClr val="bg1"/>
                </a:solidFill>
              </a:rPr>
              <a:t>speaking to one another in psalms and hymns and spiritual songs, singing and making melody with your heart </a:t>
            </a:r>
            <a:r>
              <a:rPr lang="en-US" sz="3200" b="1" dirty="0">
                <a:solidFill>
                  <a:srgbClr val="FFFF00"/>
                </a:solidFill>
              </a:rPr>
              <a:t>to the Lord</a:t>
            </a:r>
            <a:r>
              <a:rPr lang="en-US" sz="3200" dirty="0">
                <a:solidFill>
                  <a:schemeClr val="bg1"/>
                </a:solidFill>
              </a:rPr>
              <a:t>; </a:t>
            </a:r>
            <a:r>
              <a:rPr lang="en-US" sz="3200" b="1" baseline="30000" dirty="0">
                <a:solidFill>
                  <a:schemeClr val="bg1"/>
                </a:solidFill>
              </a:rPr>
              <a:t>20 </a:t>
            </a:r>
            <a:r>
              <a:rPr lang="en-US" sz="3200" dirty="0">
                <a:solidFill>
                  <a:schemeClr val="bg1"/>
                </a:solidFill>
              </a:rPr>
              <a:t>always giving thanks for all things in the name of our </a:t>
            </a:r>
            <a:r>
              <a:rPr lang="en-US" sz="3200" b="1" dirty="0">
                <a:solidFill>
                  <a:srgbClr val="FFFF00"/>
                </a:solidFill>
              </a:rPr>
              <a:t>Lord Jesus Christ to God, even the Father</a:t>
            </a:r>
            <a:r>
              <a:rPr lang="en-US" sz="3200" b="1" i="1" dirty="0">
                <a:solidFill>
                  <a:srgbClr val="FFFF00"/>
                </a:solidFill>
                <a:latin typeface="&amp;quot"/>
              </a:rPr>
              <a:t>												</a:t>
            </a:r>
            <a:r>
              <a:rPr lang="en-US" sz="3200" i="1" dirty="0">
                <a:solidFill>
                  <a:schemeClr val="bg1"/>
                </a:solidFill>
                <a:latin typeface="&amp;quot"/>
              </a:rPr>
              <a:t>Ephesians 5:19-20</a:t>
            </a:r>
            <a:endParaRPr lang="en-US" sz="3200" i="1" dirty="0">
              <a:solidFill>
                <a:schemeClr val="bg1"/>
              </a:solidFill>
            </a:endParaRPr>
          </a:p>
        </p:txBody>
      </p:sp>
      <p:sp>
        <p:nvSpPr>
          <p:cNvPr id="3" name="Rectangle 2">
            <a:extLst>
              <a:ext uri="{FF2B5EF4-FFF2-40B4-BE49-F238E27FC236}">
                <a16:creationId xmlns:a16="http://schemas.microsoft.com/office/drawing/2014/main" id="{5F4B53BC-FAAE-44CA-B721-5D15B930E570}"/>
              </a:ext>
            </a:extLst>
          </p:cNvPr>
          <p:cNvSpPr/>
          <p:nvPr/>
        </p:nvSpPr>
        <p:spPr>
          <a:xfrm>
            <a:off x="607595" y="3701261"/>
            <a:ext cx="8169442" cy="2062103"/>
          </a:xfrm>
          <a:prstGeom prst="rect">
            <a:avLst/>
          </a:prstGeom>
        </p:spPr>
        <p:txBody>
          <a:bodyPr wrap="square">
            <a:spAutoFit/>
          </a:bodyPr>
          <a:lstStyle/>
          <a:p>
            <a:r>
              <a:rPr lang="en-US" sz="3200" dirty="0">
                <a:solidFill>
                  <a:schemeClr val="bg1"/>
                </a:solidFill>
              </a:rPr>
              <a:t>Whatever you do in word or deed, do all in the </a:t>
            </a:r>
            <a:r>
              <a:rPr lang="en-US" sz="3200" b="1" dirty="0">
                <a:solidFill>
                  <a:srgbClr val="FFFF00"/>
                </a:solidFill>
              </a:rPr>
              <a:t>name of the Lord Jesus</a:t>
            </a:r>
            <a:r>
              <a:rPr lang="en-US" sz="3200" dirty="0">
                <a:solidFill>
                  <a:schemeClr val="bg1"/>
                </a:solidFill>
              </a:rPr>
              <a:t>, giving thanks through Him to God the Father.</a:t>
            </a:r>
          </a:p>
          <a:p>
            <a:r>
              <a:rPr lang="en-US" sz="3200" dirty="0">
                <a:solidFill>
                  <a:schemeClr val="bg1"/>
                </a:solidFill>
              </a:rPr>
              <a:t>											</a:t>
            </a:r>
            <a:r>
              <a:rPr lang="en-US" sz="3200" i="1" dirty="0">
                <a:solidFill>
                  <a:schemeClr val="bg1"/>
                </a:solidFill>
              </a:rPr>
              <a:t>Colossians 3:17</a:t>
            </a:r>
          </a:p>
        </p:txBody>
      </p:sp>
    </p:spTree>
    <p:extLst>
      <p:ext uri="{BB962C8B-B14F-4D97-AF65-F5344CB8AC3E}">
        <p14:creationId xmlns:p14="http://schemas.microsoft.com/office/powerpoint/2010/main" val="349713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ine combat boots">
            <a:extLst>
              <a:ext uri="{FF2B5EF4-FFF2-40B4-BE49-F238E27FC236}">
                <a16:creationId xmlns:a16="http://schemas.microsoft.com/office/drawing/2014/main" id="{8D8C6E9F-133C-4EF6-B03C-DA06C5324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333" y="2187893"/>
            <a:ext cx="4471987" cy="44719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E3DFDE-BA46-4CDD-BC0B-0843AFB093DF}"/>
              </a:ext>
            </a:extLst>
          </p:cNvPr>
          <p:cNvSpPr txBox="1"/>
          <p:nvPr/>
        </p:nvSpPr>
        <p:spPr>
          <a:xfrm>
            <a:off x="0" y="853440"/>
            <a:ext cx="9144000" cy="1015663"/>
          </a:xfrm>
          <a:prstGeom prst="rect">
            <a:avLst/>
          </a:prstGeom>
          <a:noFill/>
        </p:spPr>
        <p:txBody>
          <a:bodyPr wrap="square" rtlCol="0">
            <a:spAutoFit/>
          </a:bodyPr>
          <a:lstStyle/>
          <a:p>
            <a:r>
              <a:rPr lang="en-US" sz="6000" b="1" dirty="0"/>
              <a:t>   Worship</a:t>
            </a:r>
            <a:r>
              <a:rPr lang="en-US" sz="4400" dirty="0"/>
              <a:t> </a:t>
            </a:r>
            <a:r>
              <a:rPr lang="en-US" sz="6000" b="1" dirty="0">
                <a:latin typeface="Bradley Hand ITC" panose="03070402050302030203" pitchFamily="66" charset="0"/>
              </a:rPr>
              <a:t>as</a:t>
            </a:r>
            <a:r>
              <a:rPr lang="en-US" sz="6000" dirty="0">
                <a:latin typeface="Bradley Hand ITC" panose="03070402050302030203" pitchFamily="66" charset="0"/>
              </a:rPr>
              <a:t> </a:t>
            </a:r>
            <a:r>
              <a:rPr lang="en-US" sz="6000" b="1" dirty="0">
                <a:solidFill>
                  <a:schemeClr val="accent6">
                    <a:lumMod val="75000"/>
                  </a:schemeClr>
                </a:solidFill>
              </a:rPr>
              <a:t>Basic Training</a:t>
            </a:r>
          </a:p>
        </p:txBody>
      </p:sp>
      <p:sp>
        <p:nvSpPr>
          <p:cNvPr id="2" name="TextBox 1">
            <a:extLst>
              <a:ext uri="{FF2B5EF4-FFF2-40B4-BE49-F238E27FC236}">
                <a16:creationId xmlns:a16="http://schemas.microsoft.com/office/drawing/2014/main" id="{1373346E-8F0C-4607-BCB4-DFB7C9F652BB}"/>
              </a:ext>
            </a:extLst>
          </p:cNvPr>
          <p:cNvSpPr txBox="1"/>
          <p:nvPr/>
        </p:nvSpPr>
        <p:spPr>
          <a:xfrm>
            <a:off x="640080" y="1761174"/>
            <a:ext cx="6492240" cy="584775"/>
          </a:xfrm>
          <a:prstGeom prst="rect">
            <a:avLst/>
          </a:prstGeom>
          <a:noFill/>
        </p:spPr>
        <p:txBody>
          <a:bodyPr wrap="square" rtlCol="0">
            <a:spAutoFit/>
          </a:bodyPr>
          <a:lstStyle/>
          <a:p>
            <a:r>
              <a:rPr lang="en-US" sz="3200" i="1" dirty="0"/>
              <a:t>Reasons to Sing </a:t>
            </a:r>
          </a:p>
        </p:txBody>
      </p:sp>
    </p:spTree>
    <p:extLst>
      <p:ext uri="{BB962C8B-B14F-4D97-AF65-F5344CB8AC3E}">
        <p14:creationId xmlns:p14="http://schemas.microsoft.com/office/powerpoint/2010/main" val="262629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482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1050487"/>
            <a:ext cx="9144000" cy="4524315"/>
          </a:xfrm>
          <a:prstGeom prst="rect">
            <a:avLst/>
          </a:prstGeom>
        </p:spPr>
        <p:txBody>
          <a:bodyPr wrap="square">
            <a:spAutoFit/>
          </a:bodyPr>
          <a:lstStyle/>
          <a:p>
            <a:r>
              <a:rPr lang="en-US" sz="3200" b="1" baseline="30000" dirty="0">
                <a:solidFill>
                  <a:schemeClr val="bg1"/>
                </a:solidFill>
              </a:rPr>
              <a:t>15 </a:t>
            </a:r>
            <a:r>
              <a:rPr lang="en-US" sz="3200" dirty="0">
                <a:solidFill>
                  <a:schemeClr val="bg1"/>
                </a:solidFill>
              </a:rPr>
              <a:t>Let the peace of Christ rule in your hearts, to which indeed you were called in one body; and </a:t>
            </a:r>
            <a:r>
              <a:rPr lang="en-US" sz="3200" b="1" dirty="0">
                <a:solidFill>
                  <a:srgbClr val="FFFF00"/>
                </a:solidFill>
              </a:rPr>
              <a:t>be thankful</a:t>
            </a:r>
            <a:r>
              <a:rPr lang="en-US" sz="3200" dirty="0">
                <a:solidFill>
                  <a:schemeClr val="bg1"/>
                </a:solidFill>
              </a:rPr>
              <a:t>. </a:t>
            </a:r>
            <a:r>
              <a:rPr lang="en-US" sz="3200" b="1" baseline="30000" dirty="0">
                <a:solidFill>
                  <a:schemeClr val="bg1"/>
                </a:solidFill>
              </a:rPr>
              <a:t>16 </a:t>
            </a:r>
            <a:r>
              <a:rPr lang="en-US" sz="3200" dirty="0">
                <a:solidFill>
                  <a:schemeClr val="bg1"/>
                </a:solidFill>
              </a:rPr>
              <a:t>Let the word of Christ richly dwell within you, with all wisdom teaching and admonishing one another with psalms and hymns and spiritual songs, singing </a:t>
            </a:r>
            <a:r>
              <a:rPr lang="en-US" sz="3200" b="1" dirty="0">
                <a:solidFill>
                  <a:srgbClr val="FFFF00"/>
                </a:solidFill>
              </a:rPr>
              <a:t>with thankfulness </a:t>
            </a:r>
            <a:r>
              <a:rPr lang="en-US" sz="3200" dirty="0">
                <a:solidFill>
                  <a:schemeClr val="bg1"/>
                </a:solidFill>
              </a:rPr>
              <a:t>in your hearts to God. </a:t>
            </a:r>
            <a:r>
              <a:rPr lang="en-US" sz="3200" b="1" baseline="30000" dirty="0">
                <a:solidFill>
                  <a:schemeClr val="bg1"/>
                </a:solidFill>
              </a:rPr>
              <a:t>17 </a:t>
            </a:r>
            <a:r>
              <a:rPr lang="en-US" sz="3200" dirty="0">
                <a:solidFill>
                  <a:schemeClr val="bg1"/>
                </a:solidFill>
              </a:rPr>
              <a:t>Whatever you do in word or deed, do all in the name of the Lord Jesus, </a:t>
            </a:r>
            <a:r>
              <a:rPr lang="en-US" sz="3200" b="1" dirty="0">
                <a:solidFill>
                  <a:srgbClr val="FFFF00"/>
                </a:solidFill>
              </a:rPr>
              <a:t>giving thanks </a:t>
            </a:r>
            <a:r>
              <a:rPr lang="en-US" sz="3200" dirty="0">
                <a:solidFill>
                  <a:schemeClr val="bg1"/>
                </a:solidFill>
              </a:rPr>
              <a:t>through Him to God the Father.</a:t>
            </a:r>
            <a:r>
              <a:rPr lang="en-US" sz="3200" i="1" dirty="0">
                <a:solidFill>
                  <a:schemeClr val="bg1"/>
                </a:solidFill>
                <a:latin typeface="&amp;quot"/>
              </a:rPr>
              <a:t>													Colossians 3:15-17</a:t>
            </a:r>
            <a:endParaRPr lang="en-US" sz="3200" i="1" dirty="0">
              <a:solidFill>
                <a:schemeClr val="bg1"/>
              </a:solidFill>
            </a:endParaRPr>
          </a:p>
        </p:txBody>
      </p:sp>
    </p:spTree>
    <p:extLst>
      <p:ext uri="{BB962C8B-B14F-4D97-AF65-F5344CB8AC3E}">
        <p14:creationId xmlns:p14="http://schemas.microsoft.com/office/powerpoint/2010/main" val="125368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235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40769" y="2370026"/>
            <a:ext cx="8694019" cy="1569660"/>
          </a:xfrm>
          <a:prstGeom prst="rect">
            <a:avLst/>
          </a:prstGeom>
        </p:spPr>
        <p:txBody>
          <a:bodyPr wrap="square">
            <a:spAutoFit/>
          </a:bodyPr>
          <a:lstStyle/>
          <a:p>
            <a:r>
              <a:rPr lang="en-US" sz="3200" dirty="0">
                <a:solidFill>
                  <a:schemeClr val="bg1"/>
                </a:solidFill>
              </a:rPr>
              <a:t>Is anyone among you suffering? Then he must pray. Is anyone cheerful? He is to sing praises.</a:t>
            </a:r>
            <a:r>
              <a:rPr lang="en-US" sz="3200" dirty="0">
                <a:solidFill>
                  <a:schemeClr val="bg1"/>
                </a:solidFill>
                <a:latin typeface="&amp;quot"/>
              </a:rPr>
              <a:t>																        </a:t>
            </a:r>
            <a:r>
              <a:rPr lang="en-US" sz="3200" i="1" dirty="0">
                <a:solidFill>
                  <a:schemeClr val="bg1"/>
                </a:solidFill>
                <a:latin typeface="&amp;quot"/>
              </a:rPr>
              <a:t>James 5:13</a:t>
            </a:r>
            <a:endParaRPr lang="en-US" sz="3200" i="1" dirty="0">
              <a:solidFill>
                <a:schemeClr val="bg1"/>
              </a:solidFill>
            </a:endParaRPr>
          </a:p>
        </p:txBody>
      </p:sp>
    </p:spTree>
    <p:extLst>
      <p:ext uri="{BB962C8B-B14F-4D97-AF65-F5344CB8AC3E}">
        <p14:creationId xmlns:p14="http://schemas.microsoft.com/office/powerpoint/2010/main" val="2288916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127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18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CC75010-B008-467F-AAD6-70AF8627025B}"/>
              </a:ext>
            </a:extLst>
          </p:cNvPr>
          <p:cNvSpPr/>
          <p:nvPr/>
        </p:nvSpPr>
        <p:spPr>
          <a:xfrm>
            <a:off x="505326" y="897903"/>
            <a:ext cx="8133348" cy="2062103"/>
          </a:xfrm>
          <a:prstGeom prst="rect">
            <a:avLst/>
          </a:prstGeom>
        </p:spPr>
        <p:txBody>
          <a:bodyPr wrap="square">
            <a:spAutoFit/>
          </a:bodyPr>
          <a:lstStyle/>
          <a:p>
            <a:r>
              <a:rPr lang="en-US" sz="3200" dirty="0">
                <a:solidFill>
                  <a:schemeClr val="bg1"/>
                </a:solidFill>
                <a:latin typeface="GregorRegular"/>
              </a:rPr>
              <a:t>“they were accustomed to meet on a fixed day before dawn and sing responsively a hymn to Christ as to a god”</a:t>
            </a:r>
          </a:p>
          <a:p>
            <a:r>
              <a:rPr lang="en-US" sz="3200" dirty="0">
                <a:solidFill>
                  <a:schemeClr val="bg1"/>
                </a:solidFill>
                <a:latin typeface="GregorRegular"/>
              </a:rPr>
              <a:t>								--Pliny the Younger, 112</a:t>
            </a:r>
            <a:endParaRPr lang="en-US" sz="3200" dirty="0">
              <a:solidFill>
                <a:schemeClr val="bg1"/>
              </a:solidFill>
            </a:endParaRPr>
          </a:p>
        </p:txBody>
      </p:sp>
      <p:pic>
        <p:nvPicPr>
          <p:cNvPr id="5" name="Picture 4" descr="A person looking at the camera&#10;&#10;Description automatically generated">
            <a:extLst>
              <a:ext uri="{FF2B5EF4-FFF2-40B4-BE49-F238E27FC236}">
                <a16:creationId xmlns:a16="http://schemas.microsoft.com/office/drawing/2014/main" id="{984D52C0-559D-42F6-8A7F-BEBF9E499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484" y="4077921"/>
            <a:ext cx="1535390" cy="2503353"/>
          </a:xfrm>
          <a:prstGeom prst="rect">
            <a:avLst/>
          </a:prstGeom>
        </p:spPr>
      </p:pic>
      <p:pic>
        <p:nvPicPr>
          <p:cNvPr id="7" name="Picture 6" descr="A person looking at the camera&#10;&#10;Description automatically generated">
            <a:extLst>
              <a:ext uri="{FF2B5EF4-FFF2-40B4-BE49-F238E27FC236}">
                <a16:creationId xmlns:a16="http://schemas.microsoft.com/office/drawing/2014/main" id="{1B88961C-8F61-4F11-9917-13A9900CFD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0916" y="4028574"/>
            <a:ext cx="1914525" cy="2552700"/>
          </a:xfrm>
          <a:prstGeom prst="rect">
            <a:avLst/>
          </a:prstGeom>
        </p:spPr>
      </p:pic>
    </p:spTree>
    <p:extLst>
      <p:ext uri="{BB962C8B-B14F-4D97-AF65-F5344CB8AC3E}">
        <p14:creationId xmlns:p14="http://schemas.microsoft.com/office/powerpoint/2010/main" val="58283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660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1467853"/>
            <a:ext cx="9144000" cy="3539430"/>
          </a:xfrm>
          <a:prstGeom prst="rect">
            <a:avLst/>
          </a:prstGeom>
        </p:spPr>
        <p:txBody>
          <a:bodyPr wrap="square">
            <a:spAutoFit/>
          </a:bodyPr>
          <a:lstStyle/>
          <a:p>
            <a:r>
              <a:rPr lang="en-US" sz="3200" b="1" baseline="30000" dirty="0">
                <a:solidFill>
                  <a:schemeClr val="bg1"/>
                </a:solidFill>
              </a:rPr>
              <a:t>27 </a:t>
            </a:r>
            <a:r>
              <a:rPr lang="en-US" sz="3200" dirty="0">
                <a:solidFill>
                  <a:schemeClr val="bg1"/>
                </a:solidFill>
              </a:rPr>
              <a:t>For </a:t>
            </a:r>
            <a:r>
              <a:rPr lang="en-US" sz="3200" b="1" dirty="0">
                <a:solidFill>
                  <a:srgbClr val="FFFF00"/>
                </a:solidFill>
              </a:rPr>
              <a:t>all of you </a:t>
            </a:r>
            <a:r>
              <a:rPr lang="en-US" sz="3200" dirty="0">
                <a:solidFill>
                  <a:schemeClr val="bg1"/>
                </a:solidFill>
              </a:rPr>
              <a:t>who were baptized into Christ have clothed yourselves with Christ. </a:t>
            </a:r>
            <a:r>
              <a:rPr lang="en-US" sz="3200" b="1" baseline="30000" dirty="0">
                <a:solidFill>
                  <a:schemeClr val="bg1"/>
                </a:solidFill>
              </a:rPr>
              <a:t>28 </a:t>
            </a:r>
            <a:r>
              <a:rPr lang="en-US" sz="3200" dirty="0">
                <a:solidFill>
                  <a:schemeClr val="bg1"/>
                </a:solidFill>
              </a:rPr>
              <a:t>There is neither Jew nor Greek, there is neither slave nor free man, there is neither male nor female; for </a:t>
            </a:r>
            <a:r>
              <a:rPr lang="en-US" sz="3200" b="1" dirty="0">
                <a:solidFill>
                  <a:srgbClr val="FFFF00"/>
                </a:solidFill>
              </a:rPr>
              <a:t>you are all one </a:t>
            </a:r>
            <a:r>
              <a:rPr lang="en-US" sz="3200" dirty="0">
                <a:solidFill>
                  <a:schemeClr val="bg1"/>
                </a:solidFill>
              </a:rPr>
              <a:t>in Christ Jesus. </a:t>
            </a:r>
            <a:r>
              <a:rPr lang="en-US" sz="3200" b="1" baseline="30000" dirty="0">
                <a:solidFill>
                  <a:schemeClr val="bg1"/>
                </a:solidFill>
              </a:rPr>
              <a:t>29 </a:t>
            </a:r>
            <a:r>
              <a:rPr lang="en-US" sz="3200" dirty="0">
                <a:solidFill>
                  <a:schemeClr val="bg1"/>
                </a:solidFill>
              </a:rPr>
              <a:t>And if you belong to Christ, then you are Abraham’s descendants, heirs according to promise.														</a:t>
            </a:r>
            <a:r>
              <a:rPr lang="en-US" sz="3200" i="1" dirty="0">
                <a:solidFill>
                  <a:schemeClr val="bg1"/>
                </a:solidFill>
                <a:latin typeface="&amp;quot"/>
              </a:rPr>
              <a:t>Galatians 3:27-29</a:t>
            </a:r>
            <a:endParaRPr lang="en-US" sz="3200" i="1" dirty="0">
              <a:solidFill>
                <a:schemeClr val="bg1"/>
              </a:solidFill>
            </a:endParaRPr>
          </a:p>
        </p:txBody>
      </p:sp>
    </p:spTree>
    <p:extLst>
      <p:ext uri="{BB962C8B-B14F-4D97-AF65-F5344CB8AC3E}">
        <p14:creationId xmlns:p14="http://schemas.microsoft.com/office/powerpoint/2010/main" val="393450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482065" y="1285775"/>
            <a:ext cx="8179870" cy="4031873"/>
          </a:xfrm>
          <a:prstGeom prst="rect">
            <a:avLst/>
          </a:prstGeom>
        </p:spPr>
        <p:txBody>
          <a:bodyPr wrap="square">
            <a:spAutoFit/>
          </a:bodyPr>
          <a:lstStyle/>
          <a:p>
            <a:r>
              <a:rPr lang="en-US" sz="3200" b="1" baseline="30000" dirty="0">
                <a:solidFill>
                  <a:schemeClr val="bg1"/>
                </a:solidFill>
              </a:rPr>
              <a:t>12 </a:t>
            </a:r>
            <a:r>
              <a:rPr lang="en-US" sz="3200" dirty="0">
                <a:solidFill>
                  <a:schemeClr val="bg1"/>
                </a:solidFill>
              </a:rPr>
              <a:t>For even as </a:t>
            </a:r>
            <a:r>
              <a:rPr lang="en-US" sz="3200" b="1" dirty="0">
                <a:solidFill>
                  <a:srgbClr val="FFFF00"/>
                </a:solidFill>
              </a:rPr>
              <a:t>the body is one </a:t>
            </a:r>
            <a:r>
              <a:rPr lang="en-US" sz="3200" dirty="0">
                <a:solidFill>
                  <a:schemeClr val="bg1"/>
                </a:solidFill>
              </a:rPr>
              <a:t>and yet has many members, and all the members of the body, though they are many, are </a:t>
            </a:r>
            <a:r>
              <a:rPr lang="en-US" sz="3200" b="1" dirty="0">
                <a:solidFill>
                  <a:srgbClr val="FFFF00"/>
                </a:solidFill>
              </a:rPr>
              <a:t>one body</a:t>
            </a:r>
            <a:r>
              <a:rPr lang="en-US" sz="3200" dirty="0">
                <a:solidFill>
                  <a:schemeClr val="bg1"/>
                </a:solidFill>
              </a:rPr>
              <a:t>, so also is Christ. </a:t>
            </a:r>
            <a:r>
              <a:rPr lang="en-US" sz="3200" b="1" baseline="30000" dirty="0">
                <a:solidFill>
                  <a:schemeClr val="bg1"/>
                </a:solidFill>
              </a:rPr>
              <a:t>13 </a:t>
            </a:r>
            <a:r>
              <a:rPr lang="en-US" sz="3200" dirty="0">
                <a:solidFill>
                  <a:schemeClr val="bg1"/>
                </a:solidFill>
              </a:rPr>
              <a:t>For by </a:t>
            </a:r>
            <a:r>
              <a:rPr lang="en-US" sz="3200" b="1" dirty="0">
                <a:solidFill>
                  <a:srgbClr val="FFFF00"/>
                </a:solidFill>
              </a:rPr>
              <a:t>one Spirit </a:t>
            </a:r>
            <a:r>
              <a:rPr lang="en-US" sz="3200" dirty="0">
                <a:solidFill>
                  <a:schemeClr val="bg1"/>
                </a:solidFill>
              </a:rPr>
              <a:t>we were all baptized into </a:t>
            </a:r>
            <a:r>
              <a:rPr lang="en-US" sz="3200" b="1" dirty="0">
                <a:solidFill>
                  <a:srgbClr val="FFFF00"/>
                </a:solidFill>
              </a:rPr>
              <a:t>one body</a:t>
            </a:r>
            <a:r>
              <a:rPr lang="en-US" sz="3200" dirty="0">
                <a:solidFill>
                  <a:schemeClr val="bg1"/>
                </a:solidFill>
              </a:rPr>
              <a:t>, whether Jews or Greeks, whether slaves or free, and we were all made to drink of </a:t>
            </a:r>
            <a:r>
              <a:rPr lang="en-US" sz="3200" b="1" dirty="0">
                <a:solidFill>
                  <a:srgbClr val="FFFF00"/>
                </a:solidFill>
              </a:rPr>
              <a:t>one Spirit</a:t>
            </a:r>
            <a:r>
              <a:rPr lang="en-US" sz="3200" dirty="0">
                <a:solidFill>
                  <a:schemeClr val="bg1"/>
                </a:solidFill>
              </a:rPr>
              <a:t>.		</a:t>
            </a:r>
          </a:p>
          <a:p>
            <a:r>
              <a:rPr lang="en-US" sz="3200" i="1" dirty="0">
                <a:solidFill>
                  <a:schemeClr val="bg1"/>
                </a:solidFill>
              </a:rPr>
              <a:t>									</a:t>
            </a:r>
            <a:r>
              <a:rPr lang="en-US" sz="3200" i="1" dirty="0">
                <a:solidFill>
                  <a:schemeClr val="bg1"/>
                </a:solidFill>
                <a:latin typeface="&amp;quot"/>
              </a:rPr>
              <a:t>1 Corinthians 12:12-13</a:t>
            </a:r>
            <a:endParaRPr lang="en-US" sz="3200" i="1" dirty="0">
              <a:solidFill>
                <a:schemeClr val="bg1"/>
              </a:solidFill>
            </a:endParaRPr>
          </a:p>
        </p:txBody>
      </p:sp>
    </p:spTree>
    <p:extLst>
      <p:ext uri="{BB962C8B-B14F-4D97-AF65-F5344CB8AC3E}">
        <p14:creationId xmlns:p14="http://schemas.microsoft.com/office/powerpoint/2010/main" val="3104469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482065" y="0"/>
            <a:ext cx="8179870" cy="3046988"/>
          </a:xfrm>
          <a:prstGeom prst="rect">
            <a:avLst/>
          </a:prstGeom>
        </p:spPr>
        <p:txBody>
          <a:bodyPr wrap="square">
            <a:spAutoFit/>
          </a:bodyPr>
          <a:lstStyle/>
          <a:p>
            <a:r>
              <a:rPr lang="en-US" sz="3200" b="1" baseline="30000" dirty="0">
                <a:solidFill>
                  <a:schemeClr val="bg1"/>
                </a:solidFill>
              </a:rPr>
              <a:t>18 </a:t>
            </a:r>
            <a:r>
              <a:rPr lang="en-US" sz="3200" dirty="0">
                <a:solidFill>
                  <a:schemeClr val="bg1"/>
                </a:solidFill>
              </a:rPr>
              <a:t>And do not get drunk with wine, for that is dissipation, but be filled with the Spirit, </a:t>
            </a:r>
            <a:r>
              <a:rPr lang="en-US" sz="3200" b="1" baseline="30000" dirty="0">
                <a:solidFill>
                  <a:schemeClr val="bg1"/>
                </a:solidFill>
              </a:rPr>
              <a:t>19 </a:t>
            </a:r>
            <a:r>
              <a:rPr lang="en-US" sz="3200" dirty="0">
                <a:solidFill>
                  <a:schemeClr val="bg1"/>
                </a:solidFill>
              </a:rPr>
              <a:t>speaking to one another in psalms and hymns and spiritual songs, singing and making melody with your heart to the Lord	</a:t>
            </a:r>
          </a:p>
          <a:p>
            <a:r>
              <a:rPr lang="en-US" sz="3200" i="1" dirty="0">
                <a:solidFill>
                  <a:schemeClr val="bg1"/>
                </a:solidFill>
              </a:rPr>
              <a:t>									         </a:t>
            </a:r>
            <a:r>
              <a:rPr lang="en-US" sz="3200" i="1" dirty="0">
                <a:solidFill>
                  <a:schemeClr val="bg1"/>
                </a:solidFill>
                <a:latin typeface="&amp;quot"/>
              </a:rPr>
              <a:t>Ephesians 5:18-19</a:t>
            </a:r>
            <a:endParaRPr lang="en-US" sz="3200" i="1" dirty="0">
              <a:solidFill>
                <a:schemeClr val="bg1"/>
              </a:solidFill>
            </a:endParaRPr>
          </a:p>
        </p:txBody>
      </p:sp>
      <p:sp>
        <p:nvSpPr>
          <p:cNvPr id="3" name="Rectangle 2">
            <a:extLst>
              <a:ext uri="{FF2B5EF4-FFF2-40B4-BE49-F238E27FC236}">
                <a16:creationId xmlns:a16="http://schemas.microsoft.com/office/drawing/2014/main" id="{C05B420C-9B0C-47E7-AC6F-4EF244B0F264}"/>
              </a:ext>
            </a:extLst>
          </p:cNvPr>
          <p:cNvSpPr/>
          <p:nvPr/>
        </p:nvSpPr>
        <p:spPr>
          <a:xfrm>
            <a:off x="482065" y="3569369"/>
            <a:ext cx="8179870" cy="3046988"/>
          </a:xfrm>
          <a:prstGeom prst="rect">
            <a:avLst/>
          </a:prstGeom>
        </p:spPr>
        <p:txBody>
          <a:bodyPr wrap="square">
            <a:spAutoFit/>
          </a:bodyPr>
          <a:lstStyle/>
          <a:p>
            <a:r>
              <a:rPr lang="en-US" sz="3200" dirty="0">
                <a:solidFill>
                  <a:schemeClr val="bg1"/>
                </a:solidFill>
              </a:rPr>
              <a:t>Let the word of Christ richly dwell within you, with all wisdom teaching and admonishing one another with psalms and hymns and spiritual songs, singing with thankfulness in your hearts to God.	</a:t>
            </a:r>
            <a:r>
              <a:rPr lang="en-US" sz="3200" i="1" dirty="0">
                <a:solidFill>
                  <a:schemeClr val="bg1"/>
                </a:solidFill>
              </a:rPr>
              <a:t>								         										 					   </a:t>
            </a:r>
            <a:r>
              <a:rPr lang="en-US" sz="3200" i="1" dirty="0">
                <a:solidFill>
                  <a:schemeClr val="bg1"/>
                </a:solidFill>
                <a:latin typeface="&amp;quot"/>
              </a:rPr>
              <a:t>Colossians 3:16</a:t>
            </a:r>
            <a:endParaRPr lang="en-US" sz="3200" i="1" dirty="0">
              <a:solidFill>
                <a:schemeClr val="bg1"/>
              </a:solidFill>
            </a:endParaRPr>
          </a:p>
        </p:txBody>
      </p:sp>
    </p:spTree>
    <p:extLst>
      <p:ext uri="{BB962C8B-B14F-4D97-AF65-F5344CB8AC3E}">
        <p14:creationId xmlns:p14="http://schemas.microsoft.com/office/powerpoint/2010/main" val="232672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482065" y="0"/>
            <a:ext cx="8179870" cy="3046988"/>
          </a:xfrm>
          <a:prstGeom prst="rect">
            <a:avLst/>
          </a:prstGeom>
        </p:spPr>
        <p:txBody>
          <a:bodyPr wrap="square">
            <a:spAutoFit/>
          </a:bodyPr>
          <a:lstStyle/>
          <a:p>
            <a:r>
              <a:rPr lang="en-US" sz="3200" b="1" baseline="30000" dirty="0">
                <a:solidFill>
                  <a:schemeClr val="bg1"/>
                </a:solidFill>
              </a:rPr>
              <a:t>18 </a:t>
            </a:r>
            <a:r>
              <a:rPr lang="en-US" sz="3200" dirty="0">
                <a:solidFill>
                  <a:schemeClr val="bg1"/>
                </a:solidFill>
              </a:rPr>
              <a:t>And do not get drunk with wine, for that is dissipation, but </a:t>
            </a:r>
            <a:r>
              <a:rPr lang="en-US" sz="3200" b="1" dirty="0">
                <a:solidFill>
                  <a:srgbClr val="FFFF00"/>
                </a:solidFill>
              </a:rPr>
              <a:t>be filled with the Spirit</a:t>
            </a:r>
            <a:r>
              <a:rPr lang="en-US" sz="3200" dirty="0">
                <a:solidFill>
                  <a:schemeClr val="bg1"/>
                </a:solidFill>
              </a:rPr>
              <a:t>, </a:t>
            </a:r>
            <a:r>
              <a:rPr lang="en-US" sz="3200" b="1" baseline="30000" dirty="0">
                <a:solidFill>
                  <a:schemeClr val="bg1"/>
                </a:solidFill>
              </a:rPr>
              <a:t>19 </a:t>
            </a:r>
            <a:r>
              <a:rPr lang="en-US" sz="3200" dirty="0">
                <a:solidFill>
                  <a:schemeClr val="bg1"/>
                </a:solidFill>
              </a:rPr>
              <a:t>speaking to one another in psalms and hymns and spiritual songs, singing and making melody with your heart to the Lord	</a:t>
            </a:r>
          </a:p>
          <a:p>
            <a:r>
              <a:rPr lang="en-US" sz="3200" i="1" dirty="0">
                <a:solidFill>
                  <a:schemeClr val="bg1"/>
                </a:solidFill>
              </a:rPr>
              <a:t>									         </a:t>
            </a:r>
            <a:r>
              <a:rPr lang="en-US" sz="3200" i="1" dirty="0">
                <a:solidFill>
                  <a:schemeClr val="bg1"/>
                </a:solidFill>
                <a:latin typeface="&amp;quot"/>
              </a:rPr>
              <a:t>Ephesians 5:18-19</a:t>
            </a:r>
            <a:endParaRPr lang="en-US" sz="3200" i="1" dirty="0">
              <a:solidFill>
                <a:schemeClr val="bg1"/>
              </a:solidFill>
            </a:endParaRPr>
          </a:p>
        </p:txBody>
      </p:sp>
      <p:sp>
        <p:nvSpPr>
          <p:cNvPr id="3" name="Rectangle 2">
            <a:extLst>
              <a:ext uri="{FF2B5EF4-FFF2-40B4-BE49-F238E27FC236}">
                <a16:creationId xmlns:a16="http://schemas.microsoft.com/office/drawing/2014/main" id="{C05B420C-9B0C-47E7-AC6F-4EF244B0F264}"/>
              </a:ext>
            </a:extLst>
          </p:cNvPr>
          <p:cNvSpPr/>
          <p:nvPr/>
        </p:nvSpPr>
        <p:spPr>
          <a:xfrm>
            <a:off x="482065" y="3569369"/>
            <a:ext cx="8179870" cy="3046988"/>
          </a:xfrm>
          <a:prstGeom prst="rect">
            <a:avLst/>
          </a:prstGeom>
        </p:spPr>
        <p:txBody>
          <a:bodyPr wrap="square">
            <a:spAutoFit/>
          </a:bodyPr>
          <a:lstStyle/>
          <a:p>
            <a:r>
              <a:rPr lang="en-US" sz="3200" b="1" dirty="0">
                <a:solidFill>
                  <a:srgbClr val="FFFF00"/>
                </a:solidFill>
              </a:rPr>
              <a:t>Let the word of Christ richly dwell within you</a:t>
            </a:r>
            <a:r>
              <a:rPr lang="en-US" sz="3200" dirty="0">
                <a:solidFill>
                  <a:schemeClr val="bg1"/>
                </a:solidFill>
              </a:rPr>
              <a:t>, </a:t>
            </a:r>
            <a:r>
              <a:rPr lang="en-US" sz="3200" b="1" dirty="0">
                <a:solidFill>
                  <a:srgbClr val="FFFF00"/>
                </a:solidFill>
              </a:rPr>
              <a:t>with all wisdom </a:t>
            </a:r>
            <a:r>
              <a:rPr lang="en-US" sz="3200" dirty="0">
                <a:solidFill>
                  <a:schemeClr val="bg1"/>
                </a:solidFill>
              </a:rPr>
              <a:t>teaching and admonishing one another with psalms and hymns and spiritual songs, singing with thankfulness in your hearts to God.	</a:t>
            </a:r>
            <a:r>
              <a:rPr lang="en-US" sz="3200" i="1" dirty="0">
                <a:solidFill>
                  <a:schemeClr val="bg1"/>
                </a:solidFill>
              </a:rPr>
              <a:t>								         										 					   </a:t>
            </a:r>
            <a:r>
              <a:rPr lang="en-US" sz="3200" i="1" dirty="0">
                <a:solidFill>
                  <a:schemeClr val="bg1"/>
                </a:solidFill>
                <a:latin typeface="&amp;quot"/>
              </a:rPr>
              <a:t>Colossians 3:16</a:t>
            </a:r>
            <a:endParaRPr lang="en-US" sz="3200" i="1" dirty="0">
              <a:solidFill>
                <a:schemeClr val="bg1"/>
              </a:solidFill>
            </a:endParaRPr>
          </a:p>
        </p:txBody>
      </p:sp>
    </p:spTree>
    <p:extLst>
      <p:ext uri="{BB962C8B-B14F-4D97-AF65-F5344CB8AC3E}">
        <p14:creationId xmlns:p14="http://schemas.microsoft.com/office/powerpoint/2010/main" val="98202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TotalTime>
  <Words>1349</Words>
  <Application>Microsoft Office PowerPoint</Application>
  <PresentationFormat>On-screen Show (4:3)</PresentationFormat>
  <Paragraphs>29</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&amp;quot</vt:lpstr>
      <vt:lpstr>Arial</vt:lpstr>
      <vt:lpstr>Bradley Hand ITC</vt:lpstr>
      <vt:lpstr>Calibri</vt:lpstr>
      <vt:lpstr>Calibri Light</vt:lpstr>
      <vt:lpstr>GregorRegular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37</cp:revision>
  <dcterms:created xsi:type="dcterms:W3CDTF">2019-10-15T13:09:19Z</dcterms:created>
  <dcterms:modified xsi:type="dcterms:W3CDTF">2019-11-23T19:15:15Z</dcterms:modified>
</cp:coreProperties>
</file>