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62" r:id="rId4"/>
    <p:sldId id="263" r:id="rId5"/>
    <p:sldId id="264" r:id="rId6"/>
    <p:sldId id="265" r:id="rId7"/>
    <p:sldId id="266" r:id="rId8"/>
    <p:sldId id="267" r:id="rId9"/>
    <p:sldId id="26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400B39-8518-4B1E-A5F7-D1A38806D5CB}"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DCB4C-C519-4A0D-BFDA-0F7D4E233E9C}" type="slidenum">
              <a:rPr lang="en-US" smtClean="0"/>
              <a:t>‹#›</a:t>
            </a:fld>
            <a:endParaRPr lang="en-US"/>
          </a:p>
        </p:txBody>
      </p:sp>
    </p:spTree>
    <p:extLst>
      <p:ext uri="{BB962C8B-B14F-4D97-AF65-F5344CB8AC3E}">
        <p14:creationId xmlns:p14="http://schemas.microsoft.com/office/powerpoint/2010/main" val="1012321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400B39-8518-4B1E-A5F7-D1A38806D5CB}"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DCB4C-C519-4A0D-BFDA-0F7D4E233E9C}" type="slidenum">
              <a:rPr lang="en-US" smtClean="0"/>
              <a:t>‹#›</a:t>
            </a:fld>
            <a:endParaRPr lang="en-US"/>
          </a:p>
        </p:txBody>
      </p:sp>
    </p:spTree>
    <p:extLst>
      <p:ext uri="{BB962C8B-B14F-4D97-AF65-F5344CB8AC3E}">
        <p14:creationId xmlns:p14="http://schemas.microsoft.com/office/powerpoint/2010/main" val="2315464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400B39-8518-4B1E-A5F7-D1A38806D5CB}"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DCB4C-C519-4A0D-BFDA-0F7D4E233E9C}" type="slidenum">
              <a:rPr lang="en-US" smtClean="0"/>
              <a:t>‹#›</a:t>
            </a:fld>
            <a:endParaRPr lang="en-US"/>
          </a:p>
        </p:txBody>
      </p:sp>
    </p:spTree>
    <p:extLst>
      <p:ext uri="{BB962C8B-B14F-4D97-AF65-F5344CB8AC3E}">
        <p14:creationId xmlns:p14="http://schemas.microsoft.com/office/powerpoint/2010/main" val="2216325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400B39-8518-4B1E-A5F7-D1A38806D5CB}"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DCB4C-C519-4A0D-BFDA-0F7D4E233E9C}" type="slidenum">
              <a:rPr lang="en-US" smtClean="0"/>
              <a:t>‹#›</a:t>
            </a:fld>
            <a:endParaRPr lang="en-US"/>
          </a:p>
        </p:txBody>
      </p:sp>
    </p:spTree>
    <p:extLst>
      <p:ext uri="{BB962C8B-B14F-4D97-AF65-F5344CB8AC3E}">
        <p14:creationId xmlns:p14="http://schemas.microsoft.com/office/powerpoint/2010/main" val="180725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400B39-8518-4B1E-A5F7-D1A38806D5CB}"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DCB4C-C519-4A0D-BFDA-0F7D4E233E9C}" type="slidenum">
              <a:rPr lang="en-US" smtClean="0"/>
              <a:t>‹#›</a:t>
            </a:fld>
            <a:endParaRPr lang="en-US"/>
          </a:p>
        </p:txBody>
      </p:sp>
    </p:spTree>
    <p:extLst>
      <p:ext uri="{BB962C8B-B14F-4D97-AF65-F5344CB8AC3E}">
        <p14:creationId xmlns:p14="http://schemas.microsoft.com/office/powerpoint/2010/main" val="2515406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400B39-8518-4B1E-A5F7-D1A38806D5CB}"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DCB4C-C519-4A0D-BFDA-0F7D4E233E9C}" type="slidenum">
              <a:rPr lang="en-US" smtClean="0"/>
              <a:t>‹#›</a:t>
            </a:fld>
            <a:endParaRPr lang="en-US"/>
          </a:p>
        </p:txBody>
      </p:sp>
    </p:spTree>
    <p:extLst>
      <p:ext uri="{BB962C8B-B14F-4D97-AF65-F5344CB8AC3E}">
        <p14:creationId xmlns:p14="http://schemas.microsoft.com/office/powerpoint/2010/main" val="885509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400B39-8518-4B1E-A5F7-D1A38806D5CB}" type="datetimeFigureOut">
              <a:rPr lang="en-US" smtClean="0"/>
              <a:t>11/10/2019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6DCB4C-C519-4A0D-BFDA-0F7D4E233E9C}" type="slidenum">
              <a:rPr lang="en-US" smtClean="0"/>
              <a:t>‹#›</a:t>
            </a:fld>
            <a:endParaRPr lang="en-US"/>
          </a:p>
        </p:txBody>
      </p:sp>
    </p:spTree>
    <p:extLst>
      <p:ext uri="{BB962C8B-B14F-4D97-AF65-F5344CB8AC3E}">
        <p14:creationId xmlns:p14="http://schemas.microsoft.com/office/powerpoint/2010/main" val="292666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400B39-8518-4B1E-A5F7-D1A38806D5CB}" type="datetimeFigureOut">
              <a:rPr lang="en-US" smtClean="0"/>
              <a:t>11/10/2019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6DCB4C-C519-4A0D-BFDA-0F7D4E233E9C}" type="slidenum">
              <a:rPr lang="en-US" smtClean="0"/>
              <a:t>‹#›</a:t>
            </a:fld>
            <a:endParaRPr lang="en-US"/>
          </a:p>
        </p:txBody>
      </p:sp>
    </p:spTree>
    <p:extLst>
      <p:ext uri="{BB962C8B-B14F-4D97-AF65-F5344CB8AC3E}">
        <p14:creationId xmlns:p14="http://schemas.microsoft.com/office/powerpoint/2010/main" val="2948282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00B39-8518-4B1E-A5F7-D1A38806D5CB}" type="datetimeFigureOut">
              <a:rPr lang="en-US" smtClean="0"/>
              <a:t>11/10/2019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6DCB4C-C519-4A0D-BFDA-0F7D4E233E9C}" type="slidenum">
              <a:rPr lang="en-US" smtClean="0"/>
              <a:t>‹#›</a:t>
            </a:fld>
            <a:endParaRPr lang="en-US"/>
          </a:p>
        </p:txBody>
      </p:sp>
    </p:spTree>
    <p:extLst>
      <p:ext uri="{BB962C8B-B14F-4D97-AF65-F5344CB8AC3E}">
        <p14:creationId xmlns:p14="http://schemas.microsoft.com/office/powerpoint/2010/main" val="2037924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400B39-8518-4B1E-A5F7-D1A38806D5CB}"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DCB4C-C519-4A0D-BFDA-0F7D4E233E9C}" type="slidenum">
              <a:rPr lang="en-US" smtClean="0"/>
              <a:t>‹#›</a:t>
            </a:fld>
            <a:endParaRPr lang="en-US"/>
          </a:p>
        </p:txBody>
      </p:sp>
    </p:spTree>
    <p:extLst>
      <p:ext uri="{BB962C8B-B14F-4D97-AF65-F5344CB8AC3E}">
        <p14:creationId xmlns:p14="http://schemas.microsoft.com/office/powerpoint/2010/main" val="1429369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400B39-8518-4B1E-A5F7-D1A38806D5CB}"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DCB4C-C519-4A0D-BFDA-0F7D4E233E9C}" type="slidenum">
              <a:rPr lang="en-US" smtClean="0"/>
              <a:t>‹#›</a:t>
            </a:fld>
            <a:endParaRPr lang="en-US"/>
          </a:p>
        </p:txBody>
      </p:sp>
    </p:spTree>
    <p:extLst>
      <p:ext uri="{BB962C8B-B14F-4D97-AF65-F5344CB8AC3E}">
        <p14:creationId xmlns:p14="http://schemas.microsoft.com/office/powerpoint/2010/main" val="2048516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00B39-8518-4B1E-A5F7-D1A38806D5CB}" type="datetimeFigureOut">
              <a:rPr lang="en-US" smtClean="0"/>
              <a:t>11/10/2019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DCB4C-C519-4A0D-BFDA-0F7D4E233E9C}" type="slidenum">
              <a:rPr lang="en-US" smtClean="0"/>
              <a:t>‹#›</a:t>
            </a:fld>
            <a:endParaRPr lang="en-US"/>
          </a:p>
        </p:txBody>
      </p:sp>
    </p:spTree>
    <p:extLst>
      <p:ext uri="{BB962C8B-B14F-4D97-AF65-F5344CB8AC3E}">
        <p14:creationId xmlns:p14="http://schemas.microsoft.com/office/powerpoint/2010/main" val="3341037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5234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157775-2658-4E82-A74D-C12442C58874}"/>
              </a:ext>
            </a:extLst>
          </p:cNvPr>
          <p:cNvSpPr/>
          <p:nvPr/>
        </p:nvSpPr>
        <p:spPr>
          <a:xfrm>
            <a:off x="0" y="1778823"/>
            <a:ext cx="9144000" cy="2062103"/>
          </a:xfrm>
          <a:prstGeom prst="rect">
            <a:avLst/>
          </a:prstGeom>
        </p:spPr>
        <p:txBody>
          <a:bodyPr wrap="square">
            <a:spAutoFit/>
          </a:bodyPr>
          <a:lstStyle/>
          <a:p>
            <a:r>
              <a:rPr lang="en-US" sz="3200" dirty="0"/>
              <a:t>If you walk in My ways, keeping My statutes and commandments, as your father David walked, then I will prolong your days.”</a:t>
            </a:r>
            <a:r>
              <a:rPr lang="en-US" sz="3200" i="1" dirty="0">
                <a:solidFill>
                  <a:srgbClr val="000000"/>
                </a:solidFill>
                <a:latin typeface="&amp;quot"/>
              </a:rPr>
              <a:t>							</a:t>
            </a:r>
          </a:p>
          <a:p>
            <a:r>
              <a:rPr lang="en-US" sz="3200" i="1" dirty="0">
                <a:solidFill>
                  <a:srgbClr val="000000"/>
                </a:solidFill>
                <a:latin typeface="&amp;quot"/>
              </a:rPr>
              <a:t> 															1 Kings 3:14</a:t>
            </a:r>
            <a:endParaRPr lang="en-US" sz="3200" b="0" i="1" u="none" strike="noStrike" dirty="0">
              <a:solidFill>
                <a:srgbClr val="000000"/>
              </a:solidFill>
              <a:effectLst/>
              <a:latin typeface="&amp;quot"/>
            </a:endParaRPr>
          </a:p>
        </p:txBody>
      </p:sp>
    </p:spTree>
    <p:extLst>
      <p:ext uri="{BB962C8B-B14F-4D97-AF65-F5344CB8AC3E}">
        <p14:creationId xmlns:p14="http://schemas.microsoft.com/office/powerpoint/2010/main" val="548448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04580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157775-2658-4E82-A74D-C12442C58874}"/>
              </a:ext>
            </a:extLst>
          </p:cNvPr>
          <p:cNvSpPr/>
          <p:nvPr/>
        </p:nvSpPr>
        <p:spPr>
          <a:xfrm>
            <a:off x="281940" y="0"/>
            <a:ext cx="8580120" cy="2062103"/>
          </a:xfrm>
          <a:prstGeom prst="rect">
            <a:avLst/>
          </a:prstGeom>
        </p:spPr>
        <p:txBody>
          <a:bodyPr wrap="square">
            <a:spAutoFit/>
          </a:bodyPr>
          <a:lstStyle/>
          <a:p>
            <a:r>
              <a:rPr lang="en-US" sz="3200" b="1" baseline="30000" dirty="0"/>
              <a:t> </a:t>
            </a:r>
            <a:r>
              <a:rPr lang="en-US" sz="3200" dirty="0"/>
              <a:t>In Gibeon the </a:t>
            </a:r>
            <a:r>
              <a:rPr lang="en-US" sz="3200" cap="small" dirty="0"/>
              <a:t>Lord</a:t>
            </a:r>
            <a:r>
              <a:rPr lang="en-US" sz="3200" dirty="0"/>
              <a:t> appeared to Solomon in a dream at night; and God said, “Ask what you wish Me to </a:t>
            </a:r>
            <a:r>
              <a:rPr lang="en-US" sz="3200" b="1" dirty="0">
                <a:solidFill>
                  <a:srgbClr val="0070C0"/>
                </a:solidFill>
              </a:rPr>
              <a:t>give you</a:t>
            </a:r>
            <a:r>
              <a:rPr lang="en-US" sz="3200" dirty="0"/>
              <a:t>.”</a:t>
            </a:r>
            <a:r>
              <a:rPr lang="en-US" sz="3200" dirty="0">
                <a:solidFill>
                  <a:srgbClr val="000000"/>
                </a:solidFill>
                <a:latin typeface="&amp;quot"/>
              </a:rPr>
              <a:t>		</a:t>
            </a:r>
            <a:r>
              <a:rPr lang="en-US" sz="3200" i="1" dirty="0">
                <a:solidFill>
                  <a:srgbClr val="000000"/>
                </a:solidFill>
                <a:latin typeface="&amp;quot"/>
              </a:rPr>
              <a:t>			</a:t>
            </a:r>
          </a:p>
          <a:p>
            <a:r>
              <a:rPr lang="en-US" sz="3200" i="1" dirty="0">
                <a:solidFill>
                  <a:srgbClr val="000000"/>
                </a:solidFill>
                <a:latin typeface="&amp;quot"/>
              </a:rPr>
              <a:t> 														1 Kings 3:5</a:t>
            </a:r>
            <a:endParaRPr lang="en-US" sz="3200" b="0" i="1" u="none" strike="noStrike" dirty="0">
              <a:solidFill>
                <a:srgbClr val="000000"/>
              </a:solidFill>
              <a:effectLst/>
              <a:latin typeface="&amp;quot"/>
            </a:endParaRPr>
          </a:p>
        </p:txBody>
      </p:sp>
      <p:sp>
        <p:nvSpPr>
          <p:cNvPr id="2" name="Rectangle 1">
            <a:extLst>
              <a:ext uri="{FF2B5EF4-FFF2-40B4-BE49-F238E27FC236}">
                <a16:creationId xmlns:a16="http://schemas.microsoft.com/office/drawing/2014/main" id="{3DDC0B0A-ADB7-4542-83A4-BA5A236158A1}"/>
              </a:ext>
            </a:extLst>
          </p:cNvPr>
          <p:cNvSpPr/>
          <p:nvPr/>
        </p:nvSpPr>
        <p:spPr>
          <a:xfrm>
            <a:off x="140970" y="2472958"/>
            <a:ext cx="8862060" cy="4031873"/>
          </a:xfrm>
          <a:prstGeom prst="rect">
            <a:avLst/>
          </a:prstGeom>
        </p:spPr>
        <p:txBody>
          <a:bodyPr wrap="square">
            <a:spAutoFit/>
          </a:bodyPr>
          <a:lstStyle/>
          <a:p>
            <a:r>
              <a:rPr lang="en-US" sz="3200" dirty="0">
                <a:solidFill>
                  <a:srgbClr val="000000"/>
                </a:solidFill>
                <a:latin typeface="&amp;quot"/>
              </a:rPr>
              <a:t>behold, I have done according to your words. Behold, I have </a:t>
            </a:r>
            <a:r>
              <a:rPr lang="en-US" sz="3200" b="1" dirty="0">
                <a:solidFill>
                  <a:srgbClr val="0070C0"/>
                </a:solidFill>
                <a:latin typeface="&amp;quot"/>
              </a:rPr>
              <a:t>given you </a:t>
            </a:r>
            <a:r>
              <a:rPr lang="en-US" sz="3200" dirty="0">
                <a:solidFill>
                  <a:srgbClr val="000000"/>
                </a:solidFill>
                <a:latin typeface="&amp;quot"/>
              </a:rPr>
              <a:t>a wise and discerning heart, so that there has been no one like you before you, nor shall one like you arise after you.</a:t>
            </a:r>
            <a:r>
              <a:rPr lang="en-US" sz="3200" dirty="0">
                <a:solidFill>
                  <a:srgbClr val="000000"/>
                </a:solidFill>
                <a:latin typeface="Helvetica Neue"/>
              </a:rPr>
              <a:t> </a:t>
            </a:r>
            <a:r>
              <a:rPr lang="en-US" sz="3200" dirty="0">
                <a:solidFill>
                  <a:srgbClr val="000000"/>
                </a:solidFill>
                <a:latin typeface="&amp;quot"/>
              </a:rPr>
              <a:t>I have also </a:t>
            </a:r>
            <a:r>
              <a:rPr lang="en-US" sz="3200" b="1" dirty="0">
                <a:solidFill>
                  <a:srgbClr val="0070C0"/>
                </a:solidFill>
                <a:latin typeface="&amp;quot"/>
              </a:rPr>
              <a:t>given you </a:t>
            </a:r>
            <a:r>
              <a:rPr lang="en-US" sz="3200" dirty="0">
                <a:solidFill>
                  <a:srgbClr val="000000"/>
                </a:solidFill>
                <a:latin typeface="&amp;quot"/>
              </a:rPr>
              <a:t>what you have not asked, both riches and honor, so that there will not be any among the kings like you all your days.</a:t>
            </a:r>
          </a:p>
          <a:p>
            <a:r>
              <a:rPr lang="en-US" sz="3200" dirty="0">
                <a:solidFill>
                  <a:srgbClr val="000000"/>
                </a:solidFill>
                <a:latin typeface="&amp;quot"/>
              </a:rPr>
              <a:t>													</a:t>
            </a:r>
            <a:r>
              <a:rPr lang="en-US" sz="3200" i="1" dirty="0">
                <a:solidFill>
                  <a:srgbClr val="000000"/>
                </a:solidFill>
                <a:latin typeface="&amp;quot"/>
              </a:rPr>
              <a:t>1 Kings 3:12-13</a:t>
            </a:r>
            <a:endParaRPr lang="en-US" sz="3200" i="1" dirty="0"/>
          </a:p>
        </p:txBody>
      </p:sp>
    </p:spTree>
    <p:extLst>
      <p:ext uri="{BB962C8B-B14F-4D97-AF65-F5344CB8AC3E}">
        <p14:creationId xmlns:p14="http://schemas.microsoft.com/office/powerpoint/2010/main" val="3556417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157775-2658-4E82-A74D-C12442C58874}"/>
              </a:ext>
            </a:extLst>
          </p:cNvPr>
          <p:cNvSpPr/>
          <p:nvPr/>
        </p:nvSpPr>
        <p:spPr>
          <a:xfrm>
            <a:off x="281940" y="1752600"/>
            <a:ext cx="8580120" cy="2554545"/>
          </a:xfrm>
          <a:prstGeom prst="rect">
            <a:avLst/>
          </a:prstGeom>
        </p:spPr>
        <p:txBody>
          <a:bodyPr wrap="square">
            <a:spAutoFit/>
          </a:bodyPr>
          <a:lstStyle/>
          <a:p>
            <a:r>
              <a:rPr lang="en-US" sz="3200" dirty="0"/>
              <a:t>“Ask, and it will be given to you; seek, and you will find; knock, and it will be opened to you. For everyone who asks receives, and he who seeks finds, and to him who knocks it will be opened.</a:t>
            </a:r>
            <a:r>
              <a:rPr lang="en-US" sz="3200" i="1" dirty="0">
                <a:solidFill>
                  <a:srgbClr val="000000"/>
                </a:solidFill>
                <a:latin typeface="&amp;quot"/>
              </a:rPr>
              <a:t>	</a:t>
            </a:r>
          </a:p>
          <a:p>
            <a:r>
              <a:rPr lang="en-US" sz="3200" i="1" dirty="0">
                <a:solidFill>
                  <a:srgbClr val="000000"/>
                </a:solidFill>
                <a:latin typeface="&amp;quot"/>
              </a:rPr>
              <a:t> 												Matthew 7:7-8</a:t>
            </a:r>
            <a:endParaRPr lang="en-US" sz="3200" b="0" i="1" u="none" strike="noStrike" dirty="0">
              <a:solidFill>
                <a:srgbClr val="000000"/>
              </a:solidFill>
              <a:effectLst/>
              <a:latin typeface="&amp;quot"/>
            </a:endParaRPr>
          </a:p>
        </p:txBody>
      </p:sp>
    </p:spTree>
    <p:extLst>
      <p:ext uri="{BB962C8B-B14F-4D97-AF65-F5344CB8AC3E}">
        <p14:creationId xmlns:p14="http://schemas.microsoft.com/office/powerpoint/2010/main" val="1842276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2213DCA-F3D3-4B0D-865A-5682013EF4A5}"/>
              </a:ext>
            </a:extLst>
          </p:cNvPr>
          <p:cNvSpPr/>
          <p:nvPr/>
        </p:nvSpPr>
        <p:spPr>
          <a:xfrm>
            <a:off x="209550" y="1166842"/>
            <a:ext cx="8724900" cy="4524315"/>
          </a:xfrm>
          <a:prstGeom prst="rect">
            <a:avLst/>
          </a:prstGeom>
        </p:spPr>
        <p:txBody>
          <a:bodyPr wrap="square">
            <a:spAutoFit/>
          </a:bodyPr>
          <a:lstStyle/>
          <a:p>
            <a:r>
              <a:rPr lang="en-US" sz="3200" dirty="0"/>
              <a:t>But if any of you lacks wisdom, let him ask of God, who gives to all generously and without reproach, and it will be given to him. But he must ask in faith without any doubting, for the one who doubts is like the surf of the sea, driven and tossed by the wind. For that man ought not to expect that he will receive anything from the Lord, being a double-minded man, unstable in all his ways.</a:t>
            </a:r>
          </a:p>
          <a:p>
            <a:r>
              <a:rPr lang="en-US" sz="3200" i="1" dirty="0">
                <a:solidFill>
                  <a:srgbClr val="000000"/>
                </a:solidFill>
                <a:latin typeface="&amp;quot"/>
              </a:rPr>
              <a:t>													   James 1:5-8</a:t>
            </a:r>
            <a:endParaRPr lang="en-US" sz="3200" b="0" i="1" u="none" strike="noStrike" dirty="0">
              <a:solidFill>
                <a:srgbClr val="000000"/>
              </a:solidFill>
              <a:effectLst/>
              <a:latin typeface="&amp;quot"/>
            </a:endParaRPr>
          </a:p>
        </p:txBody>
      </p:sp>
    </p:spTree>
    <p:extLst>
      <p:ext uri="{BB962C8B-B14F-4D97-AF65-F5344CB8AC3E}">
        <p14:creationId xmlns:p14="http://schemas.microsoft.com/office/powerpoint/2010/main" val="990167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2213DCA-F3D3-4B0D-865A-5682013EF4A5}"/>
              </a:ext>
            </a:extLst>
          </p:cNvPr>
          <p:cNvSpPr/>
          <p:nvPr/>
        </p:nvSpPr>
        <p:spPr>
          <a:xfrm>
            <a:off x="209550" y="1166842"/>
            <a:ext cx="8724900" cy="4524315"/>
          </a:xfrm>
          <a:prstGeom prst="rect">
            <a:avLst/>
          </a:prstGeom>
        </p:spPr>
        <p:txBody>
          <a:bodyPr wrap="square">
            <a:spAutoFit/>
          </a:bodyPr>
          <a:lstStyle/>
          <a:p>
            <a:r>
              <a:rPr lang="en-US" sz="3200" dirty="0"/>
              <a:t>But if any of you lacks wisdom, let him ask of God, who gives to all </a:t>
            </a:r>
            <a:r>
              <a:rPr lang="en-US" sz="3200" b="1" dirty="0">
                <a:solidFill>
                  <a:srgbClr val="0070C0"/>
                </a:solidFill>
              </a:rPr>
              <a:t>generously</a:t>
            </a:r>
            <a:r>
              <a:rPr lang="en-US" sz="3200" dirty="0"/>
              <a:t> and without reproach, and it will be given to him. But he must ask in faith without any doubting, for the one who doubts is like the surf of the sea, driven and tossed by the wind. For that man ought not to expect that he will receive anything from the Lord, being a double-minded man, unstable in all his ways.</a:t>
            </a:r>
          </a:p>
          <a:p>
            <a:r>
              <a:rPr lang="en-US" sz="3200" i="1" dirty="0">
                <a:solidFill>
                  <a:srgbClr val="000000"/>
                </a:solidFill>
                <a:latin typeface="&amp;quot"/>
              </a:rPr>
              <a:t>													   James 1:5-8</a:t>
            </a:r>
            <a:endParaRPr lang="en-US" sz="3200" b="0" i="1" u="none" strike="noStrike" dirty="0">
              <a:solidFill>
                <a:srgbClr val="000000"/>
              </a:solidFill>
              <a:effectLst/>
              <a:latin typeface="&amp;quot"/>
            </a:endParaRPr>
          </a:p>
        </p:txBody>
      </p:sp>
    </p:spTree>
    <p:extLst>
      <p:ext uri="{BB962C8B-B14F-4D97-AF65-F5344CB8AC3E}">
        <p14:creationId xmlns:p14="http://schemas.microsoft.com/office/powerpoint/2010/main" val="3114864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157775-2658-4E82-A74D-C12442C58874}"/>
              </a:ext>
            </a:extLst>
          </p:cNvPr>
          <p:cNvSpPr/>
          <p:nvPr/>
        </p:nvSpPr>
        <p:spPr>
          <a:xfrm>
            <a:off x="281940" y="0"/>
            <a:ext cx="8580120" cy="2062103"/>
          </a:xfrm>
          <a:prstGeom prst="rect">
            <a:avLst/>
          </a:prstGeom>
        </p:spPr>
        <p:txBody>
          <a:bodyPr wrap="square">
            <a:spAutoFit/>
          </a:bodyPr>
          <a:lstStyle/>
          <a:p>
            <a:r>
              <a:rPr lang="en-US" sz="3200" b="1" baseline="30000" dirty="0"/>
              <a:t> </a:t>
            </a:r>
            <a:r>
              <a:rPr lang="en-US" sz="3200" dirty="0"/>
              <a:t>In Gibeon the </a:t>
            </a:r>
            <a:r>
              <a:rPr lang="en-US" sz="3200" cap="small" dirty="0"/>
              <a:t>Lord</a:t>
            </a:r>
            <a:r>
              <a:rPr lang="en-US" sz="3200" dirty="0"/>
              <a:t> appeared to Solomon in a dream at night; and God said, “Ask what you wish Me to </a:t>
            </a:r>
            <a:r>
              <a:rPr lang="en-US" sz="3200" b="1" dirty="0">
                <a:solidFill>
                  <a:srgbClr val="0070C0"/>
                </a:solidFill>
              </a:rPr>
              <a:t>give you</a:t>
            </a:r>
            <a:r>
              <a:rPr lang="en-US" sz="3200" dirty="0"/>
              <a:t>.”</a:t>
            </a:r>
            <a:r>
              <a:rPr lang="en-US" sz="3200" dirty="0">
                <a:solidFill>
                  <a:srgbClr val="000000"/>
                </a:solidFill>
                <a:latin typeface="&amp;quot"/>
              </a:rPr>
              <a:t>		</a:t>
            </a:r>
            <a:r>
              <a:rPr lang="en-US" sz="3200" i="1" dirty="0">
                <a:solidFill>
                  <a:srgbClr val="000000"/>
                </a:solidFill>
                <a:latin typeface="&amp;quot"/>
              </a:rPr>
              <a:t>			</a:t>
            </a:r>
          </a:p>
          <a:p>
            <a:r>
              <a:rPr lang="en-US" sz="3200" i="1" dirty="0">
                <a:solidFill>
                  <a:srgbClr val="000000"/>
                </a:solidFill>
                <a:latin typeface="&amp;quot"/>
              </a:rPr>
              <a:t> 														1 Kings 3:5</a:t>
            </a:r>
            <a:endParaRPr lang="en-US" sz="3200" b="0" i="1" u="none" strike="noStrike" dirty="0">
              <a:solidFill>
                <a:srgbClr val="000000"/>
              </a:solidFill>
              <a:effectLst/>
              <a:latin typeface="&amp;quot"/>
            </a:endParaRPr>
          </a:p>
        </p:txBody>
      </p:sp>
      <p:sp>
        <p:nvSpPr>
          <p:cNvPr id="2" name="Rectangle 1">
            <a:extLst>
              <a:ext uri="{FF2B5EF4-FFF2-40B4-BE49-F238E27FC236}">
                <a16:creationId xmlns:a16="http://schemas.microsoft.com/office/drawing/2014/main" id="{3DDC0B0A-ADB7-4542-83A4-BA5A236158A1}"/>
              </a:ext>
            </a:extLst>
          </p:cNvPr>
          <p:cNvSpPr/>
          <p:nvPr/>
        </p:nvSpPr>
        <p:spPr>
          <a:xfrm>
            <a:off x="140970" y="2472958"/>
            <a:ext cx="8862060" cy="4031873"/>
          </a:xfrm>
          <a:prstGeom prst="rect">
            <a:avLst/>
          </a:prstGeom>
        </p:spPr>
        <p:txBody>
          <a:bodyPr wrap="square">
            <a:spAutoFit/>
          </a:bodyPr>
          <a:lstStyle/>
          <a:p>
            <a:r>
              <a:rPr lang="en-US" sz="3200" dirty="0">
                <a:solidFill>
                  <a:srgbClr val="000000"/>
                </a:solidFill>
                <a:latin typeface="&amp;quot"/>
              </a:rPr>
              <a:t>behold, I have done according to your words. Behold, I have </a:t>
            </a:r>
            <a:r>
              <a:rPr lang="en-US" sz="3200" b="1" dirty="0">
                <a:solidFill>
                  <a:srgbClr val="0070C0"/>
                </a:solidFill>
                <a:latin typeface="&amp;quot"/>
              </a:rPr>
              <a:t>given you </a:t>
            </a:r>
            <a:r>
              <a:rPr lang="en-US" sz="3200" dirty="0">
                <a:solidFill>
                  <a:srgbClr val="000000"/>
                </a:solidFill>
                <a:latin typeface="&amp;quot"/>
              </a:rPr>
              <a:t>a wise and discerning heart, so that there has been no one like you before you, nor shall one like you arise after you.</a:t>
            </a:r>
            <a:r>
              <a:rPr lang="en-US" sz="3200" dirty="0">
                <a:solidFill>
                  <a:srgbClr val="000000"/>
                </a:solidFill>
                <a:latin typeface="Helvetica Neue"/>
              </a:rPr>
              <a:t> </a:t>
            </a:r>
            <a:r>
              <a:rPr lang="en-US" sz="3200" dirty="0">
                <a:solidFill>
                  <a:srgbClr val="000000"/>
                </a:solidFill>
                <a:latin typeface="&amp;quot"/>
              </a:rPr>
              <a:t>I have also </a:t>
            </a:r>
            <a:r>
              <a:rPr lang="en-US" sz="3200" b="1" dirty="0">
                <a:solidFill>
                  <a:srgbClr val="0070C0"/>
                </a:solidFill>
                <a:latin typeface="&amp;quot"/>
              </a:rPr>
              <a:t>given you </a:t>
            </a:r>
            <a:r>
              <a:rPr lang="en-US" sz="3200" b="1" dirty="0">
                <a:solidFill>
                  <a:srgbClr val="FF0000"/>
                </a:solidFill>
                <a:latin typeface="&amp;quot"/>
              </a:rPr>
              <a:t>what you have not asked</a:t>
            </a:r>
            <a:r>
              <a:rPr lang="en-US" sz="3200" dirty="0">
                <a:solidFill>
                  <a:srgbClr val="000000"/>
                </a:solidFill>
                <a:latin typeface="&amp;quot"/>
              </a:rPr>
              <a:t>, both riches and honor, so that there will not be any among the kings like you all your days.</a:t>
            </a:r>
          </a:p>
          <a:p>
            <a:r>
              <a:rPr lang="en-US" sz="3200" dirty="0">
                <a:solidFill>
                  <a:srgbClr val="000000"/>
                </a:solidFill>
                <a:latin typeface="&amp;quot"/>
              </a:rPr>
              <a:t>													</a:t>
            </a:r>
            <a:r>
              <a:rPr lang="en-US" sz="3200" i="1" dirty="0">
                <a:solidFill>
                  <a:srgbClr val="000000"/>
                </a:solidFill>
                <a:latin typeface="&amp;quot"/>
              </a:rPr>
              <a:t>1 Kings 3:12-13</a:t>
            </a:r>
            <a:endParaRPr lang="en-US" sz="3200" i="1" dirty="0"/>
          </a:p>
        </p:txBody>
      </p:sp>
    </p:spTree>
    <p:extLst>
      <p:ext uri="{BB962C8B-B14F-4D97-AF65-F5344CB8AC3E}">
        <p14:creationId xmlns:p14="http://schemas.microsoft.com/office/powerpoint/2010/main" val="2977419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157775-2658-4E82-A74D-C12442C58874}"/>
              </a:ext>
            </a:extLst>
          </p:cNvPr>
          <p:cNvSpPr/>
          <p:nvPr/>
        </p:nvSpPr>
        <p:spPr>
          <a:xfrm>
            <a:off x="194310" y="1783080"/>
            <a:ext cx="8755380" cy="3046988"/>
          </a:xfrm>
          <a:prstGeom prst="rect">
            <a:avLst/>
          </a:prstGeom>
        </p:spPr>
        <p:txBody>
          <a:bodyPr wrap="square">
            <a:spAutoFit/>
          </a:bodyPr>
          <a:lstStyle/>
          <a:p>
            <a:r>
              <a:rPr lang="en-US" sz="3200" b="1" baseline="30000" dirty="0"/>
              <a:t> </a:t>
            </a:r>
            <a:r>
              <a:rPr lang="en-US" sz="3200" dirty="0"/>
              <a:t>Now to Him who is able to do </a:t>
            </a:r>
            <a:r>
              <a:rPr lang="en-US" sz="3200" b="1" dirty="0">
                <a:solidFill>
                  <a:srgbClr val="0070C0"/>
                </a:solidFill>
              </a:rPr>
              <a:t>far more abundantly beyond all that we ask or think</a:t>
            </a:r>
            <a:r>
              <a:rPr lang="en-US" sz="3200" dirty="0"/>
              <a:t>, according to the power that works within us,</a:t>
            </a:r>
            <a:r>
              <a:rPr lang="en-US" sz="3200" b="1" baseline="30000" dirty="0"/>
              <a:t> </a:t>
            </a:r>
            <a:r>
              <a:rPr lang="en-US" sz="3200" dirty="0"/>
              <a:t>to Him be the glory in the church and in Christ Jesus to all generations forever and ever. Amen.</a:t>
            </a:r>
            <a:r>
              <a:rPr lang="en-US" sz="3200" dirty="0">
                <a:solidFill>
                  <a:srgbClr val="000000"/>
                </a:solidFill>
                <a:latin typeface="&amp;quot"/>
              </a:rPr>
              <a:t> 	</a:t>
            </a:r>
            <a:r>
              <a:rPr lang="en-US" sz="3200" i="1" dirty="0">
                <a:solidFill>
                  <a:srgbClr val="000000"/>
                </a:solidFill>
                <a:latin typeface="&amp;quot"/>
              </a:rPr>
              <a:t>																					Ephesians 3:20-21</a:t>
            </a:r>
            <a:endParaRPr lang="en-US" sz="3200" b="0" i="1" u="none" strike="noStrike" dirty="0">
              <a:solidFill>
                <a:srgbClr val="000000"/>
              </a:solidFill>
              <a:effectLst/>
              <a:latin typeface="&amp;quot"/>
            </a:endParaRPr>
          </a:p>
        </p:txBody>
      </p:sp>
    </p:spTree>
    <p:extLst>
      <p:ext uri="{BB962C8B-B14F-4D97-AF65-F5344CB8AC3E}">
        <p14:creationId xmlns:p14="http://schemas.microsoft.com/office/powerpoint/2010/main" val="2174748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TotalTime>
  <Words>684</Words>
  <Application>Microsoft Office PowerPoint</Application>
  <PresentationFormat>On-screen Show (4:3)</PresentationFormat>
  <Paragraphs>17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4</cp:revision>
  <dcterms:created xsi:type="dcterms:W3CDTF">2019-11-06T17:54:22Z</dcterms:created>
  <dcterms:modified xsi:type="dcterms:W3CDTF">2019-11-10T19:44:47Z</dcterms:modified>
</cp:coreProperties>
</file>