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4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6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0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6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4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7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2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8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DF85-0B6B-4C01-AE1B-7143744A8E9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5AC7-2DC3-4B83-ABB9-E5169D6D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9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2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34BF64-2B0A-40DB-9427-97032E0792D9}"/>
              </a:ext>
            </a:extLst>
          </p:cNvPr>
          <p:cNvSpPr txBox="1"/>
          <p:nvPr/>
        </p:nvSpPr>
        <p:spPr>
          <a:xfrm>
            <a:off x="0" y="236717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good works/deeds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Colossians 1:10; 2 Thessalonians 2:17;                                           1 Corinthians 15:58; 1 Timothy 2:10; 3:1; 5:10, 25; 6:18; 2 Timothy 2:21; 3:17; Titus 2:7, 14; 3:1, 8, 14</a:t>
            </a:r>
          </a:p>
        </p:txBody>
      </p:sp>
    </p:spTree>
    <p:extLst>
      <p:ext uri="{BB962C8B-B14F-4D97-AF65-F5344CB8AC3E}">
        <p14:creationId xmlns:p14="http://schemas.microsoft.com/office/powerpoint/2010/main" val="254630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34BF64-2B0A-40DB-9427-97032E0792D9}"/>
              </a:ext>
            </a:extLst>
          </p:cNvPr>
          <p:cNvSpPr txBox="1"/>
          <p:nvPr/>
        </p:nvSpPr>
        <p:spPr>
          <a:xfrm>
            <a:off x="0" y="2782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James 2:14-26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9458DD-12A0-4215-81BF-26367120829D}"/>
              </a:ext>
            </a:extLst>
          </p:cNvPr>
          <p:cNvSpPr/>
          <p:nvPr/>
        </p:nvSpPr>
        <p:spPr>
          <a:xfrm>
            <a:off x="121920" y="746760"/>
            <a:ext cx="89001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Was not Abraham our father </a:t>
            </a:r>
            <a:r>
              <a:rPr lang="en-US" sz="3200" b="1" dirty="0">
                <a:solidFill>
                  <a:schemeClr val="bg1"/>
                </a:solidFill>
              </a:rPr>
              <a:t>justified by works </a:t>
            </a:r>
            <a:r>
              <a:rPr lang="en-US" sz="3200" dirty="0">
                <a:solidFill>
                  <a:schemeClr val="bg1"/>
                </a:solidFill>
              </a:rPr>
              <a:t>when he offered up Isaac his son on the altar?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You see that faith was working with his works, and as a result of the works, faith was perfected; </a:t>
            </a:r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and the Scripture was fulfilled which says, “</a:t>
            </a:r>
            <a:r>
              <a:rPr lang="en-US" sz="3200" cap="small" dirty="0">
                <a:solidFill>
                  <a:schemeClr val="bg1"/>
                </a:solidFill>
              </a:rPr>
              <a:t>And Abraham believed God, and it was reckoned to him as righteousness</a:t>
            </a:r>
            <a:r>
              <a:rPr lang="en-US" sz="3200" dirty="0">
                <a:solidFill>
                  <a:schemeClr val="bg1"/>
                </a:solidFill>
              </a:rPr>
              <a:t>,” and he was called the friend of God. </a:t>
            </a:r>
            <a:r>
              <a:rPr lang="en-US" sz="3200" b="1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You see that a man is </a:t>
            </a:r>
            <a:r>
              <a:rPr lang="en-US" sz="3200" b="1" dirty="0">
                <a:solidFill>
                  <a:schemeClr val="bg1"/>
                </a:solidFill>
              </a:rPr>
              <a:t>justified by works </a:t>
            </a:r>
            <a:r>
              <a:rPr lang="en-US" sz="3200" dirty="0">
                <a:solidFill>
                  <a:schemeClr val="bg1"/>
                </a:solidFill>
              </a:rPr>
              <a:t>and not by faith alone.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   </a:t>
            </a:r>
            <a:r>
              <a:rPr lang="en-US" sz="3200" i="1" dirty="0">
                <a:solidFill>
                  <a:schemeClr val="bg1"/>
                </a:solidFill>
              </a:rPr>
              <a:t>James 2:21-24</a:t>
            </a:r>
          </a:p>
        </p:txBody>
      </p:sp>
    </p:spTree>
    <p:extLst>
      <p:ext uri="{BB962C8B-B14F-4D97-AF65-F5344CB8AC3E}">
        <p14:creationId xmlns:p14="http://schemas.microsoft.com/office/powerpoint/2010/main" val="242212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9458DD-12A0-4215-81BF-26367120829D}"/>
              </a:ext>
            </a:extLst>
          </p:cNvPr>
          <p:cNvSpPr/>
          <p:nvPr/>
        </p:nvSpPr>
        <p:spPr>
          <a:xfrm>
            <a:off x="121920" y="1813560"/>
            <a:ext cx="89001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For if Abraham was justified by works, he has something to boast about, but not before God.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For what does the Scripture say? “</a:t>
            </a:r>
            <a:r>
              <a:rPr lang="en-US" sz="3200" cap="small" dirty="0">
                <a:solidFill>
                  <a:schemeClr val="bg1"/>
                </a:solidFill>
              </a:rPr>
              <a:t>Abraham believed God, and it was credited to him as righteousness</a:t>
            </a:r>
            <a:r>
              <a:rPr lang="en-US" sz="3200" dirty="0">
                <a:solidFill>
                  <a:schemeClr val="bg1"/>
                </a:solidFill>
              </a:rPr>
              <a:t>.”													   					</a:t>
            </a:r>
            <a:r>
              <a:rPr lang="en-US" sz="3200" i="1" dirty="0">
                <a:solidFill>
                  <a:schemeClr val="bg1"/>
                </a:solidFill>
              </a:rPr>
              <a:t>Romans 4:2-3</a:t>
            </a:r>
          </a:p>
        </p:txBody>
      </p:sp>
    </p:spTree>
    <p:extLst>
      <p:ext uri="{BB962C8B-B14F-4D97-AF65-F5344CB8AC3E}">
        <p14:creationId xmlns:p14="http://schemas.microsoft.com/office/powerpoint/2010/main" val="194719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08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34BF64-2B0A-40DB-9427-97032E0792D9}"/>
              </a:ext>
            </a:extLst>
          </p:cNvPr>
          <p:cNvSpPr txBox="1"/>
          <p:nvPr/>
        </p:nvSpPr>
        <p:spPr>
          <a:xfrm>
            <a:off x="0" y="260604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“works of the law”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Galatians 2:16; 3:2, 5, 10; Romans 3:20, 28</a:t>
            </a:r>
          </a:p>
        </p:txBody>
      </p:sp>
    </p:spTree>
    <p:extLst>
      <p:ext uri="{BB962C8B-B14F-4D97-AF65-F5344CB8AC3E}">
        <p14:creationId xmlns:p14="http://schemas.microsoft.com/office/powerpoint/2010/main" val="126160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79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B88E54-A49E-4E31-9960-8395D032B6AE}"/>
              </a:ext>
            </a:extLst>
          </p:cNvPr>
          <p:cNvSpPr/>
          <p:nvPr/>
        </p:nvSpPr>
        <p:spPr>
          <a:xfrm>
            <a:off x="167640" y="1479292"/>
            <a:ext cx="8808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nevertheless knowing that a man is not justified by the </a:t>
            </a:r>
            <a:r>
              <a:rPr lang="en-US" sz="3200" dirty="0">
                <a:solidFill>
                  <a:srgbClr val="FFFF00"/>
                </a:solidFill>
              </a:rPr>
              <a:t>works of the Law </a:t>
            </a:r>
            <a:r>
              <a:rPr lang="en-US" sz="3200" dirty="0">
                <a:solidFill>
                  <a:schemeClr val="bg1"/>
                </a:solidFill>
              </a:rPr>
              <a:t>but through faith in Christ Jesus, even we have believed in Christ Jesus, so that we may be justified by faith in Christ and not by the </a:t>
            </a:r>
            <a:r>
              <a:rPr lang="en-US" sz="3200" dirty="0">
                <a:solidFill>
                  <a:srgbClr val="FFFF00"/>
                </a:solidFill>
              </a:rPr>
              <a:t>works of the Law</a:t>
            </a:r>
            <a:r>
              <a:rPr lang="en-US" sz="3200" dirty="0">
                <a:solidFill>
                  <a:schemeClr val="bg1"/>
                </a:solidFill>
              </a:rPr>
              <a:t>; since by the </a:t>
            </a:r>
            <a:r>
              <a:rPr lang="en-US" sz="3200" dirty="0">
                <a:solidFill>
                  <a:srgbClr val="FFFF00"/>
                </a:solidFill>
              </a:rPr>
              <a:t>works of the Law </a:t>
            </a:r>
            <a:r>
              <a:rPr lang="en-US" sz="3200" dirty="0">
                <a:solidFill>
                  <a:schemeClr val="bg1"/>
                </a:solidFill>
              </a:rPr>
              <a:t>no flesh will be justified. 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Galatians 2:16</a:t>
            </a:r>
          </a:p>
        </p:txBody>
      </p:sp>
    </p:spTree>
    <p:extLst>
      <p:ext uri="{BB962C8B-B14F-4D97-AF65-F5344CB8AC3E}">
        <p14:creationId xmlns:p14="http://schemas.microsoft.com/office/powerpoint/2010/main" val="188838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B88E54-A49E-4E31-9960-8395D032B6AE}"/>
              </a:ext>
            </a:extLst>
          </p:cNvPr>
          <p:cNvSpPr/>
          <p:nvPr/>
        </p:nvSpPr>
        <p:spPr>
          <a:xfrm>
            <a:off x="167640" y="1281172"/>
            <a:ext cx="88087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This is the only thing I want to find out from you: did you receive the Spirit by the </a:t>
            </a:r>
            <a:r>
              <a:rPr lang="en-US" sz="3200" dirty="0">
                <a:solidFill>
                  <a:srgbClr val="FFFF00"/>
                </a:solidFill>
              </a:rPr>
              <a:t>works of </a:t>
            </a:r>
            <a:r>
              <a:rPr lang="en-US" sz="3200" baseline="30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the Law</a:t>
            </a:r>
            <a:r>
              <a:rPr lang="en-US" sz="3200" dirty="0">
                <a:solidFill>
                  <a:schemeClr val="bg1"/>
                </a:solidFill>
              </a:rPr>
              <a:t>, or by hearing with faith?</a:t>
            </a:r>
            <a:r>
              <a:rPr lang="en-US" sz="3200" i="1" dirty="0">
                <a:solidFill>
                  <a:schemeClr val="bg1"/>
                </a:solidFill>
              </a:rPr>
              <a:t>	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5 </a:t>
            </a:r>
            <a:r>
              <a:rPr lang="en-US" sz="3200" dirty="0">
                <a:solidFill>
                  <a:schemeClr val="bg1"/>
                </a:solidFill>
              </a:rPr>
              <a:t>So then, does He who provides you with the Spirit and works miracles among you, do it by the       </a:t>
            </a:r>
            <a:r>
              <a:rPr lang="en-US" sz="3200" dirty="0">
                <a:solidFill>
                  <a:srgbClr val="FFFF00"/>
                </a:solidFill>
              </a:rPr>
              <a:t>works of </a:t>
            </a:r>
            <a:r>
              <a:rPr lang="en-US" sz="3200" baseline="30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the Law</a:t>
            </a:r>
            <a:r>
              <a:rPr lang="en-US" sz="3200" dirty="0">
                <a:solidFill>
                  <a:schemeClr val="bg1"/>
                </a:solidFill>
              </a:rPr>
              <a:t>, or by hearing with faith?</a:t>
            </a:r>
            <a:r>
              <a:rPr lang="en-US" sz="3200" i="1" dirty="0">
                <a:solidFill>
                  <a:schemeClr val="bg1"/>
                </a:solidFill>
              </a:rPr>
              <a:t>																Galatians 3:2, 5</a:t>
            </a:r>
          </a:p>
        </p:txBody>
      </p:sp>
    </p:spTree>
    <p:extLst>
      <p:ext uri="{BB962C8B-B14F-4D97-AF65-F5344CB8AC3E}">
        <p14:creationId xmlns:p14="http://schemas.microsoft.com/office/powerpoint/2010/main" val="25758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B88E54-A49E-4E31-9960-8395D032B6AE}"/>
              </a:ext>
            </a:extLst>
          </p:cNvPr>
          <p:cNvSpPr/>
          <p:nvPr/>
        </p:nvSpPr>
        <p:spPr>
          <a:xfrm>
            <a:off x="167640" y="1281172"/>
            <a:ext cx="8808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because by the </a:t>
            </a:r>
            <a:r>
              <a:rPr lang="en-US" sz="3200" dirty="0">
                <a:solidFill>
                  <a:srgbClr val="FFFF00"/>
                </a:solidFill>
              </a:rPr>
              <a:t>works of the Law </a:t>
            </a:r>
            <a:r>
              <a:rPr lang="en-US" sz="3200" dirty="0">
                <a:solidFill>
                  <a:schemeClr val="bg1"/>
                </a:solidFill>
              </a:rPr>
              <a:t>no flesh will be justified in His sight; for 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through the Law comes the knowledge of sin.	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28 </a:t>
            </a:r>
            <a:r>
              <a:rPr lang="en-US" sz="3200" dirty="0">
                <a:solidFill>
                  <a:schemeClr val="bg1"/>
                </a:solidFill>
              </a:rPr>
              <a:t>For we maintain that a man is justified by faith apart from </a:t>
            </a:r>
            <a:r>
              <a:rPr lang="en-US" sz="3200" dirty="0">
                <a:solidFill>
                  <a:srgbClr val="FFFF00"/>
                </a:solidFill>
              </a:rPr>
              <a:t>works </a:t>
            </a:r>
            <a:r>
              <a:rPr lang="en-US" sz="3200" baseline="30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of the Law</a:t>
            </a:r>
            <a:r>
              <a:rPr lang="en-US" sz="3200" dirty="0">
                <a:solidFill>
                  <a:schemeClr val="bg1"/>
                </a:solidFill>
              </a:rPr>
              <a:t>.	</a:t>
            </a:r>
            <a:r>
              <a:rPr lang="en-US" sz="3200" i="1" dirty="0">
                <a:solidFill>
                  <a:schemeClr val="bg1"/>
                </a:solidFill>
              </a:rPr>
              <a:t>																			Romans 3:20, 28</a:t>
            </a:r>
          </a:p>
        </p:txBody>
      </p:sp>
    </p:spTree>
    <p:extLst>
      <p:ext uri="{BB962C8B-B14F-4D97-AF65-F5344CB8AC3E}">
        <p14:creationId xmlns:p14="http://schemas.microsoft.com/office/powerpoint/2010/main" val="182800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129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4</cp:revision>
  <dcterms:created xsi:type="dcterms:W3CDTF">2019-10-02T18:55:39Z</dcterms:created>
  <dcterms:modified xsi:type="dcterms:W3CDTF">2019-10-04T15:40:46Z</dcterms:modified>
</cp:coreProperties>
</file>