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5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19BD-E978-4F90-A5F4-6B1BB417E25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7389-8086-4A6B-A9DE-B283FF615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3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19BD-E978-4F90-A5F4-6B1BB417E25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7389-8086-4A6B-A9DE-B283FF615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2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19BD-E978-4F90-A5F4-6B1BB417E25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7389-8086-4A6B-A9DE-B283FF615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6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19BD-E978-4F90-A5F4-6B1BB417E25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7389-8086-4A6B-A9DE-B283FF615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19BD-E978-4F90-A5F4-6B1BB417E25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7389-8086-4A6B-A9DE-B283FF615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8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19BD-E978-4F90-A5F4-6B1BB417E25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7389-8086-4A6B-A9DE-B283FF615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5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19BD-E978-4F90-A5F4-6B1BB417E25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7389-8086-4A6B-A9DE-B283FF615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19BD-E978-4F90-A5F4-6B1BB417E25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7389-8086-4A6B-A9DE-B283FF615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5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19BD-E978-4F90-A5F4-6B1BB417E25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7389-8086-4A6B-A9DE-B283FF615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9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19BD-E978-4F90-A5F4-6B1BB417E25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7389-8086-4A6B-A9DE-B283FF615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1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19BD-E978-4F90-A5F4-6B1BB417E25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B7389-8086-4A6B-A9DE-B283FF615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6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C19BD-E978-4F90-A5F4-6B1BB417E259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B7389-8086-4A6B-A9DE-B283FF615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8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E872E478-C80B-421E-892B-AB3B14372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7" y="158598"/>
            <a:ext cx="9067443" cy="648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654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C2FED2-FB8A-4DC4-960C-FBEF7945E76F}"/>
              </a:ext>
            </a:extLst>
          </p:cNvPr>
          <p:cNvSpPr txBox="1"/>
          <p:nvPr/>
        </p:nvSpPr>
        <p:spPr>
          <a:xfrm>
            <a:off x="0" y="152400"/>
            <a:ext cx="879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-The living God vs. lifeless idols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900C06-6C47-4105-BB36-645EFA919937}"/>
              </a:ext>
            </a:extLst>
          </p:cNvPr>
          <p:cNvSpPr txBox="1"/>
          <p:nvPr/>
        </p:nvSpPr>
        <p:spPr>
          <a:xfrm>
            <a:off x="0" y="843855"/>
            <a:ext cx="879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-True prophecy vs false prophecy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C6FBBC-67F0-409C-AF4C-BE2CEA9A40FD}"/>
              </a:ext>
            </a:extLst>
          </p:cNvPr>
          <p:cNvSpPr txBox="1"/>
          <p:nvPr/>
        </p:nvSpPr>
        <p:spPr>
          <a:xfrm>
            <a:off x="0" y="1535310"/>
            <a:ext cx="879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-Covenant loyalty vs rebellion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6724DB-6CB3-4498-920B-AEE591B47A81}"/>
              </a:ext>
            </a:extLst>
          </p:cNvPr>
          <p:cNvSpPr txBox="1"/>
          <p:nvPr/>
        </p:nvSpPr>
        <p:spPr>
          <a:xfrm>
            <a:off x="0" y="2226765"/>
            <a:ext cx="879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-Unity vs division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CE9370-28E0-4EB2-BE76-48FE125DC42B}"/>
              </a:ext>
            </a:extLst>
          </p:cNvPr>
          <p:cNvSpPr txBox="1"/>
          <p:nvPr/>
        </p:nvSpPr>
        <p:spPr>
          <a:xfrm>
            <a:off x="0" y="2918220"/>
            <a:ext cx="879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-Covenant loyalty vs rebellion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8B3A54-A16F-4678-A947-0AD5299ECF23}"/>
              </a:ext>
            </a:extLst>
          </p:cNvPr>
          <p:cNvSpPr txBox="1"/>
          <p:nvPr/>
        </p:nvSpPr>
        <p:spPr>
          <a:xfrm>
            <a:off x="0" y="3609675"/>
            <a:ext cx="879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-God’s power vs human pride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BE5DCD-52EB-45B2-9AE8-BB875E7F58C4}"/>
              </a:ext>
            </a:extLst>
          </p:cNvPr>
          <p:cNvSpPr txBox="1"/>
          <p:nvPr/>
        </p:nvSpPr>
        <p:spPr>
          <a:xfrm>
            <a:off x="0" y="4301130"/>
            <a:ext cx="879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-God is faithful</a:t>
            </a:r>
          </a:p>
        </p:txBody>
      </p:sp>
    </p:spTree>
    <p:extLst>
      <p:ext uri="{BB962C8B-B14F-4D97-AF65-F5344CB8AC3E}">
        <p14:creationId xmlns:p14="http://schemas.microsoft.com/office/powerpoint/2010/main" val="86239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A17774-8504-4C82-A9DB-91C7128B24F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3F82F82-4157-4065-AFA2-C160EBE8B903}"/>
              </a:ext>
            </a:extLst>
          </p:cNvPr>
          <p:cNvCxnSpPr>
            <a:cxnSpLocks/>
          </p:cNvCxnSpPr>
          <p:nvPr/>
        </p:nvCxnSpPr>
        <p:spPr>
          <a:xfrm>
            <a:off x="4693920" y="0"/>
            <a:ext cx="0" cy="6858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933D00B-795C-419B-80E2-9880A833BC52}"/>
              </a:ext>
            </a:extLst>
          </p:cNvPr>
          <p:cNvSpPr txBox="1"/>
          <p:nvPr/>
        </p:nvSpPr>
        <p:spPr>
          <a:xfrm>
            <a:off x="0" y="2590800"/>
            <a:ext cx="4571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Deuteronomy 28:32-37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221699-3A81-43FA-A7E7-81795543F629}"/>
              </a:ext>
            </a:extLst>
          </p:cNvPr>
          <p:cNvSpPr txBox="1"/>
          <p:nvPr/>
        </p:nvSpPr>
        <p:spPr>
          <a:xfrm>
            <a:off x="4434838" y="2590800"/>
            <a:ext cx="4571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2 Samuel 7:8-13</a:t>
            </a:r>
          </a:p>
        </p:txBody>
      </p:sp>
    </p:spTree>
    <p:extLst>
      <p:ext uri="{BB962C8B-B14F-4D97-AF65-F5344CB8AC3E}">
        <p14:creationId xmlns:p14="http://schemas.microsoft.com/office/powerpoint/2010/main" val="342778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53FFEF-5613-4BCB-8EEB-C815CE524C6C}"/>
              </a:ext>
            </a:extLst>
          </p:cNvPr>
          <p:cNvSpPr txBox="1"/>
          <p:nvPr/>
        </p:nvSpPr>
        <p:spPr>
          <a:xfrm>
            <a:off x="0" y="889843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Nathan</a:t>
            </a:r>
          </a:p>
          <a:p>
            <a:pPr algn="ctr"/>
            <a:r>
              <a:rPr lang="en-US" sz="3600" b="1" dirty="0" err="1"/>
              <a:t>Ahijah</a:t>
            </a:r>
            <a:endParaRPr lang="en-US" sz="3600" b="1" dirty="0"/>
          </a:p>
          <a:p>
            <a:pPr algn="ctr"/>
            <a:r>
              <a:rPr lang="en-US" sz="3600" b="1" dirty="0"/>
              <a:t>Micaiah</a:t>
            </a:r>
          </a:p>
          <a:p>
            <a:pPr algn="ctr"/>
            <a:r>
              <a:rPr lang="en-US" sz="3600" b="1" dirty="0"/>
              <a:t>Isaiah </a:t>
            </a:r>
          </a:p>
          <a:p>
            <a:pPr algn="ctr"/>
            <a:r>
              <a:rPr lang="en-US" sz="3600" b="1" dirty="0"/>
              <a:t>Huldah</a:t>
            </a:r>
          </a:p>
          <a:p>
            <a:pPr algn="ctr"/>
            <a:r>
              <a:rPr lang="en-US" sz="3600" b="1" dirty="0"/>
              <a:t>Shemaiah</a:t>
            </a:r>
          </a:p>
          <a:p>
            <a:pPr algn="ctr"/>
            <a:r>
              <a:rPr lang="en-US" sz="3600" b="1" dirty="0"/>
              <a:t>Elijah</a:t>
            </a:r>
          </a:p>
          <a:p>
            <a:pPr algn="ctr"/>
            <a:r>
              <a:rPr lang="en-US" sz="3600" b="1" dirty="0"/>
              <a:t>Elisha</a:t>
            </a:r>
          </a:p>
          <a:p>
            <a:pPr algn="ctr"/>
            <a:r>
              <a:rPr lang="en-US" sz="3600" b="1" dirty="0"/>
              <a:t>Isaiah</a:t>
            </a:r>
          </a:p>
        </p:txBody>
      </p:sp>
    </p:spTree>
    <p:extLst>
      <p:ext uri="{BB962C8B-B14F-4D97-AF65-F5344CB8AC3E}">
        <p14:creationId xmlns:p14="http://schemas.microsoft.com/office/powerpoint/2010/main" val="425335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53FFEF-5613-4BCB-8EEB-C815CE524C6C}"/>
              </a:ext>
            </a:extLst>
          </p:cNvPr>
          <p:cNvSpPr txBox="1"/>
          <p:nvPr/>
        </p:nvSpPr>
        <p:spPr>
          <a:xfrm>
            <a:off x="121920" y="1682323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Ahab called Obadiah who was over the household. (Now Obadiah feared the </a:t>
            </a:r>
            <a:r>
              <a:rPr lang="en-US" sz="3200" cap="small" dirty="0"/>
              <a:t>Lord</a:t>
            </a:r>
            <a:r>
              <a:rPr lang="en-US" sz="3200" dirty="0"/>
              <a:t> greatly; </a:t>
            </a:r>
            <a:r>
              <a:rPr lang="en-US" sz="3200" baseline="30000" dirty="0"/>
              <a:t>4 </a:t>
            </a:r>
            <a:r>
              <a:rPr lang="en-US" sz="3200" dirty="0"/>
              <a:t>for when Jezebel destroyed </a:t>
            </a:r>
            <a:r>
              <a:rPr lang="en-US" sz="3200" b="1" dirty="0">
                <a:solidFill>
                  <a:srgbClr val="0070C0"/>
                </a:solidFill>
              </a:rPr>
              <a:t>the prophets of the </a:t>
            </a:r>
            <a:r>
              <a:rPr lang="en-US" sz="3200" b="1" cap="small" dirty="0">
                <a:solidFill>
                  <a:srgbClr val="0070C0"/>
                </a:solidFill>
              </a:rPr>
              <a:t>Lord</a:t>
            </a:r>
            <a:r>
              <a:rPr lang="en-US" sz="3200" dirty="0"/>
              <a:t>, Obadiah took a hundred prophets and hid them by fifties in a cave, and provided them with bread and water.)</a:t>
            </a:r>
          </a:p>
          <a:p>
            <a:r>
              <a:rPr lang="en-US" sz="3200" dirty="0"/>
              <a:t>														</a:t>
            </a:r>
            <a:r>
              <a:rPr lang="en-US" sz="3200" i="1" dirty="0"/>
              <a:t>1 Kings 18:3-4</a:t>
            </a:r>
          </a:p>
        </p:txBody>
      </p:sp>
    </p:spTree>
    <p:extLst>
      <p:ext uri="{BB962C8B-B14F-4D97-AF65-F5344CB8AC3E}">
        <p14:creationId xmlns:p14="http://schemas.microsoft.com/office/powerpoint/2010/main" val="140205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53FFEF-5613-4BCB-8EEB-C815CE524C6C}"/>
              </a:ext>
            </a:extLst>
          </p:cNvPr>
          <p:cNvSpPr txBox="1"/>
          <p:nvPr/>
        </p:nvSpPr>
        <p:spPr>
          <a:xfrm>
            <a:off x="121920" y="1682323"/>
            <a:ext cx="90220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Now a certain woman of the wives of </a:t>
            </a:r>
            <a:r>
              <a:rPr lang="en-US" sz="3200" b="1" dirty="0">
                <a:solidFill>
                  <a:srgbClr val="0070C0"/>
                </a:solidFill>
              </a:rPr>
              <a:t>the sons of the prophets </a:t>
            </a:r>
            <a:r>
              <a:rPr lang="en-US" sz="3200" dirty="0"/>
              <a:t>cried out to Elisha, “Your servant my husband is dead, and you know that your servant feared the </a:t>
            </a:r>
            <a:r>
              <a:rPr lang="en-US" sz="3200" cap="small" dirty="0"/>
              <a:t>Lord</a:t>
            </a:r>
            <a:r>
              <a:rPr lang="en-US" sz="3200" dirty="0"/>
              <a:t>; and the creditor has come to take my two children to be his slaves.”																							</a:t>
            </a:r>
            <a:r>
              <a:rPr lang="en-US" sz="3200" i="1" dirty="0"/>
              <a:t>2 Kings 4:1</a:t>
            </a:r>
          </a:p>
        </p:txBody>
      </p:sp>
    </p:spTree>
    <p:extLst>
      <p:ext uri="{BB962C8B-B14F-4D97-AF65-F5344CB8AC3E}">
        <p14:creationId xmlns:p14="http://schemas.microsoft.com/office/powerpoint/2010/main" val="2020503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53FFEF-5613-4BCB-8EEB-C815CE524C6C}"/>
              </a:ext>
            </a:extLst>
          </p:cNvPr>
          <p:cNvSpPr txBox="1"/>
          <p:nvPr/>
        </p:nvSpPr>
        <p:spPr>
          <a:xfrm>
            <a:off x="121920" y="1682323"/>
            <a:ext cx="90220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When Elisha returned to Gilgal, there was a famine in the land. As </a:t>
            </a:r>
            <a:r>
              <a:rPr lang="en-US" sz="3200" b="1" dirty="0">
                <a:solidFill>
                  <a:srgbClr val="0070C0"/>
                </a:solidFill>
              </a:rPr>
              <a:t>the sons of the prophets </a:t>
            </a:r>
            <a:r>
              <a:rPr lang="en-US" sz="3200" dirty="0"/>
              <a:t>were sitting before him, he said to his servant, “Put on the large pot and boil stew for the sons of the prophets.”																</a:t>
            </a:r>
            <a:r>
              <a:rPr lang="en-US" sz="3200" i="1" dirty="0"/>
              <a:t>2 Kings 4:38</a:t>
            </a:r>
          </a:p>
        </p:txBody>
      </p:sp>
    </p:spTree>
    <p:extLst>
      <p:ext uri="{BB962C8B-B14F-4D97-AF65-F5344CB8AC3E}">
        <p14:creationId xmlns:p14="http://schemas.microsoft.com/office/powerpoint/2010/main" val="743713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53FFEF-5613-4BCB-8EEB-C815CE524C6C}"/>
              </a:ext>
            </a:extLst>
          </p:cNvPr>
          <p:cNvSpPr txBox="1"/>
          <p:nvPr/>
        </p:nvSpPr>
        <p:spPr>
          <a:xfrm>
            <a:off x="121920" y="706963"/>
            <a:ext cx="90220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/>
              <a:t> </a:t>
            </a:r>
            <a:r>
              <a:rPr lang="en-US" sz="3200" dirty="0"/>
              <a:t>Now then send and gather to me all Israel at Mount Carmel, together with 450 </a:t>
            </a:r>
            <a:r>
              <a:rPr lang="en-US" sz="3200" b="1" dirty="0">
                <a:solidFill>
                  <a:srgbClr val="0070C0"/>
                </a:solidFill>
              </a:rPr>
              <a:t>prophets of Baal </a:t>
            </a:r>
            <a:r>
              <a:rPr lang="en-US" sz="3200" dirty="0"/>
              <a:t>and 400 </a:t>
            </a:r>
            <a:r>
              <a:rPr lang="en-US" sz="3200" b="1" dirty="0">
                <a:solidFill>
                  <a:srgbClr val="0070C0"/>
                </a:solidFill>
              </a:rPr>
              <a:t>prophets of the Asherah</a:t>
            </a:r>
            <a:r>
              <a:rPr lang="en-US" sz="3200" dirty="0"/>
              <a:t>, who eat at Jezebel’s table.”</a:t>
            </a:r>
          </a:p>
          <a:p>
            <a:r>
              <a:rPr lang="en-US" sz="3200" dirty="0"/>
              <a:t>God or Baal on Mount Carmel. So Ahab sent a message among all the sons of Israel and brought the </a:t>
            </a:r>
            <a:r>
              <a:rPr lang="en-US" sz="3200" b="1" dirty="0">
                <a:solidFill>
                  <a:srgbClr val="0070C0"/>
                </a:solidFill>
              </a:rPr>
              <a:t>prophets</a:t>
            </a:r>
            <a:r>
              <a:rPr lang="en-US" sz="3200" dirty="0"/>
              <a:t> together at Mount Carmel.</a:t>
            </a:r>
          </a:p>
          <a:p>
            <a:r>
              <a:rPr lang="en-US" sz="3200" dirty="0"/>
              <a:t>													</a:t>
            </a:r>
            <a:r>
              <a:rPr lang="en-US" sz="3200" i="1" dirty="0"/>
              <a:t>1 Kings 18:19-20</a:t>
            </a:r>
          </a:p>
        </p:txBody>
      </p:sp>
    </p:spTree>
    <p:extLst>
      <p:ext uri="{BB962C8B-B14F-4D97-AF65-F5344CB8AC3E}">
        <p14:creationId xmlns:p14="http://schemas.microsoft.com/office/powerpoint/2010/main" val="1998883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53FFEF-5613-4BCB-8EEB-C815CE524C6C}"/>
              </a:ext>
            </a:extLst>
          </p:cNvPr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/>
              <a:t>5 </a:t>
            </a:r>
            <a:r>
              <a:rPr lang="en-US" sz="3200" dirty="0"/>
              <a:t>Moreover, Jehoshaphat said to the king of Israel, “Please inquire first for the word of the </a:t>
            </a:r>
            <a:r>
              <a:rPr lang="en-US" sz="3200" cap="small" dirty="0"/>
              <a:t>Lord</a:t>
            </a:r>
            <a:r>
              <a:rPr lang="en-US" sz="3200" dirty="0"/>
              <a:t>.” </a:t>
            </a:r>
            <a:r>
              <a:rPr lang="en-US" sz="3200" b="1" baseline="30000" dirty="0"/>
              <a:t>6 </a:t>
            </a:r>
            <a:r>
              <a:rPr lang="en-US" sz="3200" dirty="0"/>
              <a:t>Then the king of Israel gathered </a:t>
            </a:r>
            <a:r>
              <a:rPr lang="en-US" sz="3200" b="1" dirty="0">
                <a:solidFill>
                  <a:srgbClr val="0070C0"/>
                </a:solidFill>
              </a:rPr>
              <a:t>the prophets </a:t>
            </a:r>
            <a:r>
              <a:rPr lang="en-US" sz="3200" dirty="0"/>
              <a:t>together, about four hundred men, and said to them, “Shall I go against </a:t>
            </a:r>
            <a:r>
              <a:rPr lang="en-US" sz="3200" dirty="0" err="1"/>
              <a:t>Ramoth-gilead</a:t>
            </a:r>
            <a:r>
              <a:rPr lang="en-US" sz="3200" dirty="0"/>
              <a:t> to battle or shall I refrain?” And they said, “Go up, for the Lord will give it into the hand of the king.” </a:t>
            </a:r>
            <a:r>
              <a:rPr lang="en-US" sz="3200" b="1" baseline="30000" dirty="0"/>
              <a:t>7 </a:t>
            </a:r>
            <a:r>
              <a:rPr lang="en-US" sz="3200" dirty="0"/>
              <a:t>But Jehoshaphat said, “Is there not yet </a:t>
            </a:r>
            <a:r>
              <a:rPr lang="en-US" sz="3200" b="1" dirty="0">
                <a:solidFill>
                  <a:srgbClr val="0070C0"/>
                </a:solidFill>
              </a:rPr>
              <a:t>a prophet of the </a:t>
            </a:r>
            <a:r>
              <a:rPr lang="en-US" sz="3200" b="1" cap="small" dirty="0">
                <a:solidFill>
                  <a:srgbClr val="0070C0"/>
                </a:solidFill>
              </a:rPr>
              <a:t>Lord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here that we may inquire of him?” </a:t>
            </a:r>
            <a:r>
              <a:rPr lang="en-US" sz="3200" b="1" baseline="30000" dirty="0"/>
              <a:t>8 </a:t>
            </a:r>
            <a:r>
              <a:rPr lang="en-US" sz="3200" dirty="0"/>
              <a:t>The king of Israel said to Jehoshaphat, “There is yet one man by whom we may inquire of the </a:t>
            </a:r>
            <a:r>
              <a:rPr lang="en-US" sz="3200" cap="small" dirty="0"/>
              <a:t>Lord</a:t>
            </a:r>
            <a:r>
              <a:rPr lang="en-US" sz="3200" dirty="0"/>
              <a:t>, but I hate him, because he does not </a:t>
            </a:r>
            <a:r>
              <a:rPr lang="en-US" sz="3200" b="1" dirty="0">
                <a:solidFill>
                  <a:srgbClr val="0070C0"/>
                </a:solidFill>
              </a:rPr>
              <a:t>prophesy</a:t>
            </a:r>
            <a:r>
              <a:rPr lang="en-US" sz="3200" dirty="0"/>
              <a:t> good concerning me, but evil. He is Micaiah son of </a:t>
            </a:r>
            <a:r>
              <a:rPr lang="en-US" sz="3200" dirty="0" err="1"/>
              <a:t>Imlah</a:t>
            </a:r>
            <a:r>
              <a:rPr lang="en-US" sz="3200" dirty="0"/>
              <a:t>.” 								</a:t>
            </a:r>
          </a:p>
          <a:p>
            <a:r>
              <a:rPr lang="en-US" sz="3200" i="1" dirty="0"/>
              <a:t>														1 Kings 22:5-8</a:t>
            </a:r>
          </a:p>
        </p:txBody>
      </p:sp>
    </p:spTree>
    <p:extLst>
      <p:ext uri="{BB962C8B-B14F-4D97-AF65-F5344CB8AC3E}">
        <p14:creationId xmlns:p14="http://schemas.microsoft.com/office/powerpoint/2010/main" val="2076192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0823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06EC60-8C1F-4C6B-AFCC-1F788D892BA3}"/>
              </a:ext>
            </a:extLst>
          </p:cNvPr>
          <p:cNvSpPr txBox="1"/>
          <p:nvPr/>
        </p:nvSpPr>
        <p:spPr>
          <a:xfrm>
            <a:off x="0" y="28956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the LORD, the God of Israel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F62469-3EB2-4889-8E2F-4355D795AE21}"/>
              </a:ext>
            </a:extLst>
          </p:cNvPr>
          <p:cNvSpPr txBox="1"/>
          <p:nvPr/>
        </p:nvSpPr>
        <p:spPr>
          <a:xfrm>
            <a:off x="0" y="95619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kings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75B91E-6526-4853-A06F-93F7FEBD8938}"/>
              </a:ext>
            </a:extLst>
          </p:cNvPr>
          <p:cNvSpPr txBox="1"/>
          <p:nvPr/>
        </p:nvSpPr>
        <p:spPr>
          <a:xfrm>
            <a:off x="0" y="152352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prophets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530EC4-3C67-437B-9C44-8D8E37E2CB29}"/>
              </a:ext>
            </a:extLst>
          </p:cNvPr>
          <p:cNvSpPr txBox="1"/>
          <p:nvPr/>
        </p:nvSpPr>
        <p:spPr>
          <a:xfrm>
            <a:off x="0" y="210829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Israelites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DB387C-93D6-4898-B905-DEC3FF284DFA}"/>
              </a:ext>
            </a:extLst>
          </p:cNvPr>
          <p:cNvSpPr txBox="1"/>
          <p:nvPr/>
        </p:nvSpPr>
        <p:spPr>
          <a:xfrm>
            <a:off x="0" y="267562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non-Israelites</a:t>
            </a:r>
          </a:p>
        </p:txBody>
      </p:sp>
    </p:spTree>
    <p:extLst>
      <p:ext uri="{BB962C8B-B14F-4D97-AF65-F5344CB8AC3E}">
        <p14:creationId xmlns:p14="http://schemas.microsoft.com/office/powerpoint/2010/main" val="310362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180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Alyse Nash</cp:lastModifiedBy>
  <cp:revision>8</cp:revision>
  <dcterms:created xsi:type="dcterms:W3CDTF">2019-10-15T18:23:20Z</dcterms:created>
  <dcterms:modified xsi:type="dcterms:W3CDTF">2019-10-19T13:18:02Z</dcterms:modified>
</cp:coreProperties>
</file>