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8" r:id="rId4"/>
    <p:sldId id="259" r:id="rId5"/>
    <p:sldId id="257" r:id="rId6"/>
    <p:sldId id="273" r:id="rId7"/>
    <p:sldId id="261" r:id="rId8"/>
    <p:sldId id="274" r:id="rId9"/>
    <p:sldId id="262" r:id="rId10"/>
    <p:sldId id="263" r:id="rId11"/>
    <p:sldId id="264" r:id="rId12"/>
    <p:sldId id="265" r:id="rId13"/>
    <p:sldId id="266" r:id="rId14"/>
    <p:sldId id="275" r:id="rId15"/>
    <p:sldId id="267" r:id="rId16"/>
    <p:sldId id="269" r:id="rId17"/>
    <p:sldId id="270" r:id="rId18"/>
    <p:sldId id="271"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5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5283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12051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54382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0304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80F8B8-81CF-4AC1-A7AE-1FF0732AFBB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52515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80F8B8-81CF-4AC1-A7AE-1FF0732AFBB3}"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569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80F8B8-81CF-4AC1-A7AE-1FF0732AFBB3}" type="datetimeFigureOut">
              <a:rPr lang="en-US" smtClean="0"/>
              <a:t>10/19/2019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49944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80F8B8-81CF-4AC1-A7AE-1FF0732AFBB3}" type="datetimeFigureOut">
              <a:rPr lang="en-US" smtClean="0"/>
              <a:t>10/19/2019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840230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0F8B8-81CF-4AC1-A7AE-1FF0732AFBB3}" type="datetimeFigureOut">
              <a:rPr lang="en-US" smtClean="0"/>
              <a:t>10/19/2019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08499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6572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0747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0F8B8-81CF-4AC1-A7AE-1FF0732AFBB3}" type="datetimeFigureOut">
              <a:rPr lang="en-US" smtClean="0"/>
              <a:t>10/19/2019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6B80B-C366-4C57-B8E7-F33EFD36AE0B}" type="slidenum">
              <a:rPr lang="en-US" smtClean="0"/>
              <a:t>‹#›</a:t>
            </a:fld>
            <a:endParaRPr lang="en-US"/>
          </a:p>
        </p:txBody>
      </p:sp>
    </p:spTree>
    <p:extLst>
      <p:ext uri="{BB962C8B-B14F-4D97-AF65-F5344CB8AC3E}">
        <p14:creationId xmlns:p14="http://schemas.microsoft.com/office/powerpoint/2010/main" val="51021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34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29540" y="1197709"/>
            <a:ext cx="8884920" cy="3539430"/>
          </a:xfrm>
          <a:prstGeom prst="rect">
            <a:avLst/>
          </a:prstGeom>
        </p:spPr>
        <p:txBody>
          <a:bodyPr wrap="square">
            <a:spAutoFit/>
          </a:bodyPr>
          <a:lstStyle/>
          <a:p>
            <a:r>
              <a:rPr lang="en-US" sz="3200" dirty="0"/>
              <a:t>After they had preached the gospel to that city and had made many disciples, they returned to Lystra and to Iconium and to Antioch, strengthening the souls of the disciples, encouraging them to continue in the faith, and saying, “Through many tribulations we must enter the </a:t>
            </a:r>
            <a:r>
              <a:rPr lang="en-US" sz="3200" b="1" dirty="0">
                <a:solidFill>
                  <a:srgbClr val="FF0000"/>
                </a:solidFill>
              </a:rPr>
              <a:t>kingdom of God</a:t>
            </a:r>
            <a:r>
              <a:rPr lang="en-US" sz="3200" dirty="0"/>
              <a:t>.”			</a:t>
            </a:r>
            <a:r>
              <a:rPr lang="en-US" sz="3200" i="1" dirty="0"/>
              <a:t>																Acts 14:21-22</a:t>
            </a:r>
          </a:p>
        </p:txBody>
      </p:sp>
    </p:spTree>
    <p:extLst>
      <p:ext uri="{BB962C8B-B14F-4D97-AF65-F5344CB8AC3E}">
        <p14:creationId xmlns:p14="http://schemas.microsoft.com/office/powerpoint/2010/main" val="1474927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29540" y="1944469"/>
            <a:ext cx="8884920" cy="2062103"/>
          </a:xfrm>
          <a:prstGeom prst="rect">
            <a:avLst/>
          </a:prstGeom>
        </p:spPr>
        <p:txBody>
          <a:bodyPr wrap="square">
            <a:spAutoFit/>
          </a:bodyPr>
          <a:lstStyle/>
          <a:p>
            <a:r>
              <a:rPr lang="en-US" sz="3200" dirty="0"/>
              <a:t>And he entered the synagogue and continued speaking out boldly for three months, reasoning and persuading them about the </a:t>
            </a:r>
            <a:r>
              <a:rPr lang="en-US" sz="3200" b="1" dirty="0">
                <a:solidFill>
                  <a:srgbClr val="FF0000"/>
                </a:solidFill>
              </a:rPr>
              <a:t>kingdom of God</a:t>
            </a:r>
            <a:r>
              <a:rPr lang="en-US" sz="3200" dirty="0"/>
              <a:t>.		</a:t>
            </a:r>
            <a:r>
              <a:rPr lang="en-US" sz="3200" i="1" dirty="0"/>
              <a:t>															Acts 19:8</a:t>
            </a:r>
          </a:p>
        </p:txBody>
      </p:sp>
    </p:spTree>
    <p:extLst>
      <p:ext uri="{BB962C8B-B14F-4D97-AF65-F5344CB8AC3E}">
        <p14:creationId xmlns:p14="http://schemas.microsoft.com/office/powerpoint/2010/main" val="141662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29540" y="1868269"/>
            <a:ext cx="8884920" cy="2062103"/>
          </a:xfrm>
          <a:prstGeom prst="rect">
            <a:avLst/>
          </a:prstGeom>
        </p:spPr>
        <p:txBody>
          <a:bodyPr wrap="square">
            <a:spAutoFit/>
          </a:bodyPr>
          <a:lstStyle/>
          <a:p>
            <a:r>
              <a:rPr lang="en-US" sz="3200" dirty="0"/>
              <a:t>And now, behold, I know that all of you, among whom I went about preaching the </a:t>
            </a:r>
            <a:r>
              <a:rPr lang="en-US" sz="3200" b="1" dirty="0">
                <a:solidFill>
                  <a:srgbClr val="FF0000"/>
                </a:solidFill>
              </a:rPr>
              <a:t>kingdom</a:t>
            </a:r>
            <a:r>
              <a:rPr lang="en-US" sz="3200" dirty="0"/>
              <a:t>, will no longer see my face.		</a:t>
            </a:r>
            <a:r>
              <a:rPr lang="en-US" sz="3200" i="1" dirty="0"/>
              <a:t>																									Acts 20:25</a:t>
            </a:r>
          </a:p>
        </p:txBody>
      </p:sp>
    </p:spTree>
    <p:extLst>
      <p:ext uri="{BB962C8B-B14F-4D97-AF65-F5344CB8AC3E}">
        <p14:creationId xmlns:p14="http://schemas.microsoft.com/office/powerpoint/2010/main" val="271959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29540" y="344269"/>
            <a:ext cx="8884920" cy="6001643"/>
          </a:xfrm>
          <a:prstGeom prst="rect">
            <a:avLst/>
          </a:prstGeom>
        </p:spPr>
        <p:txBody>
          <a:bodyPr wrap="square">
            <a:spAutoFit/>
          </a:bodyPr>
          <a:lstStyle/>
          <a:p>
            <a:r>
              <a:rPr lang="en-US" sz="3200" dirty="0"/>
              <a:t>When they had set a day for Paul, they came to him at his lodging in large numbers; and he was explaining to them by solemnly testifying about the </a:t>
            </a:r>
            <a:r>
              <a:rPr lang="en-US" sz="3200" b="1" dirty="0">
                <a:solidFill>
                  <a:srgbClr val="FF0000"/>
                </a:solidFill>
              </a:rPr>
              <a:t>kingdom of God </a:t>
            </a:r>
            <a:r>
              <a:rPr lang="en-US" sz="3200" dirty="0"/>
              <a:t>and trying to persuade them concerning Jesus, from both the Law of Moses and from the Prophets, from morning until evening. …	</a:t>
            </a:r>
          </a:p>
          <a:p>
            <a:r>
              <a:rPr lang="en-US" sz="3200" dirty="0"/>
              <a:t>And he stayed two full years in his own rented quarters and was welcoming all who came to him, preaching the </a:t>
            </a:r>
            <a:r>
              <a:rPr lang="en-US" sz="3200" b="1" dirty="0">
                <a:solidFill>
                  <a:srgbClr val="FF0000"/>
                </a:solidFill>
              </a:rPr>
              <a:t>kingdom of God </a:t>
            </a:r>
            <a:r>
              <a:rPr lang="en-US" sz="3200" dirty="0"/>
              <a:t>and teaching concerning the Lord Jesus Christ with all openness, unhindered.</a:t>
            </a:r>
            <a:r>
              <a:rPr lang="en-US" sz="3200" i="1" dirty="0"/>
              <a:t>																											   Acts 28:23,30-31</a:t>
            </a:r>
          </a:p>
        </p:txBody>
      </p:sp>
    </p:spTree>
    <p:extLst>
      <p:ext uri="{BB962C8B-B14F-4D97-AF65-F5344CB8AC3E}">
        <p14:creationId xmlns:p14="http://schemas.microsoft.com/office/powerpoint/2010/main" val="28900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73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29540" y="344269"/>
            <a:ext cx="8884920" cy="1569660"/>
          </a:xfrm>
          <a:prstGeom prst="rect">
            <a:avLst/>
          </a:prstGeom>
        </p:spPr>
        <p:txBody>
          <a:bodyPr wrap="square">
            <a:spAutoFit/>
          </a:bodyPr>
          <a:lstStyle/>
          <a:p>
            <a:r>
              <a:rPr lang="en-US" sz="3200" dirty="0"/>
              <a:t>For He rescued us from the domain of darkness, and transferred us to </a:t>
            </a:r>
            <a:r>
              <a:rPr lang="en-US" sz="3200" b="1" dirty="0">
                <a:solidFill>
                  <a:srgbClr val="FF0000"/>
                </a:solidFill>
              </a:rPr>
              <a:t>the kingdom of His beloved Son</a:t>
            </a:r>
            <a:r>
              <a:rPr lang="en-US" sz="3200" i="1" dirty="0"/>
              <a:t>															Colossians 1:13</a:t>
            </a:r>
          </a:p>
        </p:txBody>
      </p:sp>
      <p:sp>
        <p:nvSpPr>
          <p:cNvPr id="3" name="Rectangle 2">
            <a:extLst>
              <a:ext uri="{FF2B5EF4-FFF2-40B4-BE49-F238E27FC236}">
                <a16:creationId xmlns:a16="http://schemas.microsoft.com/office/drawing/2014/main" id="{C9CC46F5-EEF7-4EC9-AEDA-21EFFCBB1DAD}"/>
              </a:ext>
            </a:extLst>
          </p:cNvPr>
          <p:cNvSpPr/>
          <p:nvPr/>
        </p:nvSpPr>
        <p:spPr>
          <a:xfrm>
            <a:off x="129540" y="2881969"/>
            <a:ext cx="8884920" cy="2062103"/>
          </a:xfrm>
          <a:prstGeom prst="rect">
            <a:avLst/>
          </a:prstGeom>
        </p:spPr>
        <p:txBody>
          <a:bodyPr wrap="square">
            <a:spAutoFit/>
          </a:bodyPr>
          <a:lstStyle/>
          <a:p>
            <a:r>
              <a:rPr lang="en-US" sz="3200" dirty="0">
                <a:solidFill>
                  <a:srgbClr val="000000"/>
                </a:solidFill>
              </a:rPr>
              <a:t>The Lord will rescue me from every evil deed, and will bring me safely to </a:t>
            </a:r>
            <a:r>
              <a:rPr lang="en-US" sz="3200" b="1" dirty="0">
                <a:solidFill>
                  <a:srgbClr val="FF0000"/>
                </a:solidFill>
              </a:rPr>
              <a:t>His heavenly kingdom</a:t>
            </a:r>
            <a:r>
              <a:rPr lang="en-US" sz="3200" dirty="0">
                <a:solidFill>
                  <a:srgbClr val="000000"/>
                </a:solidFill>
              </a:rPr>
              <a:t>; to Him be the glory forever and ever. Amen.</a:t>
            </a:r>
          </a:p>
          <a:p>
            <a:r>
              <a:rPr lang="en-US" sz="3200" dirty="0">
                <a:solidFill>
                  <a:srgbClr val="000000"/>
                </a:solidFill>
              </a:rPr>
              <a:t>													</a:t>
            </a:r>
            <a:r>
              <a:rPr lang="en-US" sz="3200" i="1" dirty="0">
                <a:solidFill>
                  <a:srgbClr val="000000"/>
                </a:solidFill>
              </a:rPr>
              <a:t>2 Timothy 4:18</a:t>
            </a:r>
            <a:endParaRPr lang="en-US" sz="3200" i="1" dirty="0"/>
          </a:p>
        </p:txBody>
      </p:sp>
    </p:spTree>
    <p:extLst>
      <p:ext uri="{BB962C8B-B14F-4D97-AF65-F5344CB8AC3E}">
        <p14:creationId xmlns:p14="http://schemas.microsoft.com/office/powerpoint/2010/main" val="109036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40970" y="816709"/>
            <a:ext cx="8862060" cy="4524315"/>
          </a:xfrm>
          <a:prstGeom prst="rect">
            <a:avLst/>
          </a:prstGeom>
        </p:spPr>
        <p:txBody>
          <a:bodyPr wrap="square">
            <a:spAutoFit/>
          </a:bodyPr>
          <a:lstStyle/>
          <a:p>
            <a:r>
              <a:rPr lang="en-US" sz="3200" b="1" baseline="30000" dirty="0"/>
              <a:t>23 </a:t>
            </a:r>
            <a:r>
              <a:rPr lang="en-US" sz="3200" dirty="0"/>
              <a:t>But each in his own order: Christ the first fruits, after that those who are Christ’s at His coming, </a:t>
            </a:r>
            <a:r>
              <a:rPr lang="en-US" sz="3200" b="1" baseline="30000" dirty="0"/>
              <a:t>24 </a:t>
            </a:r>
            <a:r>
              <a:rPr lang="en-US" sz="3200" dirty="0"/>
              <a:t>then comes the end, when </a:t>
            </a:r>
            <a:r>
              <a:rPr lang="en-US" sz="3200" b="1" dirty="0">
                <a:solidFill>
                  <a:srgbClr val="FF0000"/>
                </a:solidFill>
              </a:rPr>
              <a:t>He hands over the kingdom to the God and Father</a:t>
            </a:r>
            <a:r>
              <a:rPr lang="en-US" sz="3200" dirty="0"/>
              <a:t>, when He has abolished all rule and all authority and power. </a:t>
            </a:r>
            <a:r>
              <a:rPr lang="en-US" sz="3200" b="1" baseline="30000" dirty="0"/>
              <a:t>25 </a:t>
            </a:r>
            <a:r>
              <a:rPr lang="en-US" sz="3200" dirty="0"/>
              <a:t>For He must reign until He has put all His enemies under His feet. </a:t>
            </a:r>
            <a:r>
              <a:rPr lang="en-US" sz="3200" b="1" baseline="30000" dirty="0"/>
              <a:t>26 </a:t>
            </a:r>
            <a:r>
              <a:rPr lang="en-US" sz="3200" dirty="0"/>
              <a:t>The last enemy that will be abolished is death.</a:t>
            </a:r>
          </a:p>
          <a:p>
            <a:r>
              <a:rPr lang="en-US" sz="3200" i="1" dirty="0"/>
              <a:t>										1 Corinthians 15:23-26</a:t>
            </a:r>
          </a:p>
        </p:txBody>
      </p:sp>
    </p:spTree>
    <p:extLst>
      <p:ext uri="{BB962C8B-B14F-4D97-AF65-F5344CB8AC3E}">
        <p14:creationId xmlns:p14="http://schemas.microsoft.com/office/powerpoint/2010/main" val="4286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40970" y="1091029"/>
            <a:ext cx="8862060" cy="3539430"/>
          </a:xfrm>
          <a:prstGeom prst="rect">
            <a:avLst/>
          </a:prstGeom>
        </p:spPr>
        <p:txBody>
          <a:bodyPr wrap="square">
            <a:spAutoFit/>
          </a:bodyPr>
          <a:lstStyle/>
          <a:p>
            <a:r>
              <a:rPr lang="en-US" sz="3200" dirty="0"/>
              <a:t>For our citizenship is in heaven, from which also we eagerly wait for a Savior, the Lord Jesus Christ; who will transform the body of our humble state into conformity with the body of His glory, by the exertion of the power that He has even to subject all things to Himself.</a:t>
            </a:r>
            <a:r>
              <a:rPr lang="en-US" sz="3200" i="1" dirty="0"/>
              <a:t>										              												Philippians 3:20-21</a:t>
            </a:r>
          </a:p>
        </p:txBody>
      </p:sp>
    </p:spTree>
    <p:extLst>
      <p:ext uri="{BB962C8B-B14F-4D97-AF65-F5344CB8AC3E}">
        <p14:creationId xmlns:p14="http://schemas.microsoft.com/office/powerpoint/2010/main" val="326817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40970" y="2844225"/>
            <a:ext cx="8862060" cy="646331"/>
          </a:xfrm>
          <a:prstGeom prst="rect">
            <a:avLst/>
          </a:prstGeom>
        </p:spPr>
        <p:txBody>
          <a:bodyPr wrap="square">
            <a:spAutoFit/>
          </a:bodyPr>
          <a:lstStyle/>
          <a:p>
            <a:pPr algn="ctr"/>
            <a:r>
              <a:rPr lang="en-US" sz="3600" dirty="0"/>
              <a:t>Ephesians 6:10-17</a:t>
            </a:r>
          </a:p>
        </p:txBody>
      </p:sp>
    </p:spTree>
    <p:extLst>
      <p:ext uri="{BB962C8B-B14F-4D97-AF65-F5344CB8AC3E}">
        <p14:creationId xmlns:p14="http://schemas.microsoft.com/office/powerpoint/2010/main" val="37420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ine combat boots">
            <a:extLst>
              <a:ext uri="{FF2B5EF4-FFF2-40B4-BE49-F238E27FC236}">
                <a16:creationId xmlns:a16="http://schemas.microsoft.com/office/drawing/2014/main" id="{8D8C6E9F-133C-4EF6-B03C-DA06C5324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333" y="2187893"/>
            <a:ext cx="4471987" cy="44719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E3DFDE-BA46-4CDD-BC0B-0843AFB093DF}"/>
              </a:ext>
            </a:extLst>
          </p:cNvPr>
          <p:cNvSpPr txBox="1"/>
          <p:nvPr/>
        </p:nvSpPr>
        <p:spPr>
          <a:xfrm>
            <a:off x="0" y="853440"/>
            <a:ext cx="9144000" cy="1015663"/>
          </a:xfrm>
          <a:prstGeom prst="rect">
            <a:avLst/>
          </a:prstGeom>
          <a:noFill/>
        </p:spPr>
        <p:txBody>
          <a:bodyPr wrap="square" rtlCol="0">
            <a:spAutoFit/>
          </a:bodyPr>
          <a:lstStyle/>
          <a:p>
            <a:r>
              <a:rPr lang="en-US" sz="6000" b="1" dirty="0"/>
              <a:t>   Worship</a:t>
            </a:r>
            <a:r>
              <a:rPr lang="en-US" sz="4400" dirty="0"/>
              <a:t> </a:t>
            </a:r>
            <a:r>
              <a:rPr lang="en-US" sz="6000" b="1" dirty="0">
                <a:latin typeface="Bradley Hand ITC" panose="03070402050302030203" pitchFamily="66" charset="0"/>
              </a:rPr>
              <a:t>as</a:t>
            </a:r>
            <a:r>
              <a:rPr lang="en-US" sz="6000" dirty="0">
                <a:latin typeface="Bradley Hand ITC" panose="03070402050302030203" pitchFamily="66" charset="0"/>
              </a:rPr>
              <a:t> </a:t>
            </a:r>
            <a:r>
              <a:rPr lang="en-US" sz="6000" b="1" dirty="0">
                <a:solidFill>
                  <a:srgbClr val="00B050"/>
                </a:solidFill>
              </a:rPr>
              <a:t>Basic Training</a:t>
            </a:r>
          </a:p>
        </p:txBody>
      </p:sp>
    </p:spTree>
    <p:extLst>
      <p:ext uri="{BB962C8B-B14F-4D97-AF65-F5344CB8AC3E}">
        <p14:creationId xmlns:p14="http://schemas.microsoft.com/office/powerpoint/2010/main" val="196744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ine combat boots">
            <a:extLst>
              <a:ext uri="{FF2B5EF4-FFF2-40B4-BE49-F238E27FC236}">
                <a16:creationId xmlns:a16="http://schemas.microsoft.com/office/drawing/2014/main" id="{8D8C6E9F-133C-4EF6-B03C-DA06C5324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333" y="2187893"/>
            <a:ext cx="4471987" cy="44719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E3DFDE-BA46-4CDD-BC0B-0843AFB093DF}"/>
              </a:ext>
            </a:extLst>
          </p:cNvPr>
          <p:cNvSpPr txBox="1"/>
          <p:nvPr/>
        </p:nvSpPr>
        <p:spPr>
          <a:xfrm>
            <a:off x="0" y="853440"/>
            <a:ext cx="9144000" cy="1015663"/>
          </a:xfrm>
          <a:prstGeom prst="rect">
            <a:avLst/>
          </a:prstGeom>
          <a:noFill/>
        </p:spPr>
        <p:txBody>
          <a:bodyPr wrap="square" rtlCol="0">
            <a:spAutoFit/>
          </a:bodyPr>
          <a:lstStyle/>
          <a:p>
            <a:r>
              <a:rPr lang="en-US" sz="6000" b="1" dirty="0"/>
              <a:t>   Worship</a:t>
            </a:r>
            <a:r>
              <a:rPr lang="en-US" sz="4400" dirty="0"/>
              <a:t> </a:t>
            </a:r>
            <a:r>
              <a:rPr lang="en-US" sz="6000" b="1" dirty="0">
                <a:latin typeface="Bradley Hand ITC" panose="03070402050302030203" pitchFamily="66" charset="0"/>
              </a:rPr>
              <a:t>as</a:t>
            </a:r>
            <a:r>
              <a:rPr lang="en-US" sz="6000" dirty="0">
                <a:latin typeface="Bradley Hand ITC" panose="03070402050302030203" pitchFamily="66" charset="0"/>
              </a:rPr>
              <a:t> </a:t>
            </a:r>
            <a:r>
              <a:rPr lang="en-US" sz="6000" b="1" dirty="0">
                <a:solidFill>
                  <a:srgbClr val="00B050"/>
                </a:solidFill>
              </a:rPr>
              <a:t>Basic Training</a:t>
            </a:r>
          </a:p>
        </p:txBody>
      </p:sp>
    </p:spTree>
    <p:extLst>
      <p:ext uri="{BB962C8B-B14F-4D97-AF65-F5344CB8AC3E}">
        <p14:creationId xmlns:p14="http://schemas.microsoft.com/office/powerpoint/2010/main" val="262629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21920" y="777240"/>
            <a:ext cx="8900160" cy="4278094"/>
          </a:xfrm>
          <a:prstGeom prst="rect">
            <a:avLst/>
          </a:prstGeom>
        </p:spPr>
        <p:txBody>
          <a:bodyPr wrap="square">
            <a:spAutoFit/>
          </a:bodyPr>
          <a:lstStyle/>
          <a:p>
            <a:r>
              <a:rPr lang="en-US" sz="3000" b="1" baseline="30000" dirty="0"/>
              <a:t>10 </a:t>
            </a:r>
            <a:r>
              <a:rPr lang="en-US" sz="3000" dirty="0"/>
              <a:t>All Your works shall give thanks to You, O </a:t>
            </a:r>
            <a:r>
              <a:rPr lang="en-US" sz="3000" cap="small" dirty="0"/>
              <a:t>Lord</a:t>
            </a:r>
            <a:r>
              <a:rPr lang="en-US" sz="3000" dirty="0"/>
              <a:t>,</a:t>
            </a:r>
            <a:br>
              <a:rPr lang="en-US" sz="3000" dirty="0"/>
            </a:br>
            <a:r>
              <a:rPr lang="en-US" sz="3000" dirty="0"/>
              <a:t>And Your godly ones shall bless You.</a:t>
            </a:r>
            <a:br>
              <a:rPr lang="en-US" sz="3000" dirty="0"/>
            </a:br>
            <a:r>
              <a:rPr lang="en-US" sz="3000" b="1" baseline="30000" dirty="0"/>
              <a:t>11 </a:t>
            </a:r>
            <a:r>
              <a:rPr lang="en-US" sz="3000" dirty="0"/>
              <a:t>They shall speak of the glory of </a:t>
            </a:r>
            <a:r>
              <a:rPr lang="en-US" sz="3000" b="1" dirty="0">
                <a:solidFill>
                  <a:srgbClr val="7030A0"/>
                </a:solidFill>
              </a:rPr>
              <a:t>Your kingdom</a:t>
            </a:r>
            <a:br>
              <a:rPr lang="en-US" sz="3000" dirty="0"/>
            </a:br>
            <a:r>
              <a:rPr lang="en-US" sz="3000" dirty="0"/>
              <a:t>And talk of Your power;</a:t>
            </a:r>
            <a:br>
              <a:rPr lang="en-US" sz="3000" dirty="0"/>
            </a:br>
            <a:r>
              <a:rPr lang="en-US" sz="3000" b="1" baseline="30000" dirty="0"/>
              <a:t>12 </a:t>
            </a:r>
            <a:r>
              <a:rPr lang="en-US" sz="3000" dirty="0"/>
              <a:t>To make known to the sons of men Your mighty acts</a:t>
            </a:r>
            <a:br>
              <a:rPr lang="en-US" sz="3000" dirty="0"/>
            </a:br>
            <a:r>
              <a:rPr lang="en-US" sz="3000" dirty="0"/>
              <a:t>And the glory of the majesty of </a:t>
            </a:r>
            <a:r>
              <a:rPr lang="en-US" sz="3000" b="1" dirty="0">
                <a:solidFill>
                  <a:srgbClr val="7030A0"/>
                </a:solidFill>
              </a:rPr>
              <a:t>Your kingdom</a:t>
            </a:r>
            <a:r>
              <a:rPr lang="en-US" sz="3000" dirty="0"/>
              <a:t>.</a:t>
            </a:r>
            <a:br>
              <a:rPr lang="en-US" sz="3000" dirty="0"/>
            </a:br>
            <a:r>
              <a:rPr lang="en-US" sz="3000" b="1" baseline="30000" dirty="0"/>
              <a:t>13 </a:t>
            </a:r>
            <a:r>
              <a:rPr lang="en-US" sz="3000" b="1" dirty="0">
                <a:solidFill>
                  <a:srgbClr val="7030A0"/>
                </a:solidFill>
              </a:rPr>
              <a:t>Your kingdom </a:t>
            </a:r>
            <a:r>
              <a:rPr lang="en-US" sz="3000" dirty="0"/>
              <a:t>is an everlasting kingdom,</a:t>
            </a:r>
            <a:br>
              <a:rPr lang="en-US" sz="3000" dirty="0"/>
            </a:br>
            <a:r>
              <a:rPr lang="en-US" sz="3000" dirty="0"/>
              <a:t>And Your dominion endures throughout all generations.</a:t>
            </a:r>
            <a:r>
              <a:rPr lang="en-US" sz="3000" dirty="0">
                <a:solidFill>
                  <a:srgbClr val="000000"/>
                </a:solidFill>
                <a:latin typeface="&amp;quot"/>
              </a:rPr>
              <a:t>	</a:t>
            </a:r>
            <a:r>
              <a:rPr lang="en-US" sz="3200" dirty="0">
                <a:solidFill>
                  <a:srgbClr val="000000"/>
                </a:solidFill>
                <a:latin typeface="&amp;quot"/>
              </a:rPr>
              <a:t>												</a:t>
            </a:r>
            <a:r>
              <a:rPr lang="en-US" sz="3200" i="1" dirty="0">
                <a:solidFill>
                  <a:srgbClr val="000000"/>
                </a:solidFill>
                <a:latin typeface="&amp;quot"/>
              </a:rPr>
              <a:t>Psalm 145:10-13</a:t>
            </a:r>
            <a:endParaRPr lang="en-US" sz="3200" i="1" dirty="0"/>
          </a:p>
        </p:txBody>
      </p:sp>
    </p:spTree>
    <p:extLst>
      <p:ext uri="{BB962C8B-B14F-4D97-AF65-F5344CB8AC3E}">
        <p14:creationId xmlns:p14="http://schemas.microsoft.com/office/powerpoint/2010/main" val="384884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21920" y="777240"/>
            <a:ext cx="8900160" cy="4278094"/>
          </a:xfrm>
          <a:prstGeom prst="rect">
            <a:avLst/>
          </a:prstGeom>
        </p:spPr>
        <p:txBody>
          <a:bodyPr wrap="square">
            <a:spAutoFit/>
          </a:bodyPr>
          <a:lstStyle/>
          <a:p>
            <a:r>
              <a:rPr lang="en-US" sz="3000" b="1" baseline="30000" dirty="0"/>
              <a:t>10 </a:t>
            </a:r>
            <a:r>
              <a:rPr lang="en-US" sz="3000" dirty="0"/>
              <a:t>All </a:t>
            </a:r>
            <a:r>
              <a:rPr lang="en-US" sz="3000" b="1" dirty="0">
                <a:solidFill>
                  <a:srgbClr val="FF0000"/>
                </a:solidFill>
              </a:rPr>
              <a:t>Your works </a:t>
            </a:r>
            <a:r>
              <a:rPr lang="en-US" sz="3000" dirty="0"/>
              <a:t>shall give thanks to You, O </a:t>
            </a:r>
            <a:r>
              <a:rPr lang="en-US" sz="3000" cap="small" dirty="0"/>
              <a:t>Lord</a:t>
            </a:r>
            <a:r>
              <a:rPr lang="en-US" sz="3000" dirty="0"/>
              <a:t>,</a:t>
            </a:r>
            <a:br>
              <a:rPr lang="en-US" sz="3000" dirty="0"/>
            </a:br>
            <a:r>
              <a:rPr lang="en-US" sz="3000" dirty="0"/>
              <a:t>And Your godly ones shall bless You.</a:t>
            </a:r>
            <a:br>
              <a:rPr lang="en-US" sz="3000" dirty="0"/>
            </a:br>
            <a:r>
              <a:rPr lang="en-US" sz="3000" b="1" baseline="30000" dirty="0"/>
              <a:t>11 </a:t>
            </a:r>
            <a:r>
              <a:rPr lang="en-US" sz="3000" dirty="0"/>
              <a:t>They shall speak of the glory of </a:t>
            </a:r>
            <a:r>
              <a:rPr lang="en-US" sz="3000" b="1" dirty="0">
                <a:solidFill>
                  <a:srgbClr val="7030A0"/>
                </a:solidFill>
              </a:rPr>
              <a:t>Your kingdom</a:t>
            </a:r>
            <a:br>
              <a:rPr lang="en-US" sz="3000" dirty="0"/>
            </a:br>
            <a:r>
              <a:rPr lang="en-US" sz="3000" dirty="0"/>
              <a:t>And talk of </a:t>
            </a:r>
            <a:r>
              <a:rPr lang="en-US" sz="3000" b="1" dirty="0">
                <a:solidFill>
                  <a:srgbClr val="FF0000"/>
                </a:solidFill>
              </a:rPr>
              <a:t>Your power</a:t>
            </a:r>
            <a:r>
              <a:rPr lang="en-US" sz="3000" dirty="0"/>
              <a:t>;</a:t>
            </a:r>
            <a:br>
              <a:rPr lang="en-US" sz="3000" dirty="0"/>
            </a:br>
            <a:r>
              <a:rPr lang="en-US" sz="3000" b="1" baseline="30000" dirty="0"/>
              <a:t>12 </a:t>
            </a:r>
            <a:r>
              <a:rPr lang="en-US" sz="3000" dirty="0"/>
              <a:t>To make known to the sons of men </a:t>
            </a:r>
            <a:r>
              <a:rPr lang="en-US" sz="3000" b="1" dirty="0">
                <a:solidFill>
                  <a:srgbClr val="FF0000"/>
                </a:solidFill>
              </a:rPr>
              <a:t>Your mighty acts</a:t>
            </a:r>
            <a:br>
              <a:rPr lang="en-US" sz="3000" dirty="0"/>
            </a:br>
            <a:r>
              <a:rPr lang="en-US" sz="3000" dirty="0"/>
              <a:t>And the glory of the majesty of </a:t>
            </a:r>
            <a:r>
              <a:rPr lang="en-US" sz="3000" b="1" dirty="0">
                <a:solidFill>
                  <a:srgbClr val="7030A0"/>
                </a:solidFill>
              </a:rPr>
              <a:t>Your kingdom</a:t>
            </a:r>
            <a:r>
              <a:rPr lang="en-US" sz="3000" dirty="0"/>
              <a:t>.</a:t>
            </a:r>
            <a:br>
              <a:rPr lang="en-US" sz="3000" dirty="0"/>
            </a:br>
            <a:r>
              <a:rPr lang="en-US" sz="3000" b="1" baseline="30000" dirty="0"/>
              <a:t>13 </a:t>
            </a:r>
            <a:r>
              <a:rPr lang="en-US" sz="3000" b="1" dirty="0">
                <a:solidFill>
                  <a:srgbClr val="7030A0"/>
                </a:solidFill>
              </a:rPr>
              <a:t>Your kingdom </a:t>
            </a:r>
            <a:r>
              <a:rPr lang="en-US" sz="3000" dirty="0"/>
              <a:t>is an everlasting kingdom,</a:t>
            </a:r>
            <a:br>
              <a:rPr lang="en-US" sz="3000" dirty="0"/>
            </a:br>
            <a:r>
              <a:rPr lang="en-US" sz="3000" dirty="0"/>
              <a:t>And Your dominion endures throughout all generations.</a:t>
            </a:r>
            <a:r>
              <a:rPr lang="en-US" sz="3000" dirty="0">
                <a:solidFill>
                  <a:srgbClr val="000000"/>
                </a:solidFill>
                <a:latin typeface="&amp;quot"/>
              </a:rPr>
              <a:t>	</a:t>
            </a:r>
            <a:r>
              <a:rPr lang="en-US" sz="3200" dirty="0">
                <a:solidFill>
                  <a:srgbClr val="000000"/>
                </a:solidFill>
                <a:latin typeface="&amp;quot"/>
              </a:rPr>
              <a:t>												</a:t>
            </a:r>
            <a:r>
              <a:rPr lang="en-US" sz="3200" i="1" dirty="0">
                <a:solidFill>
                  <a:srgbClr val="000000"/>
                </a:solidFill>
                <a:latin typeface="&amp;quot"/>
              </a:rPr>
              <a:t>Psalm 145:10-13</a:t>
            </a:r>
            <a:endParaRPr lang="en-US" sz="3200" i="1" dirty="0"/>
          </a:p>
        </p:txBody>
      </p:sp>
    </p:spTree>
    <p:extLst>
      <p:ext uri="{BB962C8B-B14F-4D97-AF65-F5344CB8AC3E}">
        <p14:creationId xmlns:p14="http://schemas.microsoft.com/office/powerpoint/2010/main" val="142571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0" y="2034570"/>
            <a:ext cx="8900160" cy="1569660"/>
          </a:xfrm>
          <a:prstGeom prst="rect">
            <a:avLst/>
          </a:prstGeom>
        </p:spPr>
        <p:txBody>
          <a:bodyPr wrap="square">
            <a:spAutoFit/>
          </a:bodyPr>
          <a:lstStyle/>
          <a:p>
            <a:r>
              <a:rPr lang="en-US" sz="3200" dirty="0">
                <a:solidFill>
                  <a:srgbClr val="000000"/>
                </a:solidFill>
                <a:latin typeface="&amp;quot"/>
              </a:rPr>
              <a:t>The </a:t>
            </a:r>
            <a:r>
              <a:rPr lang="en-US" sz="3200" cap="small" dirty="0">
                <a:solidFill>
                  <a:srgbClr val="000000"/>
                </a:solidFill>
                <a:latin typeface="&amp;quot"/>
              </a:rPr>
              <a:t>Lord</a:t>
            </a:r>
            <a:r>
              <a:rPr lang="en-US" sz="3200" dirty="0">
                <a:solidFill>
                  <a:srgbClr val="000000"/>
                </a:solidFill>
                <a:latin typeface="&amp;quot"/>
              </a:rPr>
              <a:t> has established His throne in the heavens,</a:t>
            </a:r>
            <a:br>
              <a:rPr lang="en-US" sz="3200" dirty="0"/>
            </a:br>
            <a:r>
              <a:rPr lang="en-US" sz="3200" dirty="0">
                <a:solidFill>
                  <a:srgbClr val="000000"/>
                </a:solidFill>
                <a:latin typeface="&amp;quot"/>
              </a:rPr>
              <a:t>And His sovereignty rules over </a:t>
            </a:r>
            <a:r>
              <a:rPr lang="en-US" sz="3200" baseline="30000" dirty="0">
                <a:solidFill>
                  <a:srgbClr val="000000"/>
                </a:solidFill>
                <a:latin typeface="&amp;quot"/>
              </a:rPr>
              <a:t> </a:t>
            </a:r>
            <a:r>
              <a:rPr lang="en-US" sz="3200" dirty="0">
                <a:solidFill>
                  <a:srgbClr val="000000"/>
                </a:solidFill>
                <a:latin typeface="&amp;quot"/>
              </a:rPr>
              <a:t>all.</a:t>
            </a:r>
          </a:p>
          <a:p>
            <a:r>
              <a:rPr lang="en-US" sz="3200" dirty="0">
                <a:solidFill>
                  <a:srgbClr val="000000"/>
                </a:solidFill>
                <a:latin typeface="&amp;quot"/>
              </a:rPr>
              <a:t>													</a:t>
            </a:r>
            <a:r>
              <a:rPr lang="en-US" sz="3200" i="1" dirty="0">
                <a:solidFill>
                  <a:srgbClr val="000000"/>
                </a:solidFill>
                <a:latin typeface="&amp;quot"/>
              </a:rPr>
              <a:t>Psalm 103:19</a:t>
            </a:r>
            <a:endParaRPr lang="en-US" sz="3200" i="1" dirty="0"/>
          </a:p>
        </p:txBody>
      </p:sp>
    </p:spTree>
    <p:extLst>
      <p:ext uri="{BB962C8B-B14F-4D97-AF65-F5344CB8AC3E}">
        <p14:creationId xmlns:p14="http://schemas.microsoft.com/office/powerpoint/2010/main" val="778618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4411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0" y="2782669"/>
            <a:ext cx="8900160" cy="646331"/>
          </a:xfrm>
          <a:prstGeom prst="rect">
            <a:avLst/>
          </a:prstGeom>
        </p:spPr>
        <p:txBody>
          <a:bodyPr wrap="square">
            <a:spAutoFit/>
          </a:bodyPr>
          <a:lstStyle/>
          <a:p>
            <a:pPr algn="ctr"/>
            <a:r>
              <a:rPr lang="en-US" sz="3600" dirty="0">
                <a:solidFill>
                  <a:srgbClr val="000000"/>
                </a:solidFill>
                <a:latin typeface="&amp;quot"/>
              </a:rPr>
              <a:t>Acts 2:22-36</a:t>
            </a:r>
            <a:endParaRPr lang="en-US" sz="3600" i="1" dirty="0"/>
          </a:p>
        </p:txBody>
      </p:sp>
    </p:spTree>
    <p:extLst>
      <p:ext uri="{BB962C8B-B14F-4D97-AF65-F5344CB8AC3E}">
        <p14:creationId xmlns:p14="http://schemas.microsoft.com/office/powerpoint/2010/main" val="177575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9247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F965EE-6C00-4196-9703-0F8DD0DD9A5F}"/>
              </a:ext>
            </a:extLst>
          </p:cNvPr>
          <p:cNvSpPr/>
          <p:nvPr/>
        </p:nvSpPr>
        <p:spPr>
          <a:xfrm>
            <a:off x="106680" y="1548229"/>
            <a:ext cx="9144000" cy="2554545"/>
          </a:xfrm>
          <a:prstGeom prst="rect">
            <a:avLst/>
          </a:prstGeom>
        </p:spPr>
        <p:txBody>
          <a:bodyPr wrap="square">
            <a:spAutoFit/>
          </a:bodyPr>
          <a:lstStyle/>
          <a:p>
            <a:r>
              <a:rPr lang="en-US" sz="3200" dirty="0"/>
              <a:t>But when they believed Philip preaching the good news about the </a:t>
            </a:r>
            <a:r>
              <a:rPr lang="en-US" sz="3200" b="1" dirty="0">
                <a:solidFill>
                  <a:srgbClr val="FF0000"/>
                </a:solidFill>
              </a:rPr>
              <a:t>kingdom of God </a:t>
            </a:r>
            <a:r>
              <a:rPr lang="en-US" sz="3200" dirty="0"/>
              <a:t>and the name of Jesus Christ, they were being baptized, men and women alike.</a:t>
            </a:r>
          </a:p>
          <a:p>
            <a:r>
              <a:rPr lang="en-US" sz="3200" i="1" dirty="0"/>
              <a:t>															Acts 8:12</a:t>
            </a:r>
          </a:p>
        </p:txBody>
      </p:sp>
    </p:spTree>
    <p:extLst>
      <p:ext uri="{BB962C8B-B14F-4D97-AF65-F5344CB8AC3E}">
        <p14:creationId xmlns:p14="http://schemas.microsoft.com/office/powerpoint/2010/main" val="3596680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333</Words>
  <Application>Microsoft Office PowerPoint</Application>
  <PresentationFormat>On-screen Show (4:3)</PresentationFormat>
  <Paragraphs>21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&amp;quot</vt:lpstr>
      <vt:lpstr>Arial</vt:lpstr>
      <vt:lpstr>Bradley Hand ITC</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9</cp:revision>
  <dcterms:created xsi:type="dcterms:W3CDTF">2019-10-15T13:09:19Z</dcterms:created>
  <dcterms:modified xsi:type="dcterms:W3CDTF">2019-10-19T13:18:33Z</dcterms:modified>
</cp:coreProperties>
</file>