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  <p:sldId id="256" r:id="rId3"/>
    <p:sldId id="257" r:id="rId4"/>
    <p:sldId id="258" r:id="rId5"/>
    <p:sldId id="259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6" r:id="rId16"/>
    <p:sldId id="270" r:id="rId17"/>
    <p:sldId id="271" r:id="rId18"/>
    <p:sldId id="272" r:id="rId19"/>
    <p:sldId id="273" r:id="rId20"/>
    <p:sldId id="274" r:id="rId21"/>
    <p:sldId id="275" r:id="rId2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8" d="100"/>
          <a:sy n="78" d="100"/>
        </p:scale>
        <p:origin x="120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DF4A4-E4CC-4674-ABCC-D80138DB2714}" type="datetimeFigureOut">
              <a:rPr lang="en-US" smtClean="0"/>
              <a:t>10/11/2019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F66F1-C168-4CA7-B89C-BA10BC8DBB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9853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DF4A4-E4CC-4674-ABCC-D80138DB2714}" type="datetimeFigureOut">
              <a:rPr lang="en-US" smtClean="0"/>
              <a:t>10/11/2019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F66F1-C168-4CA7-B89C-BA10BC8DBB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0009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DF4A4-E4CC-4674-ABCC-D80138DB2714}" type="datetimeFigureOut">
              <a:rPr lang="en-US" smtClean="0"/>
              <a:t>10/11/2019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F66F1-C168-4CA7-B89C-BA10BC8DBB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611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DF4A4-E4CC-4674-ABCC-D80138DB2714}" type="datetimeFigureOut">
              <a:rPr lang="en-US" smtClean="0"/>
              <a:t>10/11/2019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F66F1-C168-4CA7-B89C-BA10BC8DBB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629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DF4A4-E4CC-4674-ABCC-D80138DB2714}" type="datetimeFigureOut">
              <a:rPr lang="en-US" smtClean="0"/>
              <a:t>10/11/2019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F66F1-C168-4CA7-B89C-BA10BC8DBB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211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DF4A4-E4CC-4674-ABCC-D80138DB2714}" type="datetimeFigureOut">
              <a:rPr lang="en-US" smtClean="0"/>
              <a:t>10/11/2019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F66F1-C168-4CA7-B89C-BA10BC8DBB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59827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DF4A4-E4CC-4674-ABCC-D80138DB2714}" type="datetimeFigureOut">
              <a:rPr lang="en-US" smtClean="0"/>
              <a:t>10/11/2019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F66F1-C168-4CA7-B89C-BA10BC8DBB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49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DF4A4-E4CC-4674-ABCC-D80138DB2714}" type="datetimeFigureOut">
              <a:rPr lang="en-US" smtClean="0"/>
              <a:t>10/11/2019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F66F1-C168-4CA7-B89C-BA10BC8DBB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5378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DF4A4-E4CC-4674-ABCC-D80138DB2714}" type="datetimeFigureOut">
              <a:rPr lang="en-US" smtClean="0"/>
              <a:t>10/11/2019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F66F1-C168-4CA7-B89C-BA10BC8DBB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767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DF4A4-E4CC-4674-ABCC-D80138DB2714}" type="datetimeFigureOut">
              <a:rPr lang="en-US" smtClean="0"/>
              <a:t>10/11/2019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F66F1-C168-4CA7-B89C-BA10BC8DBB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0609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DF4A4-E4CC-4674-ABCC-D80138DB2714}" type="datetimeFigureOut">
              <a:rPr lang="en-US" smtClean="0"/>
              <a:t>10/11/2019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F66F1-C168-4CA7-B89C-BA10BC8DBB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285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CDF4A4-E4CC-4674-ABCC-D80138DB2714}" type="datetimeFigureOut">
              <a:rPr lang="en-US" smtClean="0"/>
              <a:t>10/11/2019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0F66F1-C168-4CA7-B89C-BA10BC8DBB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3829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566789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40F63B4-E898-4B1B-AA25-3E4AD526C76D}"/>
              </a:ext>
            </a:extLst>
          </p:cNvPr>
          <p:cNvSpPr/>
          <p:nvPr/>
        </p:nvSpPr>
        <p:spPr>
          <a:xfrm>
            <a:off x="152400" y="1236092"/>
            <a:ext cx="9144000" cy="43858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100" dirty="0">
                <a:solidFill>
                  <a:schemeClr val="bg1"/>
                </a:solidFill>
              </a:rPr>
              <a:t>When the </a:t>
            </a:r>
            <a:r>
              <a:rPr lang="en-US" sz="3100" cap="small" dirty="0">
                <a:solidFill>
                  <a:schemeClr val="bg1"/>
                </a:solidFill>
              </a:rPr>
              <a:t>Lord</a:t>
            </a:r>
            <a:r>
              <a:rPr lang="en-US" sz="3100" dirty="0">
                <a:solidFill>
                  <a:schemeClr val="bg1"/>
                </a:solidFill>
              </a:rPr>
              <a:t> brought back </a:t>
            </a:r>
            <a:r>
              <a:rPr lang="en-US" sz="3100" baseline="30000" dirty="0">
                <a:solidFill>
                  <a:schemeClr val="bg1"/>
                </a:solidFill>
              </a:rPr>
              <a:t> </a:t>
            </a:r>
            <a:r>
              <a:rPr lang="en-US" sz="3100" dirty="0">
                <a:solidFill>
                  <a:schemeClr val="bg1"/>
                </a:solidFill>
              </a:rPr>
              <a:t>the captive ones of Zion,</a:t>
            </a:r>
            <a:br>
              <a:rPr lang="en-US" sz="3100" dirty="0">
                <a:solidFill>
                  <a:schemeClr val="bg1"/>
                </a:solidFill>
              </a:rPr>
            </a:br>
            <a:r>
              <a:rPr lang="en-US" sz="3100" dirty="0">
                <a:solidFill>
                  <a:schemeClr val="bg1"/>
                </a:solidFill>
              </a:rPr>
              <a:t>We were like those who dream.</a:t>
            </a:r>
            <a:br>
              <a:rPr lang="en-US" sz="3100" dirty="0">
                <a:solidFill>
                  <a:schemeClr val="bg1"/>
                </a:solidFill>
              </a:rPr>
            </a:br>
            <a:r>
              <a:rPr lang="en-US" sz="3100" dirty="0">
                <a:solidFill>
                  <a:schemeClr val="bg1"/>
                </a:solidFill>
              </a:rPr>
              <a:t>Then our mouth was filled with </a:t>
            </a:r>
            <a:r>
              <a:rPr lang="en-US" sz="3100" b="1" dirty="0">
                <a:solidFill>
                  <a:srgbClr val="FFFF00"/>
                </a:solidFill>
              </a:rPr>
              <a:t>laughter</a:t>
            </a:r>
            <a:br>
              <a:rPr lang="en-US" sz="3100" dirty="0">
                <a:solidFill>
                  <a:schemeClr val="bg1"/>
                </a:solidFill>
              </a:rPr>
            </a:br>
            <a:r>
              <a:rPr lang="en-US" sz="3100" dirty="0">
                <a:solidFill>
                  <a:schemeClr val="bg1"/>
                </a:solidFill>
              </a:rPr>
              <a:t>And our tongue with </a:t>
            </a:r>
            <a:r>
              <a:rPr lang="en-US" sz="3100" b="1" dirty="0">
                <a:solidFill>
                  <a:srgbClr val="FFFF00"/>
                </a:solidFill>
              </a:rPr>
              <a:t>joyful shouting</a:t>
            </a:r>
            <a:r>
              <a:rPr lang="en-US" sz="3100" dirty="0">
                <a:solidFill>
                  <a:schemeClr val="bg1"/>
                </a:solidFill>
              </a:rPr>
              <a:t>;</a:t>
            </a:r>
            <a:br>
              <a:rPr lang="en-US" sz="3100" dirty="0">
                <a:solidFill>
                  <a:schemeClr val="bg1"/>
                </a:solidFill>
              </a:rPr>
            </a:br>
            <a:r>
              <a:rPr lang="en-US" sz="3100" dirty="0">
                <a:solidFill>
                  <a:schemeClr val="bg1"/>
                </a:solidFill>
              </a:rPr>
              <a:t>Then they said among the nations,</a:t>
            </a:r>
            <a:br>
              <a:rPr lang="en-US" sz="3100" dirty="0">
                <a:solidFill>
                  <a:schemeClr val="bg1"/>
                </a:solidFill>
              </a:rPr>
            </a:br>
            <a:r>
              <a:rPr lang="en-US" sz="3100" dirty="0">
                <a:solidFill>
                  <a:schemeClr val="bg1"/>
                </a:solidFill>
              </a:rPr>
              <a:t>“The </a:t>
            </a:r>
            <a:r>
              <a:rPr lang="en-US" sz="3100" cap="small" dirty="0">
                <a:solidFill>
                  <a:schemeClr val="bg1"/>
                </a:solidFill>
              </a:rPr>
              <a:t>Lord</a:t>
            </a:r>
            <a:r>
              <a:rPr lang="en-US" sz="3100" dirty="0">
                <a:solidFill>
                  <a:schemeClr val="bg1"/>
                </a:solidFill>
              </a:rPr>
              <a:t> has done great things for them.”</a:t>
            </a:r>
            <a:br>
              <a:rPr lang="en-US" sz="3100" dirty="0">
                <a:solidFill>
                  <a:schemeClr val="bg1"/>
                </a:solidFill>
              </a:rPr>
            </a:br>
            <a:r>
              <a:rPr lang="en-US" sz="3100" dirty="0">
                <a:solidFill>
                  <a:schemeClr val="bg1"/>
                </a:solidFill>
              </a:rPr>
              <a:t>The </a:t>
            </a:r>
            <a:r>
              <a:rPr lang="en-US" sz="3100" cap="small" dirty="0">
                <a:solidFill>
                  <a:schemeClr val="bg1"/>
                </a:solidFill>
              </a:rPr>
              <a:t>Lord</a:t>
            </a:r>
            <a:r>
              <a:rPr lang="en-US" sz="3100" dirty="0">
                <a:solidFill>
                  <a:schemeClr val="bg1"/>
                </a:solidFill>
              </a:rPr>
              <a:t> has done great things for us;</a:t>
            </a:r>
            <a:br>
              <a:rPr lang="en-US" sz="3100" dirty="0">
                <a:solidFill>
                  <a:schemeClr val="bg1"/>
                </a:solidFill>
              </a:rPr>
            </a:br>
            <a:r>
              <a:rPr lang="en-US" sz="3100" dirty="0">
                <a:solidFill>
                  <a:schemeClr val="bg1"/>
                </a:solidFill>
              </a:rPr>
              <a:t>We are </a:t>
            </a:r>
            <a:r>
              <a:rPr lang="en-US" sz="3100" b="1" dirty="0">
                <a:solidFill>
                  <a:srgbClr val="FFFF00"/>
                </a:solidFill>
              </a:rPr>
              <a:t>glad</a:t>
            </a:r>
            <a:r>
              <a:rPr lang="en-US" sz="3100" dirty="0">
                <a:solidFill>
                  <a:schemeClr val="bg1"/>
                </a:solidFill>
              </a:rPr>
              <a:t>.</a:t>
            </a:r>
          </a:p>
          <a:p>
            <a:r>
              <a:rPr lang="en-US" sz="3100" i="1" dirty="0">
                <a:solidFill>
                  <a:schemeClr val="bg1"/>
                </a:solidFill>
              </a:rPr>
              <a:t>														Psalm 126:1-3</a:t>
            </a:r>
          </a:p>
        </p:txBody>
      </p:sp>
    </p:spTree>
    <p:extLst>
      <p:ext uri="{BB962C8B-B14F-4D97-AF65-F5344CB8AC3E}">
        <p14:creationId xmlns:p14="http://schemas.microsoft.com/office/powerpoint/2010/main" val="3724936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40F63B4-E898-4B1B-AA25-3E4AD526C76D}"/>
              </a:ext>
            </a:extLst>
          </p:cNvPr>
          <p:cNvSpPr/>
          <p:nvPr/>
        </p:nvSpPr>
        <p:spPr>
          <a:xfrm>
            <a:off x="167640" y="794132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The people who walk in darkness</a:t>
            </a:r>
            <a:br>
              <a:rPr lang="en-US" sz="3200" dirty="0">
                <a:solidFill>
                  <a:schemeClr val="bg1"/>
                </a:solidFill>
              </a:rPr>
            </a:br>
            <a:r>
              <a:rPr lang="en-US" sz="3200" dirty="0">
                <a:solidFill>
                  <a:schemeClr val="bg1"/>
                </a:solidFill>
              </a:rPr>
              <a:t>Will see a great light;</a:t>
            </a:r>
            <a:br>
              <a:rPr lang="en-US" sz="3200" dirty="0">
                <a:solidFill>
                  <a:schemeClr val="bg1"/>
                </a:solidFill>
              </a:rPr>
            </a:br>
            <a:r>
              <a:rPr lang="en-US" sz="3200" dirty="0">
                <a:solidFill>
                  <a:schemeClr val="bg1"/>
                </a:solidFill>
              </a:rPr>
              <a:t>Those who live in a dark land,</a:t>
            </a:r>
            <a:br>
              <a:rPr lang="en-US" sz="3200" dirty="0">
                <a:solidFill>
                  <a:schemeClr val="bg1"/>
                </a:solidFill>
              </a:rPr>
            </a:br>
            <a:r>
              <a:rPr lang="en-US" sz="3200" dirty="0">
                <a:solidFill>
                  <a:schemeClr val="bg1"/>
                </a:solidFill>
              </a:rPr>
              <a:t>The light will shine on them.</a:t>
            </a:r>
            <a:br>
              <a:rPr lang="en-US" sz="3200" dirty="0">
                <a:solidFill>
                  <a:schemeClr val="bg1"/>
                </a:solidFill>
              </a:rPr>
            </a:br>
            <a:r>
              <a:rPr lang="en-US" sz="3200" dirty="0">
                <a:solidFill>
                  <a:schemeClr val="bg1"/>
                </a:solidFill>
              </a:rPr>
              <a:t>You shall multiply the nation,</a:t>
            </a:r>
            <a:br>
              <a:rPr lang="en-US" sz="3200" dirty="0">
                <a:solidFill>
                  <a:schemeClr val="bg1"/>
                </a:solidFill>
              </a:rPr>
            </a:br>
            <a:r>
              <a:rPr lang="en-US" sz="3200" dirty="0">
                <a:solidFill>
                  <a:schemeClr val="bg1"/>
                </a:solidFill>
              </a:rPr>
              <a:t>You shall increase their </a:t>
            </a:r>
            <a:r>
              <a:rPr lang="en-US" sz="3200" b="1" dirty="0">
                <a:solidFill>
                  <a:srgbClr val="FFFF00"/>
                </a:solidFill>
              </a:rPr>
              <a:t>gladness</a:t>
            </a:r>
            <a:r>
              <a:rPr lang="en-US" sz="3200" dirty="0">
                <a:solidFill>
                  <a:schemeClr val="bg1"/>
                </a:solidFill>
              </a:rPr>
              <a:t>;</a:t>
            </a:r>
            <a:br>
              <a:rPr lang="en-US" sz="3200" dirty="0">
                <a:solidFill>
                  <a:schemeClr val="bg1"/>
                </a:solidFill>
              </a:rPr>
            </a:br>
            <a:r>
              <a:rPr lang="en-US" sz="3200" dirty="0">
                <a:solidFill>
                  <a:schemeClr val="bg1"/>
                </a:solidFill>
              </a:rPr>
              <a:t>They will be </a:t>
            </a:r>
            <a:r>
              <a:rPr lang="en-US" sz="3200" b="1" dirty="0">
                <a:solidFill>
                  <a:srgbClr val="FFFF00"/>
                </a:solidFill>
              </a:rPr>
              <a:t>glad</a:t>
            </a:r>
            <a:r>
              <a:rPr lang="en-US" sz="3200" dirty="0">
                <a:solidFill>
                  <a:schemeClr val="bg1"/>
                </a:solidFill>
              </a:rPr>
              <a:t> in Your presence</a:t>
            </a:r>
            <a:br>
              <a:rPr lang="en-US" sz="3200" dirty="0">
                <a:solidFill>
                  <a:schemeClr val="bg1"/>
                </a:solidFill>
              </a:rPr>
            </a:br>
            <a:r>
              <a:rPr lang="en-US" sz="3200" dirty="0">
                <a:solidFill>
                  <a:schemeClr val="bg1"/>
                </a:solidFill>
              </a:rPr>
              <a:t>As with the </a:t>
            </a:r>
            <a:r>
              <a:rPr lang="en-US" sz="3200" b="1" dirty="0">
                <a:solidFill>
                  <a:srgbClr val="FFFF00"/>
                </a:solidFill>
              </a:rPr>
              <a:t>gladness</a:t>
            </a:r>
            <a:r>
              <a:rPr lang="en-US" sz="3200" dirty="0">
                <a:solidFill>
                  <a:schemeClr val="bg1"/>
                </a:solidFill>
              </a:rPr>
              <a:t> of harvest,</a:t>
            </a:r>
            <a:br>
              <a:rPr lang="en-US" sz="3200" dirty="0">
                <a:solidFill>
                  <a:schemeClr val="bg1"/>
                </a:solidFill>
              </a:rPr>
            </a:br>
            <a:r>
              <a:rPr lang="en-US" sz="3200" dirty="0">
                <a:solidFill>
                  <a:schemeClr val="bg1"/>
                </a:solidFill>
              </a:rPr>
              <a:t>As men </a:t>
            </a:r>
            <a:r>
              <a:rPr lang="en-US" sz="3200" b="1" dirty="0">
                <a:solidFill>
                  <a:srgbClr val="FFFF00"/>
                </a:solidFill>
              </a:rPr>
              <a:t>rejoice</a:t>
            </a:r>
            <a:r>
              <a:rPr lang="en-US" sz="3200" dirty="0">
                <a:solidFill>
                  <a:schemeClr val="bg1"/>
                </a:solidFill>
              </a:rPr>
              <a:t> when they divide the spoil.</a:t>
            </a:r>
            <a:r>
              <a:rPr lang="en-US" sz="3200" i="1" dirty="0">
                <a:solidFill>
                  <a:schemeClr val="bg1"/>
                </a:solidFill>
              </a:rPr>
              <a:t>																		</a:t>
            </a:r>
            <a:r>
              <a:rPr lang="en-US" sz="3100" i="1" dirty="0">
                <a:solidFill>
                  <a:schemeClr val="bg1"/>
                </a:solidFill>
              </a:rPr>
              <a:t>Isaiah 9:2-3</a:t>
            </a:r>
          </a:p>
        </p:txBody>
      </p:sp>
    </p:spTree>
    <p:extLst>
      <p:ext uri="{BB962C8B-B14F-4D97-AF65-F5344CB8AC3E}">
        <p14:creationId xmlns:p14="http://schemas.microsoft.com/office/powerpoint/2010/main" val="3690840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40F63B4-E898-4B1B-AA25-3E4AD526C76D}"/>
              </a:ext>
            </a:extLst>
          </p:cNvPr>
          <p:cNvSpPr/>
          <p:nvPr/>
        </p:nvSpPr>
        <p:spPr>
          <a:xfrm>
            <a:off x="137160" y="1327532"/>
            <a:ext cx="9311640" cy="2954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100" dirty="0">
                <a:solidFill>
                  <a:schemeClr val="bg1"/>
                </a:solidFill>
              </a:rPr>
              <a:t>Praise the </a:t>
            </a:r>
            <a:r>
              <a:rPr lang="en-US" sz="3100" cap="small" dirty="0">
                <a:solidFill>
                  <a:schemeClr val="bg1"/>
                </a:solidFill>
              </a:rPr>
              <a:t>Lord</a:t>
            </a:r>
            <a:r>
              <a:rPr lang="en-US" sz="3100" dirty="0">
                <a:solidFill>
                  <a:schemeClr val="bg1"/>
                </a:solidFill>
              </a:rPr>
              <a:t> in song, </a:t>
            </a:r>
          </a:p>
          <a:p>
            <a:r>
              <a:rPr lang="en-US" sz="3100" dirty="0">
                <a:solidFill>
                  <a:schemeClr val="bg1"/>
                </a:solidFill>
              </a:rPr>
              <a:t>for He has done excellent things;</a:t>
            </a:r>
            <a:br>
              <a:rPr lang="en-US" sz="3100" dirty="0">
                <a:solidFill>
                  <a:schemeClr val="bg1"/>
                </a:solidFill>
              </a:rPr>
            </a:br>
            <a:r>
              <a:rPr lang="en-US" sz="3100" dirty="0">
                <a:solidFill>
                  <a:schemeClr val="bg1"/>
                </a:solidFill>
              </a:rPr>
              <a:t>Let this be known throughout the earth.</a:t>
            </a:r>
            <a:br>
              <a:rPr lang="en-US" sz="3100" dirty="0">
                <a:solidFill>
                  <a:schemeClr val="bg1"/>
                </a:solidFill>
              </a:rPr>
            </a:br>
            <a:r>
              <a:rPr lang="en-US" sz="3100" dirty="0">
                <a:solidFill>
                  <a:schemeClr val="bg1"/>
                </a:solidFill>
              </a:rPr>
              <a:t>Cry aloud and </a:t>
            </a:r>
            <a:r>
              <a:rPr lang="en-US" sz="3100" b="1" dirty="0">
                <a:solidFill>
                  <a:srgbClr val="FFFF00"/>
                </a:solidFill>
              </a:rPr>
              <a:t>shout for joy</a:t>
            </a:r>
            <a:r>
              <a:rPr lang="en-US" sz="3100" dirty="0">
                <a:solidFill>
                  <a:schemeClr val="bg1"/>
                </a:solidFill>
              </a:rPr>
              <a:t>, O inhabitant of Zion,</a:t>
            </a:r>
            <a:br>
              <a:rPr lang="en-US" sz="3100" dirty="0">
                <a:solidFill>
                  <a:schemeClr val="bg1"/>
                </a:solidFill>
              </a:rPr>
            </a:br>
            <a:r>
              <a:rPr lang="en-US" sz="3100" dirty="0">
                <a:solidFill>
                  <a:schemeClr val="bg1"/>
                </a:solidFill>
              </a:rPr>
              <a:t>For great in your midst is the Holy One of Israel.</a:t>
            </a:r>
            <a:r>
              <a:rPr lang="en-US" sz="3100" i="1" dirty="0">
                <a:solidFill>
                  <a:schemeClr val="bg1"/>
                </a:solidFill>
              </a:rPr>
              <a:t>																	Isaiah 12:5-6</a:t>
            </a:r>
          </a:p>
        </p:txBody>
      </p:sp>
    </p:spTree>
    <p:extLst>
      <p:ext uri="{BB962C8B-B14F-4D97-AF65-F5344CB8AC3E}">
        <p14:creationId xmlns:p14="http://schemas.microsoft.com/office/powerpoint/2010/main" val="10367404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40F63B4-E898-4B1B-AA25-3E4AD526C76D}"/>
              </a:ext>
            </a:extLst>
          </p:cNvPr>
          <p:cNvSpPr/>
          <p:nvPr/>
        </p:nvSpPr>
        <p:spPr>
          <a:xfrm>
            <a:off x="152400" y="992252"/>
            <a:ext cx="9311640" cy="45089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Shout for </a:t>
            </a:r>
            <a:r>
              <a:rPr lang="en-US" sz="3200" b="1" dirty="0">
                <a:solidFill>
                  <a:srgbClr val="FFFF00"/>
                </a:solidFill>
              </a:rPr>
              <a:t>joy</a:t>
            </a:r>
            <a:r>
              <a:rPr lang="en-US" sz="3200" dirty="0">
                <a:solidFill>
                  <a:schemeClr val="bg1"/>
                </a:solidFill>
              </a:rPr>
              <a:t>, O daughter of Zion!</a:t>
            </a:r>
            <a:br>
              <a:rPr lang="en-US" sz="3200" dirty="0">
                <a:solidFill>
                  <a:schemeClr val="bg1"/>
                </a:solidFill>
              </a:rPr>
            </a:br>
            <a:r>
              <a:rPr lang="en-US" sz="3200" dirty="0">
                <a:solidFill>
                  <a:schemeClr val="bg1"/>
                </a:solidFill>
              </a:rPr>
              <a:t>Shout in triumph, O Israel!</a:t>
            </a:r>
            <a:br>
              <a:rPr lang="en-US" sz="3200" dirty="0">
                <a:solidFill>
                  <a:schemeClr val="bg1"/>
                </a:solidFill>
              </a:rPr>
            </a:br>
            <a:r>
              <a:rPr lang="en-US" sz="3200" b="1" dirty="0">
                <a:solidFill>
                  <a:srgbClr val="FFFF00"/>
                </a:solidFill>
              </a:rPr>
              <a:t>Rejoice</a:t>
            </a:r>
            <a:r>
              <a:rPr lang="en-US" sz="3200" dirty="0">
                <a:solidFill>
                  <a:schemeClr val="bg1"/>
                </a:solidFill>
              </a:rPr>
              <a:t> and exult with all your heart,</a:t>
            </a:r>
            <a:br>
              <a:rPr lang="en-US" sz="3200" dirty="0">
                <a:solidFill>
                  <a:schemeClr val="bg1"/>
                </a:solidFill>
              </a:rPr>
            </a:br>
            <a:r>
              <a:rPr lang="en-US" sz="3200" dirty="0">
                <a:solidFill>
                  <a:schemeClr val="bg1"/>
                </a:solidFill>
              </a:rPr>
              <a:t>O daughter of Jerusalem!</a:t>
            </a:r>
            <a:br>
              <a:rPr lang="en-US" sz="3200" dirty="0">
                <a:solidFill>
                  <a:schemeClr val="bg1"/>
                </a:solidFill>
              </a:rPr>
            </a:br>
            <a:r>
              <a:rPr lang="en-US" sz="3200" dirty="0">
                <a:solidFill>
                  <a:schemeClr val="bg1"/>
                </a:solidFill>
              </a:rPr>
              <a:t>The </a:t>
            </a:r>
            <a:r>
              <a:rPr lang="en-US" sz="3200" cap="small" dirty="0">
                <a:solidFill>
                  <a:schemeClr val="bg1"/>
                </a:solidFill>
              </a:rPr>
              <a:t>Lord</a:t>
            </a:r>
            <a:r>
              <a:rPr lang="en-US" sz="3200" dirty="0">
                <a:solidFill>
                  <a:schemeClr val="bg1"/>
                </a:solidFill>
              </a:rPr>
              <a:t> has taken away His judgments against you,</a:t>
            </a:r>
            <a:br>
              <a:rPr lang="en-US" sz="3200" dirty="0">
                <a:solidFill>
                  <a:schemeClr val="bg1"/>
                </a:solidFill>
              </a:rPr>
            </a:br>
            <a:r>
              <a:rPr lang="en-US" sz="3200" dirty="0">
                <a:solidFill>
                  <a:schemeClr val="bg1"/>
                </a:solidFill>
              </a:rPr>
              <a:t>He has cleared away your enemies.</a:t>
            </a:r>
            <a:br>
              <a:rPr lang="en-US" sz="3200" dirty="0">
                <a:solidFill>
                  <a:schemeClr val="bg1"/>
                </a:solidFill>
              </a:rPr>
            </a:br>
            <a:r>
              <a:rPr lang="en-US" sz="3200" dirty="0">
                <a:solidFill>
                  <a:schemeClr val="bg1"/>
                </a:solidFill>
              </a:rPr>
              <a:t>The King of Israel, the </a:t>
            </a:r>
            <a:r>
              <a:rPr lang="en-US" sz="3200" cap="small" dirty="0">
                <a:solidFill>
                  <a:schemeClr val="bg1"/>
                </a:solidFill>
              </a:rPr>
              <a:t>Lord</a:t>
            </a:r>
            <a:r>
              <a:rPr lang="en-US" sz="3200" dirty="0">
                <a:solidFill>
                  <a:schemeClr val="bg1"/>
                </a:solidFill>
              </a:rPr>
              <a:t>, is in your midst;</a:t>
            </a:r>
            <a:br>
              <a:rPr lang="en-US" sz="3200" dirty="0">
                <a:solidFill>
                  <a:schemeClr val="bg1"/>
                </a:solidFill>
              </a:rPr>
            </a:br>
            <a:r>
              <a:rPr lang="en-US" sz="3200" dirty="0">
                <a:solidFill>
                  <a:schemeClr val="bg1"/>
                </a:solidFill>
              </a:rPr>
              <a:t>You will fear disaster no more.</a:t>
            </a:r>
            <a:r>
              <a:rPr lang="en-US" sz="3100" dirty="0">
                <a:solidFill>
                  <a:schemeClr val="bg1"/>
                </a:solidFill>
              </a:rPr>
              <a:t>	</a:t>
            </a:r>
            <a:r>
              <a:rPr lang="en-US" sz="3100" i="1" dirty="0">
                <a:solidFill>
                  <a:schemeClr val="bg1"/>
                </a:solidFill>
              </a:rPr>
              <a:t>																				Zephaniah 3:14-15</a:t>
            </a:r>
          </a:p>
        </p:txBody>
      </p:sp>
    </p:spTree>
    <p:extLst>
      <p:ext uri="{BB962C8B-B14F-4D97-AF65-F5344CB8AC3E}">
        <p14:creationId xmlns:p14="http://schemas.microsoft.com/office/powerpoint/2010/main" val="667632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40F63B4-E898-4B1B-AA25-3E4AD526C76D}"/>
              </a:ext>
            </a:extLst>
          </p:cNvPr>
          <p:cNvSpPr/>
          <p:nvPr/>
        </p:nvSpPr>
        <p:spPr>
          <a:xfrm>
            <a:off x="106680" y="2165732"/>
            <a:ext cx="931164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Do not fear, O land, </a:t>
            </a:r>
            <a:r>
              <a:rPr lang="en-US" sz="3200" b="1" dirty="0">
                <a:solidFill>
                  <a:srgbClr val="FFFF00"/>
                </a:solidFill>
              </a:rPr>
              <a:t>rejoice</a:t>
            </a:r>
            <a:r>
              <a:rPr lang="en-US" sz="3200" dirty="0">
                <a:solidFill>
                  <a:schemeClr val="bg1"/>
                </a:solidFill>
              </a:rPr>
              <a:t> and </a:t>
            </a:r>
            <a:r>
              <a:rPr lang="en-US" sz="3200" b="1" dirty="0">
                <a:solidFill>
                  <a:srgbClr val="FFFF00"/>
                </a:solidFill>
              </a:rPr>
              <a:t>be glad</a:t>
            </a:r>
            <a:r>
              <a:rPr lang="en-US" sz="3200" dirty="0">
                <a:solidFill>
                  <a:schemeClr val="bg1"/>
                </a:solidFill>
              </a:rPr>
              <a:t>,</a:t>
            </a:r>
            <a:br>
              <a:rPr lang="en-US" sz="3200" dirty="0">
                <a:solidFill>
                  <a:schemeClr val="bg1"/>
                </a:solidFill>
              </a:rPr>
            </a:br>
            <a:r>
              <a:rPr lang="en-US" sz="3200" dirty="0">
                <a:solidFill>
                  <a:schemeClr val="bg1"/>
                </a:solidFill>
              </a:rPr>
              <a:t>For the </a:t>
            </a:r>
            <a:r>
              <a:rPr lang="en-US" sz="3200" cap="small" dirty="0">
                <a:solidFill>
                  <a:schemeClr val="bg1"/>
                </a:solidFill>
              </a:rPr>
              <a:t>Lord</a:t>
            </a:r>
            <a:r>
              <a:rPr lang="en-US" sz="3200" dirty="0">
                <a:solidFill>
                  <a:schemeClr val="bg1"/>
                </a:solidFill>
              </a:rPr>
              <a:t> has done great things.</a:t>
            </a:r>
            <a:r>
              <a:rPr lang="en-US" sz="3200" i="1" dirty="0">
                <a:solidFill>
                  <a:schemeClr val="bg1"/>
                </a:solidFill>
              </a:rPr>
              <a:t>																					Joel 2:21</a:t>
            </a:r>
          </a:p>
        </p:txBody>
      </p:sp>
    </p:spTree>
    <p:extLst>
      <p:ext uri="{BB962C8B-B14F-4D97-AF65-F5344CB8AC3E}">
        <p14:creationId xmlns:p14="http://schemas.microsoft.com/office/powerpoint/2010/main" val="2541537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274385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40F63B4-E898-4B1B-AA25-3E4AD526C76D}"/>
              </a:ext>
            </a:extLst>
          </p:cNvPr>
          <p:cNvSpPr/>
          <p:nvPr/>
        </p:nvSpPr>
        <p:spPr>
          <a:xfrm>
            <a:off x="121920" y="1571372"/>
            <a:ext cx="931164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baseline="30000" dirty="0">
                <a:solidFill>
                  <a:schemeClr val="bg1"/>
                </a:solidFill>
              </a:rPr>
              <a:t>28 </a:t>
            </a:r>
            <a:r>
              <a:rPr lang="en-US" sz="3200" dirty="0">
                <a:solidFill>
                  <a:schemeClr val="bg1"/>
                </a:solidFill>
              </a:rPr>
              <a:t>and I give eternal life to them, and they will never perish; and no one will snatch them out of My hand. </a:t>
            </a:r>
            <a:r>
              <a:rPr lang="en-US" sz="3200" b="1" baseline="30000" dirty="0">
                <a:solidFill>
                  <a:schemeClr val="bg1"/>
                </a:solidFill>
              </a:rPr>
              <a:t>29 </a:t>
            </a:r>
            <a:r>
              <a:rPr lang="en-US" sz="3200" dirty="0">
                <a:solidFill>
                  <a:schemeClr val="bg1"/>
                </a:solidFill>
              </a:rPr>
              <a:t>My Father, who has given them to Me, is greater than all; and no one is able to snatch them out of the Father’s hand. </a:t>
            </a:r>
            <a:r>
              <a:rPr lang="en-US" sz="3200" b="1" baseline="30000" dirty="0">
                <a:solidFill>
                  <a:schemeClr val="bg1"/>
                </a:solidFill>
              </a:rPr>
              <a:t>30 </a:t>
            </a:r>
            <a:r>
              <a:rPr lang="en-US" sz="3200" dirty="0">
                <a:solidFill>
                  <a:schemeClr val="bg1"/>
                </a:solidFill>
              </a:rPr>
              <a:t>I and the Father are one.”</a:t>
            </a:r>
          </a:p>
          <a:p>
            <a:r>
              <a:rPr lang="en-US" sz="3200" dirty="0">
                <a:solidFill>
                  <a:schemeClr val="bg1"/>
                </a:solidFill>
              </a:rPr>
              <a:t>													</a:t>
            </a:r>
            <a:r>
              <a:rPr lang="en-US" sz="3200" i="1" dirty="0">
                <a:solidFill>
                  <a:schemeClr val="bg1"/>
                </a:solidFill>
              </a:rPr>
              <a:t>John 10:28-30</a:t>
            </a:r>
          </a:p>
        </p:txBody>
      </p:sp>
    </p:spTree>
    <p:extLst>
      <p:ext uri="{BB962C8B-B14F-4D97-AF65-F5344CB8AC3E}">
        <p14:creationId xmlns:p14="http://schemas.microsoft.com/office/powerpoint/2010/main" val="38626762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40F63B4-E898-4B1B-AA25-3E4AD526C76D}"/>
              </a:ext>
            </a:extLst>
          </p:cNvPr>
          <p:cNvSpPr/>
          <p:nvPr/>
        </p:nvSpPr>
        <p:spPr>
          <a:xfrm>
            <a:off x="121920" y="1601852"/>
            <a:ext cx="931164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If you keep My commandments, you will abide in My love; just as I have kept My Father’s commandments and abide in His love. These things I have spoken to you so that </a:t>
            </a:r>
            <a:r>
              <a:rPr lang="en-US" sz="3200" b="1" dirty="0">
                <a:solidFill>
                  <a:srgbClr val="FFFF00"/>
                </a:solidFill>
              </a:rPr>
              <a:t>My joy </a:t>
            </a:r>
            <a:r>
              <a:rPr lang="en-US" sz="3200" dirty="0">
                <a:solidFill>
                  <a:schemeClr val="bg1"/>
                </a:solidFill>
              </a:rPr>
              <a:t>may be in you, and that </a:t>
            </a:r>
            <a:r>
              <a:rPr lang="en-US" sz="3200" b="1" dirty="0">
                <a:solidFill>
                  <a:srgbClr val="FFFF00"/>
                </a:solidFill>
              </a:rPr>
              <a:t>your joy </a:t>
            </a:r>
            <a:r>
              <a:rPr lang="en-US" sz="3200" dirty="0">
                <a:solidFill>
                  <a:schemeClr val="bg1"/>
                </a:solidFill>
              </a:rPr>
              <a:t>may be made full. 																										</a:t>
            </a:r>
            <a:r>
              <a:rPr lang="en-US" sz="3200" i="1" dirty="0">
                <a:solidFill>
                  <a:schemeClr val="bg1"/>
                </a:solidFill>
              </a:rPr>
              <a:t>John 15:10-11</a:t>
            </a:r>
          </a:p>
        </p:txBody>
      </p:sp>
    </p:spTree>
    <p:extLst>
      <p:ext uri="{BB962C8B-B14F-4D97-AF65-F5344CB8AC3E}">
        <p14:creationId xmlns:p14="http://schemas.microsoft.com/office/powerpoint/2010/main" val="39846775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40F63B4-E898-4B1B-AA25-3E4AD526C76D}"/>
              </a:ext>
            </a:extLst>
          </p:cNvPr>
          <p:cNvSpPr/>
          <p:nvPr/>
        </p:nvSpPr>
        <p:spPr>
          <a:xfrm>
            <a:off x="60960" y="2333372"/>
            <a:ext cx="902208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I have no greater </a:t>
            </a:r>
            <a:r>
              <a:rPr lang="en-US" sz="3200" b="1" dirty="0">
                <a:solidFill>
                  <a:srgbClr val="FFFF00"/>
                </a:solidFill>
              </a:rPr>
              <a:t>joy</a:t>
            </a:r>
            <a:r>
              <a:rPr lang="en-US" sz="3200" dirty="0">
                <a:solidFill>
                  <a:schemeClr val="bg1"/>
                </a:solidFill>
              </a:rPr>
              <a:t> than</a:t>
            </a:r>
            <a:r>
              <a:rPr lang="en-US" sz="3200" baseline="30000" dirty="0">
                <a:solidFill>
                  <a:schemeClr val="bg1"/>
                </a:solidFill>
              </a:rPr>
              <a:t>  </a:t>
            </a:r>
            <a:r>
              <a:rPr lang="en-US" sz="3200" dirty="0">
                <a:solidFill>
                  <a:schemeClr val="bg1"/>
                </a:solidFill>
              </a:rPr>
              <a:t>this, to hear of my children walking in the truth. 																								                   </a:t>
            </a:r>
            <a:r>
              <a:rPr lang="en-US" sz="3200" i="1" dirty="0">
                <a:solidFill>
                  <a:schemeClr val="bg1"/>
                </a:solidFill>
              </a:rPr>
              <a:t>3 John 4</a:t>
            </a:r>
          </a:p>
        </p:txBody>
      </p:sp>
    </p:spTree>
    <p:extLst>
      <p:ext uri="{BB962C8B-B14F-4D97-AF65-F5344CB8AC3E}">
        <p14:creationId xmlns:p14="http://schemas.microsoft.com/office/powerpoint/2010/main" val="2115046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69519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n animal&#10;&#10;Description automatically generated">
            <a:extLst>
              <a:ext uri="{FF2B5EF4-FFF2-40B4-BE49-F238E27FC236}">
                <a16:creationId xmlns:a16="http://schemas.microsoft.com/office/drawing/2014/main" id="{4DE3A7F3-84DD-4CF0-B5F5-DE9EB61F5C7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520" y="1318260"/>
            <a:ext cx="8442960" cy="4221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94124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35701CE-4ED0-4DF6-8D77-0C5D45893643}"/>
              </a:ext>
            </a:extLst>
          </p:cNvPr>
          <p:cNvSpPr/>
          <p:nvPr/>
        </p:nvSpPr>
        <p:spPr>
          <a:xfrm>
            <a:off x="205740" y="1638776"/>
            <a:ext cx="873252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  <a:latin typeface="&amp;quot"/>
              </a:rPr>
              <a:t>But even if I am being poured out as a drink offering upon the sacrifice and service of your faith, I </a:t>
            </a:r>
            <a:r>
              <a:rPr lang="en-US" sz="3200" b="1" dirty="0">
                <a:solidFill>
                  <a:srgbClr val="FFFF00"/>
                </a:solidFill>
                <a:latin typeface="&amp;quot"/>
              </a:rPr>
              <a:t>rejoice</a:t>
            </a:r>
            <a:r>
              <a:rPr lang="en-US" sz="3200" dirty="0">
                <a:solidFill>
                  <a:schemeClr val="bg1"/>
                </a:solidFill>
                <a:latin typeface="&amp;quot"/>
              </a:rPr>
              <a:t> and share </a:t>
            </a:r>
            <a:r>
              <a:rPr lang="en-US" sz="3200" b="1" dirty="0">
                <a:solidFill>
                  <a:srgbClr val="FFFF00"/>
                </a:solidFill>
                <a:latin typeface="&amp;quot"/>
              </a:rPr>
              <a:t>my joy </a:t>
            </a:r>
            <a:r>
              <a:rPr lang="en-US" sz="3200" dirty="0">
                <a:solidFill>
                  <a:schemeClr val="bg1"/>
                </a:solidFill>
                <a:latin typeface="&amp;quot"/>
              </a:rPr>
              <a:t>with you all.</a:t>
            </a:r>
            <a:r>
              <a:rPr lang="en-US" sz="3200" dirty="0">
                <a:solidFill>
                  <a:schemeClr val="bg1"/>
                </a:solidFill>
                <a:latin typeface="Helvetica Neue"/>
              </a:rPr>
              <a:t> </a:t>
            </a:r>
            <a:r>
              <a:rPr lang="en-US" sz="3200" dirty="0">
                <a:solidFill>
                  <a:schemeClr val="bg1"/>
                </a:solidFill>
                <a:latin typeface="&amp;quot"/>
              </a:rPr>
              <a:t>You too, I urge you, rejoice in the same way and share      </a:t>
            </a:r>
            <a:r>
              <a:rPr lang="en-US" sz="3200" b="1" dirty="0">
                <a:solidFill>
                  <a:srgbClr val="FFFF00"/>
                </a:solidFill>
                <a:latin typeface="&amp;quot"/>
              </a:rPr>
              <a:t>your joy</a:t>
            </a:r>
            <a:r>
              <a:rPr lang="en-US" sz="3200" dirty="0">
                <a:solidFill>
                  <a:schemeClr val="bg1"/>
                </a:solidFill>
                <a:latin typeface="&amp;quot"/>
              </a:rPr>
              <a:t> with me.</a:t>
            </a:r>
          </a:p>
          <a:p>
            <a:r>
              <a:rPr lang="en-US" sz="3200" dirty="0">
                <a:solidFill>
                  <a:schemeClr val="bg1"/>
                </a:solidFill>
                <a:latin typeface="&amp;quot"/>
              </a:rPr>
              <a:t>											</a:t>
            </a:r>
            <a:r>
              <a:rPr lang="en-US" sz="3200" i="1" dirty="0">
                <a:solidFill>
                  <a:schemeClr val="bg1"/>
                </a:solidFill>
                <a:latin typeface="&amp;quot"/>
              </a:rPr>
              <a:t>Philippians 2:17-18</a:t>
            </a:r>
            <a:endParaRPr lang="en-US" sz="32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75435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286910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elephant that is standing in the grass&#10;&#10;Description automatically generated">
            <a:extLst>
              <a:ext uri="{FF2B5EF4-FFF2-40B4-BE49-F238E27FC236}">
                <a16:creationId xmlns:a16="http://schemas.microsoft.com/office/drawing/2014/main" id="{7CE41BFE-3D58-476E-92AE-032A5AF9A8C3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3810"/>
            <a:ext cx="9144000" cy="68503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5550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tall giraffe standing on top of a dry grass field&#10;&#10;Description automatically generated">
            <a:extLst>
              <a:ext uri="{FF2B5EF4-FFF2-40B4-BE49-F238E27FC236}">
                <a16:creationId xmlns:a16="http://schemas.microsoft.com/office/drawing/2014/main" id="{8302FE83-2F75-4B08-AE98-602CA91CE03E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381000"/>
            <a:ext cx="9144000" cy="60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0670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 up of a flower&#10;&#10;Description automatically generated">
            <a:extLst>
              <a:ext uri="{FF2B5EF4-FFF2-40B4-BE49-F238E27FC236}">
                <a16:creationId xmlns:a16="http://schemas.microsoft.com/office/drawing/2014/main" id="{4CCC76D1-9A56-416C-B5F3-1CFBE144A46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2662" y="1166203"/>
            <a:ext cx="4638675" cy="40954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2726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 up of a fish&#10;&#10;Description automatically generated">
            <a:extLst>
              <a:ext uri="{FF2B5EF4-FFF2-40B4-BE49-F238E27FC236}">
                <a16:creationId xmlns:a16="http://schemas.microsoft.com/office/drawing/2014/main" id="{22C57773-216E-4C92-9A4D-DA0ABB4ECCD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0620" y="1206266"/>
            <a:ext cx="6842759" cy="44454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9626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72501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40F63B4-E898-4B1B-AA25-3E4AD526C76D}"/>
              </a:ext>
            </a:extLst>
          </p:cNvPr>
          <p:cNvSpPr/>
          <p:nvPr/>
        </p:nvSpPr>
        <p:spPr>
          <a:xfrm>
            <a:off x="0" y="2264956"/>
            <a:ext cx="976884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100" dirty="0">
                <a:solidFill>
                  <a:schemeClr val="bg1"/>
                </a:solidFill>
                <a:latin typeface="&amp;quot"/>
              </a:rPr>
              <a:t>I will also </a:t>
            </a:r>
            <a:r>
              <a:rPr lang="en-US" sz="3100" b="1" dirty="0">
                <a:solidFill>
                  <a:srgbClr val="FFFF00"/>
                </a:solidFill>
                <a:latin typeface="&amp;quot"/>
              </a:rPr>
              <a:t>rejoice</a:t>
            </a:r>
            <a:r>
              <a:rPr lang="en-US" sz="3100" dirty="0">
                <a:solidFill>
                  <a:schemeClr val="bg1"/>
                </a:solidFill>
                <a:latin typeface="&amp;quot"/>
              </a:rPr>
              <a:t> in Jerusalem and </a:t>
            </a:r>
            <a:r>
              <a:rPr lang="en-US" sz="3100" b="1" dirty="0">
                <a:solidFill>
                  <a:srgbClr val="FFFF00"/>
                </a:solidFill>
                <a:latin typeface="&amp;quot"/>
              </a:rPr>
              <a:t>be glad </a:t>
            </a:r>
            <a:r>
              <a:rPr lang="en-US" sz="3100" dirty="0">
                <a:solidFill>
                  <a:schemeClr val="bg1"/>
                </a:solidFill>
                <a:latin typeface="&amp;quot"/>
              </a:rPr>
              <a:t>in My people;</a:t>
            </a:r>
            <a:br>
              <a:rPr lang="en-US" sz="3100" dirty="0">
                <a:solidFill>
                  <a:schemeClr val="bg1"/>
                </a:solidFill>
              </a:rPr>
            </a:br>
            <a:r>
              <a:rPr lang="en-US" sz="3100" dirty="0">
                <a:solidFill>
                  <a:schemeClr val="bg1"/>
                </a:solidFill>
                <a:latin typeface="&amp;quot"/>
              </a:rPr>
              <a:t>And there will no longer be heard in her</a:t>
            </a:r>
            <a:br>
              <a:rPr lang="en-US" sz="3100" dirty="0">
                <a:solidFill>
                  <a:schemeClr val="bg1"/>
                </a:solidFill>
              </a:rPr>
            </a:br>
            <a:r>
              <a:rPr lang="en-US" sz="3100" dirty="0">
                <a:solidFill>
                  <a:schemeClr val="bg1"/>
                </a:solidFill>
                <a:latin typeface="&amp;quot"/>
              </a:rPr>
              <a:t>The voice of weeping and the sound of crying.</a:t>
            </a:r>
          </a:p>
          <a:p>
            <a:r>
              <a:rPr lang="en-US" sz="3100" dirty="0">
                <a:solidFill>
                  <a:schemeClr val="bg1"/>
                </a:solidFill>
                <a:latin typeface="&amp;quot"/>
              </a:rPr>
              <a:t>															</a:t>
            </a:r>
            <a:r>
              <a:rPr lang="en-US" sz="3100" i="1" dirty="0">
                <a:solidFill>
                  <a:schemeClr val="bg1"/>
                </a:solidFill>
                <a:latin typeface="&amp;quot"/>
              </a:rPr>
              <a:t>Isaiah 65:19</a:t>
            </a:r>
            <a:endParaRPr lang="en-US" sz="31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59721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40F63B4-E898-4B1B-AA25-3E4AD526C76D}"/>
              </a:ext>
            </a:extLst>
          </p:cNvPr>
          <p:cNvSpPr/>
          <p:nvPr/>
        </p:nvSpPr>
        <p:spPr>
          <a:xfrm>
            <a:off x="106680" y="1944916"/>
            <a:ext cx="903732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100" dirty="0">
                <a:solidFill>
                  <a:schemeClr val="bg1"/>
                </a:solidFill>
              </a:rPr>
              <a:t>Oh, that the salvation of Israel would come out of Zion!</a:t>
            </a:r>
            <a:br>
              <a:rPr lang="en-US" sz="3100" dirty="0">
                <a:solidFill>
                  <a:schemeClr val="bg1"/>
                </a:solidFill>
              </a:rPr>
            </a:br>
            <a:r>
              <a:rPr lang="en-US" sz="3100" dirty="0">
                <a:solidFill>
                  <a:schemeClr val="bg1"/>
                </a:solidFill>
              </a:rPr>
              <a:t>When the </a:t>
            </a:r>
            <a:r>
              <a:rPr lang="en-US" sz="3100" cap="small" dirty="0">
                <a:solidFill>
                  <a:schemeClr val="bg1"/>
                </a:solidFill>
              </a:rPr>
              <a:t>Lord</a:t>
            </a:r>
            <a:r>
              <a:rPr lang="en-US" sz="3100" dirty="0">
                <a:solidFill>
                  <a:schemeClr val="bg1"/>
                </a:solidFill>
              </a:rPr>
              <a:t> restores His captive people,</a:t>
            </a:r>
            <a:br>
              <a:rPr lang="en-US" sz="3100" dirty="0">
                <a:solidFill>
                  <a:schemeClr val="bg1"/>
                </a:solidFill>
              </a:rPr>
            </a:br>
            <a:r>
              <a:rPr lang="en-US" sz="3100" dirty="0">
                <a:solidFill>
                  <a:schemeClr val="bg1"/>
                </a:solidFill>
              </a:rPr>
              <a:t>Jacob will </a:t>
            </a:r>
            <a:r>
              <a:rPr lang="en-US" sz="3100" b="1" dirty="0">
                <a:solidFill>
                  <a:srgbClr val="FFFF00"/>
                </a:solidFill>
              </a:rPr>
              <a:t>rejoice</a:t>
            </a:r>
            <a:r>
              <a:rPr lang="en-US" sz="3100" dirty="0">
                <a:solidFill>
                  <a:schemeClr val="bg1"/>
                </a:solidFill>
              </a:rPr>
              <a:t>, Israel will be </a:t>
            </a:r>
            <a:r>
              <a:rPr lang="en-US" sz="3100" b="1" dirty="0">
                <a:solidFill>
                  <a:srgbClr val="FFFF00"/>
                </a:solidFill>
              </a:rPr>
              <a:t>glad</a:t>
            </a:r>
            <a:r>
              <a:rPr lang="en-US" sz="3100" dirty="0">
                <a:solidFill>
                  <a:schemeClr val="bg1"/>
                </a:solidFill>
              </a:rPr>
              <a:t>.</a:t>
            </a:r>
            <a:r>
              <a:rPr lang="en-US" sz="3200" i="1" dirty="0">
                <a:solidFill>
                  <a:schemeClr val="bg1"/>
                </a:solidFill>
              </a:rPr>
              <a:t>																				Psalm 14:7</a:t>
            </a:r>
          </a:p>
        </p:txBody>
      </p:sp>
    </p:spTree>
    <p:extLst>
      <p:ext uri="{BB962C8B-B14F-4D97-AF65-F5344CB8AC3E}">
        <p14:creationId xmlns:p14="http://schemas.microsoft.com/office/powerpoint/2010/main" val="2171172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273</TotalTime>
  <Words>224</Words>
  <Application>Microsoft Office PowerPoint</Application>
  <PresentationFormat>On-screen Show (4:3)</PresentationFormat>
  <Paragraphs>16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&amp;quot</vt:lpstr>
      <vt:lpstr>Arial</vt:lpstr>
      <vt:lpstr>Calibri</vt:lpstr>
      <vt:lpstr>Calibri Light</vt:lpstr>
      <vt:lpstr>Helvetica Neue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Alyse Nash</dc:creator>
  <cp:lastModifiedBy>Eastview Church</cp:lastModifiedBy>
  <cp:revision>7</cp:revision>
  <dcterms:created xsi:type="dcterms:W3CDTF">2019-09-30T14:45:03Z</dcterms:created>
  <dcterms:modified xsi:type="dcterms:W3CDTF">2019-10-11T16:16:01Z</dcterms:modified>
</cp:coreProperties>
</file>