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36E-22BA-4CF0-AF26-8660E032508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37D5-575A-40AA-AF98-063858F5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90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36E-22BA-4CF0-AF26-8660E032508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37D5-575A-40AA-AF98-063858F5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83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36E-22BA-4CF0-AF26-8660E032508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37D5-575A-40AA-AF98-063858F5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63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36E-22BA-4CF0-AF26-8660E032508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37D5-575A-40AA-AF98-063858F5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01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36E-22BA-4CF0-AF26-8660E032508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37D5-575A-40AA-AF98-063858F5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0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36E-22BA-4CF0-AF26-8660E032508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37D5-575A-40AA-AF98-063858F5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25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36E-22BA-4CF0-AF26-8660E032508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37D5-575A-40AA-AF98-063858F5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00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36E-22BA-4CF0-AF26-8660E032508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37D5-575A-40AA-AF98-063858F5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63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36E-22BA-4CF0-AF26-8660E032508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37D5-575A-40AA-AF98-063858F5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99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36E-22BA-4CF0-AF26-8660E032508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37D5-575A-40AA-AF98-063858F5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27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036E-22BA-4CF0-AF26-8660E032508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37D5-575A-40AA-AF98-063858F5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94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C036E-22BA-4CF0-AF26-8660E032508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37D5-575A-40AA-AF98-063858F5E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4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124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AA8D49-7998-4C26-82B0-ED9ECAF67119}"/>
              </a:ext>
            </a:extLst>
          </p:cNvPr>
          <p:cNvSpPr/>
          <p:nvPr/>
        </p:nvSpPr>
        <p:spPr>
          <a:xfrm>
            <a:off x="182880" y="0"/>
            <a:ext cx="8778240" cy="3652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14 </a:t>
            </a:r>
            <a:r>
              <a:rPr lang="en-US" sz="3200" dirty="0">
                <a:latin typeface="&amp;quot"/>
              </a:rPr>
              <a:t>For this reason I bow my knees before the Father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15 </a:t>
            </a:r>
            <a:r>
              <a:rPr lang="en-US" sz="3200" dirty="0">
                <a:latin typeface="&amp;quot"/>
              </a:rPr>
              <a:t>from whom every family in heaven and on earth derives its name,</a:t>
            </a:r>
            <a:r>
              <a:rPr lang="en-US" sz="3200" dirty="0">
                <a:latin typeface="Helvetica Neue"/>
              </a:rPr>
              <a:t> </a:t>
            </a:r>
          </a:p>
          <a:p>
            <a:endParaRPr lang="en-US" sz="3200" b="1" baseline="300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16 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that He would grant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you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</a:t>
            </a:r>
            <a:r>
              <a:rPr lang="en-US" sz="3200" u="sng" dirty="0">
                <a:solidFill>
                  <a:srgbClr val="000000"/>
                </a:solidFill>
                <a:latin typeface="&amp;quot"/>
              </a:rPr>
              <a:t>according to the riches of His glory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to be strengthened with power through His Spirit in the inner man,</a:t>
            </a:r>
            <a:r>
              <a:rPr lang="en-US" i="1" dirty="0">
                <a:solidFill>
                  <a:srgbClr val="000000"/>
                </a:solidFill>
                <a:latin typeface="&amp;quot"/>
              </a:rPr>
              <a:t>												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006322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AA8D49-7998-4C26-82B0-ED9ECAF67119}"/>
              </a:ext>
            </a:extLst>
          </p:cNvPr>
          <p:cNvSpPr/>
          <p:nvPr/>
        </p:nvSpPr>
        <p:spPr>
          <a:xfrm>
            <a:off x="182880" y="0"/>
            <a:ext cx="8778240" cy="3652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14 </a:t>
            </a:r>
            <a:r>
              <a:rPr lang="en-US" sz="3200" dirty="0">
                <a:latin typeface="&amp;quot"/>
              </a:rPr>
              <a:t>For this reason I bow my knees before the Father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15 </a:t>
            </a:r>
            <a:r>
              <a:rPr lang="en-US" sz="3200" dirty="0">
                <a:latin typeface="&amp;quot"/>
              </a:rPr>
              <a:t>from whom every family in heaven and on earth derives its name,</a:t>
            </a:r>
            <a:r>
              <a:rPr lang="en-US" sz="3200" dirty="0">
                <a:latin typeface="Helvetica Neue"/>
              </a:rPr>
              <a:t> </a:t>
            </a:r>
          </a:p>
          <a:p>
            <a:endParaRPr lang="en-US" sz="3200" b="1" baseline="300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16 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that He would grant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you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</a:t>
            </a:r>
            <a:r>
              <a:rPr lang="en-US" sz="3200" u="sng" dirty="0">
                <a:solidFill>
                  <a:srgbClr val="000000"/>
                </a:solidFill>
                <a:latin typeface="&amp;quot"/>
              </a:rPr>
              <a:t>according to the riches of His glory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</a:t>
            </a:r>
            <a:r>
              <a:rPr lang="en-US" sz="3200" b="1" dirty="0">
                <a:solidFill>
                  <a:srgbClr val="FF0000"/>
                </a:solidFill>
                <a:latin typeface="&amp;quot"/>
              </a:rPr>
              <a:t>to be strengthened with power through His Spirit in the inner man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&amp;quot"/>
              </a:rPr>
              <a:t>												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5110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AA8D49-7998-4C26-82B0-ED9ECAF67119}"/>
              </a:ext>
            </a:extLst>
          </p:cNvPr>
          <p:cNvSpPr/>
          <p:nvPr/>
        </p:nvSpPr>
        <p:spPr>
          <a:xfrm>
            <a:off x="0" y="281354"/>
            <a:ext cx="929874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17</a:t>
            </a:r>
            <a:r>
              <a:rPr lang="en-US" sz="3200" dirty="0"/>
              <a:t>so that Christ may dwell in your hearts through faith; </a:t>
            </a:r>
            <a:r>
              <a:rPr lang="en-US" i="1" dirty="0">
                <a:solidFill>
                  <a:srgbClr val="000000"/>
                </a:solidFill>
                <a:latin typeface="&amp;quot"/>
              </a:rPr>
              <a:t>							</a:t>
            </a:r>
            <a:endParaRPr lang="en-US" sz="3200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88BD6A-0366-4785-938F-ED4EFDC9EAE5}"/>
              </a:ext>
            </a:extLst>
          </p:cNvPr>
          <p:cNvSpPr/>
          <p:nvPr/>
        </p:nvSpPr>
        <p:spPr>
          <a:xfrm>
            <a:off x="0" y="1366897"/>
            <a:ext cx="90173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and that you, being rooted and grounded in love,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may be able to comprehend with all the saints what is the breadth and length and height and depth,</a:t>
            </a:r>
            <a:r>
              <a:rPr lang="en-US" sz="3200" b="1" baseline="30000" dirty="0"/>
              <a:t> 19 </a:t>
            </a:r>
            <a:r>
              <a:rPr lang="en-US" sz="3200" dirty="0"/>
              <a:t>and to know the love of Christ which surpasses knowledge, that you may be filled up to all the fullness of God.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7955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AA8D49-7998-4C26-82B0-ED9ECAF67119}"/>
              </a:ext>
            </a:extLst>
          </p:cNvPr>
          <p:cNvSpPr/>
          <p:nvPr/>
        </p:nvSpPr>
        <p:spPr>
          <a:xfrm>
            <a:off x="0" y="281354"/>
            <a:ext cx="929874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17</a:t>
            </a:r>
            <a:r>
              <a:rPr lang="en-US" sz="3200" dirty="0"/>
              <a:t>so that Christ may dwell in your hearts through faith; </a:t>
            </a:r>
            <a:r>
              <a:rPr lang="en-US" i="1" dirty="0">
                <a:solidFill>
                  <a:srgbClr val="000000"/>
                </a:solidFill>
                <a:latin typeface="&amp;quot"/>
              </a:rPr>
              <a:t>							</a:t>
            </a:r>
            <a:endParaRPr lang="en-US" sz="3200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88BD6A-0366-4785-938F-ED4EFDC9EAE5}"/>
              </a:ext>
            </a:extLst>
          </p:cNvPr>
          <p:cNvSpPr/>
          <p:nvPr/>
        </p:nvSpPr>
        <p:spPr>
          <a:xfrm>
            <a:off x="0" y="1366897"/>
            <a:ext cx="90173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and that you, being rooted and grounded in love,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may be able to comprehend with all the saints what is the breadth and length and height and depth,</a:t>
            </a:r>
            <a:r>
              <a:rPr lang="en-US" sz="3200" b="1" baseline="30000" dirty="0"/>
              <a:t> 19 </a:t>
            </a:r>
            <a:r>
              <a:rPr lang="en-US" sz="3200" dirty="0"/>
              <a:t>and </a:t>
            </a:r>
            <a:r>
              <a:rPr lang="en-US" sz="3200" b="1" dirty="0">
                <a:solidFill>
                  <a:srgbClr val="0070C0"/>
                </a:solidFill>
              </a:rPr>
              <a:t>to know the love of Christ which surpasses knowledge</a:t>
            </a:r>
            <a:r>
              <a:rPr lang="en-US" sz="3200" dirty="0"/>
              <a:t>, that you may be filled up to all the fullness of God.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6410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AA8D49-7998-4C26-82B0-ED9ECAF67119}"/>
              </a:ext>
            </a:extLst>
          </p:cNvPr>
          <p:cNvSpPr/>
          <p:nvPr/>
        </p:nvSpPr>
        <p:spPr>
          <a:xfrm>
            <a:off x="0" y="281354"/>
            <a:ext cx="929874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17</a:t>
            </a:r>
            <a:r>
              <a:rPr lang="en-US" sz="3200" dirty="0"/>
              <a:t>so that Christ may dwell in your hearts through faith; </a:t>
            </a:r>
            <a:r>
              <a:rPr lang="en-US" i="1" dirty="0">
                <a:solidFill>
                  <a:srgbClr val="000000"/>
                </a:solidFill>
                <a:latin typeface="&amp;quot"/>
              </a:rPr>
              <a:t>							</a:t>
            </a:r>
            <a:endParaRPr lang="en-US" sz="3200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88BD6A-0366-4785-938F-ED4EFDC9EAE5}"/>
              </a:ext>
            </a:extLst>
          </p:cNvPr>
          <p:cNvSpPr/>
          <p:nvPr/>
        </p:nvSpPr>
        <p:spPr>
          <a:xfrm>
            <a:off x="0" y="1366897"/>
            <a:ext cx="90173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and that you, being rooted and grounded in love,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may be able to comprehend with all the saints what is the breadth and length and height and depth,</a:t>
            </a:r>
            <a:r>
              <a:rPr lang="en-US" sz="3200" b="1" baseline="30000" dirty="0"/>
              <a:t> 19 </a:t>
            </a:r>
            <a:r>
              <a:rPr lang="en-US" sz="3200" dirty="0"/>
              <a:t>and to know the love of Christ which surpasses knowledge, </a:t>
            </a:r>
            <a:r>
              <a:rPr lang="en-US" sz="3200" b="1" dirty="0">
                <a:solidFill>
                  <a:srgbClr val="0070C0"/>
                </a:solidFill>
              </a:rPr>
              <a:t>that you may be filled up to all the fullness of God</a:t>
            </a:r>
            <a:r>
              <a:rPr lang="en-US" sz="3200" dirty="0"/>
              <a:t>.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1677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88BD6A-0366-4785-938F-ED4EFDC9EAE5}"/>
              </a:ext>
            </a:extLst>
          </p:cNvPr>
          <p:cNvSpPr/>
          <p:nvPr/>
        </p:nvSpPr>
        <p:spPr>
          <a:xfrm>
            <a:off x="0" y="1366897"/>
            <a:ext cx="90173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20 </a:t>
            </a:r>
            <a:r>
              <a:rPr lang="en-US" sz="3200" dirty="0"/>
              <a:t>Now to Him who is able to do far more abundantly beyond all that we ask or think, according to the power that works within us, </a:t>
            </a:r>
            <a:r>
              <a:rPr lang="en-US" sz="3200" b="1" baseline="30000" dirty="0"/>
              <a:t>21 </a:t>
            </a:r>
            <a:r>
              <a:rPr lang="en-US" sz="3200" dirty="0"/>
              <a:t>to Him be the glory in the church and in Christ Jesus to all generations forever and ever. Amen.</a:t>
            </a:r>
          </a:p>
        </p:txBody>
      </p:sp>
    </p:spTree>
    <p:extLst>
      <p:ext uri="{BB962C8B-B14F-4D97-AF65-F5344CB8AC3E}">
        <p14:creationId xmlns:p14="http://schemas.microsoft.com/office/powerpoint/2010/main" val="124113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AA8D49-7998-4C26-82B0-ED9ECAF67119}"/>
              </a:ext>
            </a:extLst>
          </p:cNvPr>
          <p:cNvSpPr/>
          <p:nvPr/>
        </p:nvSpPr>
        <p:spPr>
          <a:xfrm>
            <a:off x="182880" y="0"/>
            <a:ext cx="877824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14 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For this reason I bow my knees before the Father,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15 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from whom every family in heaven and on earth derives its name,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16 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that He would grant you, according to the riches of His glory, to be strengthened with power through His Spirit in the inner man,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17 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so that Christ may dwell in your hearts through faith; and that you, being rooted and grounded in love,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may be able to comprehend with all the saints what is the breadth and length and height and depth,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19 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and to know the love of Christ which surpasses knowledge, that you may be filled up to all the fullness of God.</a:t>
            </a:r>
          </a:p>
          <a:p>
            <a:r>
              <a:rPr lang="en-US" i="1" dirty="0">
                <a:solidFill>
                  <a:srgbClr val="000000"/>
                </a:solidFill>
                <a:latin typeface="&amp;quot"/>
              </a:rPr>
              <a:t>												</a:t>
            </a:r>
            <a:r>
              <a:rPr lang="en-US" sz="3200" i="1" dirty="0">
                <a:solidFill>
                  <a:srgbClr val="000000"/>
                </a:solidFill>
                <a:latin typeface="&amp;quot"/>
              </a:rPr>
              <a:t>Ephesians 4:14-19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079213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AA8D49-7998-4C26-82B0-ED9ECAF67119}"/>
              </a:ext>
            </a:extLst>
          </p:cNvPr>
          <p:cNvSpPr/>
          <p:nvPr/>
        </p:nvSpPr>
        <p:spPr>
          <a:xfrm>
            <a:off x="182880" y="0"/>
            <a:ext cx="877824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14 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For this reason I bow my knees before the </a:t>
            </a:r>
            <a:r>
              <a:rPr lang="en-US" sz="3200" b="1" dirty="0">
                <a:solidFill>
                  <a:srgbClr val="7030A0"/>
                </a:solidFill>
                <a:latin typeface="&amp;quot"/>
              </a:rPr>
              <a:t>Father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15 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from whom every family in heaven and on earth derives its name,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16 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that He would grant you, according to the riches of His glory, to be strengthened with power through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His Spirit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in the inner man,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17 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so that </a:t>
            </a:r>
            <a:r>
              <a:rPr lang="en-US" sz="3200" b="1" dirty="0">
                <a:solidFill>
                  <a:srgbClr val="FF0000"/>
                </a:solidFill>
                <a:latin typeface="&amp;quot"/>
              </a:rPr>
              <a:t>Christ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may dwell in your hearts through faith; and that you, being rooted and grounded in love,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may be able to comprehend with all the saints what is the breadth and length and height and depth,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19 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and to know the love of </a:t>
            </a:r>
            <a:r>
              <a:rPr lang="en-US" sz="3200" b="1" dirty="0">
                <a:solidFill>
                  <a:srgbClr val="FF0000"/>
                </a:solidFill>
                <a:latin typeface="&amp;quot"/>
              </a:rPr>
              <a:t>Christ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which surpasses knowledge, that you may be filled up to all the fullness of God.</a:t>
            </a:r>
          </a:p>
          <a:p>
            <a:r>
              <a:rPr lang="en-US" i="1" dirty="0">
                <a:solidFill>
                  <a:srgbClr val="000000"/>
                </a:solidFill>
                <a:latin typeface="&amp;quot"/>
              </a:rPr>
              <a:t>												</a:t>
            </a:r>
            <a:r>
              <a:rPr lang="en-US" sz="3200" i="1" dirty="0">
                <a:solidFill>
                  <a:srgbClr val="000000"/>
                </a:solidFill>
                <a:latin typeface="&amp;quot"/>
              </a:rPr>
              <a:t>Ephesians 4:14-19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934137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AA8D49-7998-4C26-82B0-ED9ECAF67119}"/>
              </a:ext>
            </a:extLst>
          </p:cNvPr>
          <p:cNvSpPr/>
          <p:nvPr/>
        </p:nvSpPr>
        <p:spPr>
          <a:xfrm>
            <a:off x="182880" y="0"/>
            <a:ext cx="8778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14 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For this reason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I bow my knees before the Father,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15 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from whom every family in heaven and on earth derives its name,</a:t>
            </a:r>
            <a:r>
              <a:rPr lang="en-US" i="1" dirty="0">
                <a:solidFill>
                  <a:srgbClr val="000000"/>
                </a:solidFill>
                <a:latin typeface="&amp;quot"/>
              </a:rPr>
              <a:t>												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137813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AA8D49-7998-4C26-82B0-ED9ECAF67119}"/>
              </a:ext>
            </a:extLst>
          </p:cNvPr>
          <p:cNvSpPr/>
          <p:nvPr/>
        </p:nvSpPr>
        <p:spPr>
          <a:xfrm>
            <a:off x="182880" y="0"/>
            <a:ext cx="8778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14 </a:t>
            </a:r>
            <a:r>
              <a:rPr lang="en-US" sz="3200" dirty="0">
                <a:latin typeface="&amp;quot"/>
              </a:rPr>
              <a:t>For this reason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I bow my knees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before the Father,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15 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from whom every family in heaven and on earth derives its name,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&amp;quot"/>
              </a:rPr>
              <a:t>												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182823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AA8D49-7998-4C26-82B0-ED9ECAF67119}"/>
              </a:ext>
            </a:extLst>
          </p:cNvPr>
          <p:cNvSpPr/>
          <p:nvPr/>
        </p:nvSpPr>
        <p:spPr>
          <a:xfrm>
            <a:off x="182880" y="0"/>
            <a:ext cx="8778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14 </a:t>
            </a:r>
            <a:r>
              <a:rPr lang="en-US" sz="3200" dirty="0">
                <a:latin typeface="&amp;quot"/>
              </a:rPr>
              <a:t>For this reason I bow my knees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before the Father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15 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from whom every family in heaven and on earth derives its name,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&amp;quot"/>
              </a:rPr>
              <a:t>												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79432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AA8D49-7998-4C26-82B0-ED9ECAF67119}"/>
              </a:ext>
            </a:extLst>
          </p:cNvPr>
          <p:cNvSpPr/>
          <p:nvPr/>
        </p:nvSpPr>
        <p:spPr>
          <a:xfrm>
            <a:off x="182880" y="0"/>
            <a:ext cx="8778240" cy="189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14 </a:t>
            </a:r>
            <a:r>
              <a:rPr lang="en-US" sz="3200" dirty="0">
                <a:latin typeface="&amp;quot"/>
              </a:rPr>
              <a:t>For this reason I bow my knees before the Father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15 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from whom every family in heaven and on earth derives its name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</a:p>
          <a:p>
            <a:endParaRPr lang="en-US" sz="3200" b="1" baseline="30000" dirty="0">
              <a:solidFill>
                <a:srgbClr val="0000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02067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AA8D49-7998-4C26-82B0-ED9ECAF67119}"/>
              </a:ext>
            </a:extLst>
          </p:cNvPr>
          <p:cNvSpPr/>
          <p:nvPr/>
        </p:nvSpPr>
        <p:spPr>
          <a:xfrm>
            <a:off x="182880" y="0"/>
            <a:ext cx="8778240" cy="3652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14 </a:t>
            </a:r>
            <a:r>
              <a:rPr lang="en-US" sz="3200" dirty="0">
                <a:latin typeface="&amp;quot"/>
              </a:rPr>
              <a:t>For this reason I bow my knees before the Father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15 </a:t>
            </a:r>
            <a:r>
              <a:rPr lang="en-US" sz="3200" dirty="0">
                <a:latin typeface="&amp;quot"/>
              </a:rPr>
              <a:t>from whom every family in heaven and on earth derives its name,</a:t>
            </a:r>
            <a:r>
              <a:rPr lang="en-US" sz="3200" dirty="0">
                <a:latin typeface="Helvetica Neue"/>
              </a:rPr>
              <a:t> </a:t>
            </a:r>
          </a:p>
          <a:p>
            <a:endParaRPr lang="en-US" sz="3200" b="1" baseline="300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16 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that He would grant you, according to the riches of His glory, to be strengthened with power through His Spirit in the inner man,</a:t>
            </a:r>
            <a:r>
              <a:rPr lang="en-US" i="1" dirty="0">
                <a:solidFill>
                  <a:srgbClr val="000000"/>
                </a:solidFill>
                <a:latin typeface="&amp;quot"/>
              </a:rPr>
              <a:t>												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71856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AA8D49-7998-4C26-82B0-ED9ECAF67119}"/>
              </a:ext>
            </a:extLst>
          </p:cNvPr>
          <p:cNvSpPr/>
          <p:nvPr/>
        </p:nvSpPr>
        <p:spPr>
          <a:xfrm>
            <a:off x="182880" y="0"/>
            <a:ext cx="8778240" cy="3652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14 </a:t>
            </a:r>
            <a:r>
              <a:rPr lang="en-US" sz="3200" dirty="0">
                <a:latin typeface="&amp;quot"/>
              </a:rPr>
              <a:t>For this reason I bow my knees before the Father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15 </a:t>
            </a:r>
            <a:r>
              <a:rPr lang="en-US" sz="3200" dirty="0">
                <a:latin typeface="&amp;quot"/>
              </a:rPr>
              <a:t>from whom every family in heaven and on earth derives its name,</a:t>
            </a:r>
            <a:r>
              <a:rPr lang="en-US" sz="3200" dirty="0">
                <a:latin typeface="Helvetica Neue"/>
              </a:rPr>
              <a:t> </a:t>
            </a:r>
          </a:p>
          <a:p>
            <a:endParaRPr lang="en-US" sz="3200" b="1" baseline="300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16 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that He would grant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you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according to the riches of His glory, to be strengthened with power through His Spirit in the inner man,</a:t>
            </a:r>
            <a:r>
              <a:rPr lang="en-US" i="1" dirty="0">
                <a:solidFill>
                  <a:srgbClr val="000000"/>
                </a:solidFill>
                <a:latin typeface="&amp;quot"/>
              </a:rPr>
              <a:t>												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36165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80</Words>
  <Application>Microsoft Office PowerPoint</Application>
  <PresentationFormat>On-screen Show (4:3)</PresentationFormat>
  <Paragraphs>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&amp;quot</vt:lpstr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Alyse Nash</cp:lastModifiedBy>
  <cp:revision>8</cp:revision>
  <dcterms:created xsi:type="dcterms:W3CDTF">2019-09-04T13:11:45Z</dcterms:created>
  <dcterms:modified xsi:type="dcterms:W3CDTF">2019-09-04T14:42:50Z</dcterms:modified>
</cp:coreProperties>
</file>