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C0F2-C9C4-4546-868E-A3D5065C60C9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F8EE7-DBEE-4958-B088-D115400BF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6168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C0F2-C9C4-4546-868E-A3D5065C60C9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F8EE7-DBEE-4958-B088-D115400BF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2416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C0F2-C9C4-4546-868E-A3D5065C60C9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F8EE7-DBEE-4958-B088-D115400BF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08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C0F2-C9C4-4546-868E-A3D5065C60C9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F8EE7-DBEE-4958-B088-D115400BF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336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C0F2-C9C4-4546-868E-A3D5065C60C9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F8EE7-DBEE-4958-B088-D115400BF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29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C0F2-C9C4-4546-868E-A3D5065C60C9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F8EE7-DBEE-4958-B088-D115400BF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960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C0F2-C9C4-4546-868E-A3D5065C60C9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F8EE7-DBEE-4958-B088-D115400BF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890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C0F2-C9C4-4546-868E-A3D5065C60C9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F8EE7-DBEE-4958-B088-D115400BF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710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C0F2-C9C4-4546-868E-A3D5065C60C9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F8EE7-DBEE-4958-B088-D115400BF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49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C0F2-C9C4-4546-868E-A3D5065C60C9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F8EE7-DBEE-4958-B088-D115400BF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1446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7C0F2-C9C4-4546-868E-A3D5065C60C9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F8EE7-DBEE-4958-B088-D115400BF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9668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7C0F2-C9C4-4546-868E-A3D5065C60C9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F8EE7-DBEE-4958-B088-D115400BF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80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8216B-7E36-4D48-9D7E-7CCA6E1DF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695369-D4EE-45A7-A613-AC949599E7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943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9FCF2A0-A734-40A1-A266-CD2EBD5EF06B}"/>
              </a:ext>
            </a:extLst>
          </p:cNvPr>
          <p:cNvSpPr/>
          <p:nvPr/>
        </p:nvSpPr>
        <p:spPr>
          <a:xfrm>
            <a:off x="133643" y="1659285"/>
            <a:ext cx="887671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22 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that you </a:t>
            </a:r>
            <a:r>
              <a:rPr lang="en-US" sz="3200" b="1" dirty="0">
                <a:solidFill>
                  <a:srgbClr val="0070C0"/>
                </a:solidFill>
                <a:latin typeface="&amp;quot"/>
              </a:rPr>
              <a:t>put off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, concerning your former conduct, the old man which grows corrupt according to the deceitful lusts, </a:t>
            </a:r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23 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and be renewed in the spirit of your mind, </a:t>
            </a:r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24 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and that you </a:t>
            </a:r>
            <a:r>
              <a:rPr lang="en-US" sz="3200" b="1" dirty="0">
                <a:solidFill>
                  <a:srgbClr val="0070C0"/>
                </a:solidFill>
                <a:latin typeface="&amp;quot"/>
              </a:rPr>
              <a:t>put on 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the new man which was created according to God, in true righteousness and holiness.</a:t>
            </a:r>
          </a:p>
          <a:p>
            <a:r>
              <a:rPr lang="en-US" sz="3200" dirty="0">
                <a:solidFill>
                  <a:srgbClr val="000000"/>
                </a:solidFill>
                <a:latin typeface="&amp;quot"/>
              </a:rPr>
              <a:t>												</a:t>
            </a:r>
            <a:r>
              <a:rPr lang="en-US" sz="3200" i="1" dirty="0">
                <a:solidFill>
                  <a:srgbClr val="000000"/>
                </a:solidFill>
                <a:latin typeface="&amp;quot"/>
              </a:rPr>
              <a:t>Ephesians 4:22-24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6825135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6635734-C42D-4A14-818E-9482D7E92EED}"/>
              </a:ext>
            </a:extLst>
          </p:cNvPr>
          <p:cNvSpPr txBox="1"/>
          <p:nvPr/>
        </p:nvSpPr>
        <p:spPr>
          <a:xfrm>
            <a:off x="0" y="126609"/>
            <a:ext cx="849688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“put on strength” Psalm 93:1; Isaiah 51:9</a:t>
            </a:r>
          </a:p>
          <a:p>
            <a:endParaRPr lang="en-US" sz="3200" dirty="0"/>
          </a:p>
          <a:p>
            <a:r>
              <a:rPr lang="en-US" sz="3200" dirty="0"/>
              <a:t>“clothed with splendor and majesty” Psalm 104:1</a:t>
            </a:r>
          </a:p>
          <a:p>
            <a:endParaRPr lang="en-US" sz="3200" dirty="0"/>
          </a:p>
          <a:p>
            <a:r>
              <a:rPr lang="en-US" sz="3200" dirty="0"/>
              <a:t>“clothed with righteousness” Psalm 132:9</a:t>
            </a:r>
          </a:p>
          <a:p>
            <a:endParaRPr lang="en-US" sz="3200" dirty="0"/>
          </a:p>
          <a:p>
            <a:r>
              <a:rPr lang="en-US" sz="3200" dirty="0"/>
              <a:t>“clothed with salvation” 2 Chronicles 6:41</a:t>
            </a:r>
          </a:p>
        </p:txBody>
      </p:sp>
    </p:spTree>
    <p:extLst>
      <p:ext uri="{BB962C8B-B14F-4D97-AF65-F5344CB8AC3E}">
        <p14:creationId xmlns:p14="http://schemas.microsoft.com/office/powerpoint/2010/main" val="245529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9FCF2A0-A734-40A1-A266-CD2EBD5EF06B}"/>
              </a:ext>
            </a:extLst>
          </p:cNvPr>
          <p:cNvSpPr/>
          <p:nvPr/>
        </p:nvSpPr>
        <p:spPr>
          <a:xfrm>
            <a:off x="133643" y="1659285"/>
            <a:ext cx="887671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22 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that you </a:t>
            </a:r>
            <a:r>
              <a:rPr lang="en-US" sz="3200" b="1" dirty="0">
                <a:solidFill>
                  <a:srgbClr val="0070C0"/>
                </a:solidFill>
                <a:latin typeface="&amp;quot"/>
              </a:rPr>
              <a:t>put off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, concerning your former conduct, the old man which grows corrupt according to the deceitful lusts, </a:t>
            </a:r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23 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and be renewed in the spirit of your mind, </a:t>
            </a:r>
            <a:r>
              <a:rPr lang="en-US" sz="3200" b="1" baseline="30000" dirty="0">
                <a:solidFill>
                  <a:srgbClr val="000000"/>
                </a:solidFill>
                <a:latin typeface="&amp;quot"/>
              </a:rPr>
              <a:t>24 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and that you </a:t>
            </a:r>
            <a:r>
              <a:rPr lang="en-US" sz="3200" b="1" dirty="0">
                <a:solidFill>
                  <a:srgbClr val="0070C0"/>
                </a:solidFill>
                <a:latin typeface="&amp;quot"/>
              </a:rPr>
              <a:t>put on 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the new man which was created according to God, in true righteousness and holiness.</a:t>
            </a:r>
          </a:p>
          <a:p>
            <a:r>
              <a:rPr lang="en-US" sz="3200" dirty="0">
                <a:solidFill>
                  <a:srgbClr val="000000"/>
                </a:solidFill>
                <a:latin typeface="&amp;quot"/>
              </a:rPr>
              <a:t>												</a:t>
            </a:r>
            <a:r>
              <a:rPr lang="en-US" sz="3200" i="1" dirty="0">
                <a:solidFill>
                  <a:srgbClr val="000000"/>
                </a:solidFill>
                <a:latin typeface="&amp;quot"/>
              </a:rPr>
              <a:t>Ephesians 4:22-24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97310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9FCF2A0-A734-40A1-A266-CD2EBD5EF06B}"/>
              </a:ext>
            </a:extLst>
          </p:cNvPr>
          <p:cNvSpPr/>
          <p:nvPr/>
        </p:nvSpPr>
        <p:spPr>
          <a:xfrm>
            <a:off x="0" y="-28135"/>
            <a:ext cx="9144000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baseline="30000" dirty="0"/>
              <a:t>25 </a:t>
            </a:r>
            <a:r>
              <a:rPr lang="en-US" sz="2800" dirty="0"/>
              <a:t>Therefore, laying aside falsehood, </a:t>
            </a:r>
            <a:r>
              <a:rPr lang="en-US" sz="2800" cap="small" dirty="0"/>
              <a:t>speak truth each one of you</a:t>
            </a:r>
            <a:r>
              <a:rPr lang="en-US" sz="2800" dirty="0"/>
              <a:t> </a:t>
            </a:r>
            <a:r>
              <a:rPr lang="en-US" sz="2800" cap="small" dirty="0"/>
              <a:t>with his neighbor</a:t>
            </a:r>
            <a:r>
              <a:rPr lang="en-US" sz="2800" dirty="0"/>
              <a:t>, for we are members of one another. </a:t>
            </a:r>
            <a:r>
              <a:rPr lang="en-US" sz="2800" b="1" baseline="30000" dirty="0"/>
              <a:t>26 </a:t>
            </a:r>
            <a:r>
              <a:rPr lang="en-US" sz="2800" cap="small" dirty="0"/>
              <a:t>Be angry, and yet</a:t>
            </a:r>
            <a:r>
              <a:rPr lang="en-US" sz="2800" dirty="0"/>
              <a:t> </a:t>
            </a:r>
            <a:r>
              <a:rPr lang="en-US" sz="2800" cap="small" dirty="0"/>
              <a:t>do not sin</a:t>
            </a:r>
            <a:r>
              <a:rPr lang="en-US" sz="2800" dirty="0"/>
              <a:t>; do not let the sun go down on your anger, </a:t>
            </a:r>
            <a:r>
              <a:rPr lang="en-US" sz="2800" b="1" baseline="30000" dirty="0"/>
              <a:t>27 </a:t>
            </a:r>
            <a:r>
              <a:rPr lang="en-US" sz="2800" dirty="0"/>
              <a:t>and do not give the devil an opportunity. </a:t>
            </a:r>
            <a:r>
              <a:rPr lang="en-US" sz="2800" b="1" baseline="30000" dirty="0"/>
              <a:t>28 </a:t>
            </a:r>
            <a:r>
              <a:rPr lang="en-US" sz="2800" dirty="0"/>
              <a:t>He who steals must steal no longer; but rather he must labor, performing with his own hands what is good, so that he will have something to share with one who has need. </a:t>
            </a:r>
            <a:r>
              <a:rPr lang="en-US" sz="2800" b="1" baseline="30000" dirty="0"/>
              <a:t>29 </a:t>
            </a:r>
            <a:r>
              <a:rPr lang="en-US" sz="2800" dirty="0"/>
              <a:t>Let no unwholesome word proceed from your mouth, but only such a word as is good for edification according to the need of the moment, so that it will give grace to those who hear. </a:t>
            </a:r>
            <a:r>
              <a:rPr lang="en-US" sz="2800" b="1" baseline="30000" dirty="0"/>
              <a:t>30 </a:t>
            </a:r>
            <a:r>
              <a:rPr lang="en-US" sz="2800" dirty="0"/>
              <a:t>Do not grieve the Holy Spirit of God, by  whom you were sealed for the day of redemption. </a:t>
            </a:r>
            <a:r>
              <a:rPr lang="en-US" sz="2800" b="1" baseline="30000" dirty="0"/>
              <a:t>31 </a:t>
            </a:r>
            <a:r>
              <a:rPr lang="en-US" sz="2800" dirty="0"/>
              <a:t>Let all bitterness and wrath and anger and clamor and slander be put away from you, along with all malice. </a:t>
            </a:r>
            <a:r>
              <a:rPr lang="en-US" sz="2800" b="1" baseline="30000" dirty="0"/>
              <a:t>32 </a:t>
            </a:r>
            <a:r>
              <a:rPr lang="en-US" sz="2800" dirty="0"/>
              <a:t>Be kind to one another, tender-hearted, forgiving each other, just as God in Christ also has forgiven you.</a:t>
            </a:r>
          </a:p>
        </p:txBody>
      </p:sp>
    </p:spTree>
    <p:extLst>
      <p:ext uri="{BB962C8B-B14F-4D97-AF65-F5344CB8AC3E}">
        <p14:creationId xmlns:p14="http://schemas.microsoft.com/office/powerpoint/2010/main" val="3925754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160</TotalTime>
  <Words>37</Words>
  <Application>Microsoft Office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&amp;quot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Alyse Nash</dc:creator>
  <cp:lastModifiedBy>Alyse Nash</cp:lastModifiedBy>
  <cp:revision>4</cp:revision>
  <dcterms:created xsi:type="dcterms:W3CDTF">2019-09-17T14:10:51Z</dcterms:created>
  <dcterms:modified xsi:type="dcterms:W3CDTF">2019-09-20T14:05:53Z</dcterms:modified>
</cp:coreProperties>
</file>