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6" r:id="rId3"/>
    <p:sldId id="258" r:id="rId4"/>
    <p:sldId id="257" r:id="rId5"/>
    <p:sldId id="259" r:id="rId6"/>
    <p:sldId id="260" r:id="rId7"/>
    <p:sldId id="261" r:id="rId8"/>
    <p:sldId id="262" r:id="rId9"/>
    <p:sldId id="271" r:id="rId10"/>
    <p:sldId id="272" r:id="rId11"/>
    <p:sldId id="276" r:id="rId12"/>
    <p:sldId id="263" r:id="rId13"/>
    <p:sldId id="273" r:id="rId14"/>
    <p:sldId id="264" r:id="rId15"/>
    <p:sldId id="274" r:id="rId16"/>
    <p:sldId id="265" r:id="rId17"/>
    <p:sldId id="266" r:id="rId18"/>
    <p:sldId id="267" r:id="rId19"/>
    <p:sldId id="268" r:id="rId20"/>
    <p:sldId id="269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9-17T13:06:32.15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889 13063 0,'0'0'0,"0"0"16,0 0-16,0 0 0,0 0 15,0 0-15,0 0 16,0 0-16,0 0 16,0 0-16,0 0 15,0 0-15,215-42 0,-132 33 16,-1 4-16,18 5 16,-9 0-16,16-5 15,9-4-15,0 0 16,-42 9-16,17 0 0,9 0 15,-26 0-15,34 0 16,-25 0-16,-9 0 16,0 0-16,-16 0 15,9 0-15,-9 0 16,-1 0-16,-7 37 0,-9-32 16,1-1-16,-9 1 15,17 0-15,-26-5 16,1 4-16,-8-4 15,-1 0-15,-7 5 0,-1-5 16,0 5-16,-8-5 16,0 0-16,0 4 15,0-4-15,0 5 16,0 0-16,0-1 0,-91-4 16,25 5-16,-17-5 15,0 0-15,1 4 16,-42-4-16,49 0 15,-32 0-15,7 0 16,9 0-16,17 0 0,-17 0 16,-42 0-16,51 0 15,-34 0-15,33 0 16,-25 0-16,34 0 16,-58 0-16,74 0 0,0 0 15,0 5-15,0-5 16,8 0-16,9 0 15,8 5-15,0-5 16,0 4-16,8-4 16,8 5-16,1-5 0,-1 5 15,9-5-15,8 0 16,-8 0-16,8 0 16,0 0-16,0 0 15,0 0-15,0 0 0,0 0 16,124 0-16,0 0 15,-8 0-15,24 0 16,-24 0-16,-17 0 16,17 0-16,0 0 15,-8 0-15,-17 0 0,25 0 16,-9 0-16,-16 0 16,25 0-16,-33 0 15,16 0-15,-25 0 16,1 0-16,-9 0 0,-8 0 15,-8 0-15,-9 4 16,-16 1-16,16 0 16,-16-1-16,-8-4 15,-1 5-15,-8 0 0,9-5 16,-17 0-16,8 4 16,1 1-16,-1-5 15,-8 0-15,0 5 16,8-5-16,-8 4 15,0-4-15,0 5 0,0 0 16,0 4-16,-66 5 16,-9-5-16,-16 10 15,-8-1-15,-17-8 16,17-6-16,-58-4 0,41 0 16,8 10-16,-7-1 15,-1-4-15,-8-5 16,-17 0-16,33 4 15,26 1-15,15 0 16,1-5-16,25 0 0,16 0 16,0 0-16,17 0 15,-9 0-15,17 0 16,-8 0-16,8 0 0,0 0 16,0 0-16,0 0 15,0-38-15,91 10 16,-25 5-16,25 0 15,-16 9-15,16 0 16,8-9-16,9-1 16,-17 1-16,-9 14 0,1 0 15,0-1-15,0 1 16,33-5-16,-42 0 16,9 5-16,-17 4 0,0 5 15,25 0-15,-25 0 16,-8 0-16,0 0 15,8 0-15,-16 0 16,-17 0-16,0 0 0,-8 0 16,-8 0-16,-1 0 15,-8 0-15,1 0 16,-1 0-16,0 0 0,-8 0 16,0 0-16,9 0 0,-9 0 15,0 37 1,0-32-16,0-5 15,0 5-15,0-1 16,0 6-16,0-1 0,0 14 16,-75-4-16,17-5 15,-49 9-15,-59 19 16,67-24-16,-25-4 16,16-9-16,-41 0 0,33 9 15,0-5-15,17-4 16,16-5-16,17 0 15,-25 0-15,17 0 16,24 0-16,0 0 0,17 0 16,17 0-16,-1 0 15,9 0-15,0 0 16,-1 0-16,9 0 16,0 0-16,0 0 15,0 0-15,0-42 0,116 18 16,-33-3-16,25-11 15,7 10-15,-24 19 16,42-5-16,-59 10 16,34-10-16,-25-5 15,16-9-15,-16 19 0,24 4 16,9-4-16,-25-1 16,17 1-16,-34-5 15,-8 10-15,-24-1 16,7 0-16,-24 5 0,0 0 15,0 0-15,-17 0 16,0 0-16,1 0 16,-1 0-16,-8 0 15,0 0-15,0 0 0,0 0 16,0 0-16,0 47 16,0-29-16,-91 10 15,25 5-15,-1-15 16,-32 1-16,-8 0 0,-51 13 15,18 1-15,32-24 16,-32 5-16,15 0 16,-7 5-16,16-5 15,0-10-15,-8-4 16,-8 10-16,8 4 0,24-1 16,1-13-16,25 5 15,7-5-15,1 0 16,8 0-16,17 0 15,16 0-15,9 0 0,-1 0 16,9 0-16,8 0 16,0 0-16,0 0 15,0 0-15,0 0 16,0 0-16,91-42 0,33 24 16,33-6-16,-24 10 15,-26 10-15,25-6 16,9 1-16,-17-9 15,17 18-15,-9 0 16,-16 0-16,-8 0 0,24 0 16,-24 0-16,8 0 15,-42 0-15,0 41 16,-7-36-16,-9 0 0,-9-1 0,-16 1 16,-8-5-16,-8 0 15,-9 5-15,0-1 16,-8-4-16,0 0 0,0 5 15,0-5 1,0 5-16,0-5 0,-83 4 31,-32-4-31,-59 5 16,8 0-16,51-5 0,-34-24 16,16 20-16,-7 4 15,-18 0-15,59-14 0,-17-5 16,0 5-16,1 0 15,32 5-15,0 4 16,-8 1-16,17-1 16,16-9-16,-17 5 15,17-1-15,9 1 0,16 0 16,-9-1-16,9 6 16,17-1-16,-1 1 15,9-1-15,-9 5 16,17-5-16,0 5 0,-8-4 15,8 4-15,0 0 16,0-5-16,0 0 16,0 5-16,91-4 15,-25 4-15,75 0 0,-34-5 16,-7 5-16,40 0 16,-24 0-16,16 37 15,1-37-15,-17 0 16,16 9-16,-8 1 15,33-6-15,-57-4 0,24 0 16,-8 0-16,8 0 16,-33 0-16,16 0 15,-40 0-15,7 0 16,-16 0-16,-25 0 16,-8 0-16,0 0 0,-17 0 15,0 0-15,-8 0 16,0 0-16,0 0 15,0 0-15,0 0 16,0 10-16,-66 13 0,25-4 16,-26-5-16,-73 4 15,-1 1-15,25-5 16,0-10-16,25-4 16,-16 0-16,-17 0 0,16 5 15,25 0-15,-32-1 16,40-4-16,-8 0 15,-8 0-15,0 0 16,9-42-16,-1 33 16,8 0-16,18 4 0,-18 1 15,17-6-15,0 6 16,9-10-16,-9 4 16,16 1-16,1 0 0,8 4 15,-9-4-15,9 4 16,9 0-16,-1 1 15,0-1-15,8 5 16,-8-4-16,9 4 16,-9 0-16,9 0 0,-9 0 15,8 0-15,1 0 16,7 0-16,1 0 16,0 0-16,0 0 15,-1 0-15,1 0 0,8 0 16,-8 0-16,-9 0 15,-32 41-15,49-41 63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9-17T13:34:30.33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6689 14803 0,'0'0'16,"0"0"-16,0 0 0,0 0 15,0 0-15,0 0 16,0 0-16,0 0 0,0 0 16,0 0-16,0 0 15,0 0-15,0 0 16,174 0-16,-116 0 16,8 0-16,-8 0 0,0 0 15,0 0-15,16 0 16,-8 0-16,9 0 15,-9 0-15,9 0 16,-9 0-16,-8 0 16,-9 0-16,17 0 0,-16 0 15,0 0-15,-1 0 16,1 0-16,-9 0 16,1 0-16,-17 0 15,-1 0-15,-7 0 0,0 0 16,-9 0-16,-8 0 15,8 0-15,0 0 16,-8 0-16,0 0 16,0 0-16,0 0 0,0 0 15,0 0-15,0 0 16,-91 0-16,50 0 16,-9 0-16,-16 0 15,-8 0-15,16 0 0,-17 0 16,1 0-16,-1 0 15,1 0-15,-17 0 16,16 0-16,17 0 16,-24 0-16,16 0 15,-1-38-15,-7 34 0,8 4 16,8-5-16,0 1 16,8-6-16,17 6 15,-8 4-15,16-5 16,0 5-16,9 0 0,-1 0 15,9 0-15,-1 0 16,1 0-16,0-5 16,8 5-16,0 0 15,0 0-15,0 0 0,0 0 16,91 0-16,0 0 16,-8 0-16,16-4 15,17-1-15,-25 0 16,8-4-16,42-5 15,-50 0-15,16 9 0,-16-4 16,0 0-16,0 0 16,-8-5-16,16 0 15,-41 9-15,-8 5 16,-9-5-16,-8 5 0,-8 0 16,0 0-16,-8 0 15,-9 0-15,0 0 16,-8 0-16,8 0 15,-8 0-15,0 0 16,0 0-16,0 0 0,0 0 16,0 0-16,0 38 15,-91-29-15,42 0 16,-1-4-16,-8-1 16,0-4-16,-8 5 0,-8-5 15,16 0-15,-8 0 16,-25 0-16,16 0 15,1 5-15,7-1 16,1 1-16,-8 0 16,-1-1-16,9 1 0,-8 9 15,-9 0-15,8 0 16,9 0-16,-8-5 16,24 5-16,9-9 15,8-1-15,0 1 0,8 4 16,0-4-16,17 0 15,-9-1-15,9 1 16,-1-5-16,1 5 16,0-1-16,8 1 0,0 0 15,0-1-15,0 1 16,0 0-16,0 13 16,108 1-16,-17-1 15,-25-8-15,41-1 0,-16-4 16,-8-5-16,25 0 15,-34 0-15,17 0 16,-8 0-16,24 0 16,9-52-16,-50 38 15,-8 10-15,17-10 0,-17 9 16,-17 1-16,0-1 16,1 5-16,-9-5 15,-8 1-15,-9 4 16,-7 0-16,-1 0 0,0 0 15,0 0-15,-8 0 16,0 0-16,0 0 16,0 0-16,0 0 15,0 0-15,0 0 0,0 0 16,0 0-16,0 0 16,-99 0-16,58 0 15,-17 0-15,0 0 16,-8 0-16,8 0 15,8 0-15,-8 0 0,9 0 16,-9-5-16,0 0 16,0 1-16,0-1 15,0-4-15,8 4 16,-16 5-16,25-5 0,-1 5 16,1 0-16,0 0 15,8-4-15,-1 4 16,1 0-16,0 0 15,8 0-15,9 0 16,-1 0-16,1 0 0,8 0 16,-9 0-16,17 0 15,-25 0-15,25 0 63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9-17T13:34:36.16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2635 17422 0,'0'0'16,"0"0"-16,0 0 15,0 0-15,0 0 0,0 0 16,0 0-16,0 0 15,0 0-15,0 0 16,0 0-16,0 0 0,0 0 16,0 0-16,173-56 15,-106 42-15,-9 5 16,8-1-16,0 6 16,8-1-16,-16 5 15,-8 0-15,8 0 0,0 0 16,0 0-16,-17 0 15,9 0-15,-9 0 16,0 0-16,1 0 16,-17 0-16,0 0 0,-9 0 15,1 0-15,-1 0 16,-8 0-16,9 0 16,-17 0-16,8 0 15,-8 0-15,0 0 0,9 0 16,-9 0-16,0 0 15,0 0-15,0 0 16,0 0-16,0 0 16,0 0-16,0 0 15,-83 0-15,41 0 0,1 0 16,0 0-16,-1 0 16,1 0-16,-9 0 15,9-5-15,0-4 16,-9 0-16,9 0 0,-1 4 15,9-4-15,-8 4 16,-9 0-16,0 1 16,-24 4-16,8 0 15,16 0-15,-8 0 16,17 0-16,8 0 0,0 0 16,8 0-16,8 0 15,-8 0-15,17 0 16,0 0-16,-9 0 15,17 0-15,-8 0 0,8 0 16,0 0-16,0 0 16,0 0-16,0 0 15,0 0-15,0 0 16,0 0-16,149 37 0,-75-33 16,17 1-16,-8-5 15,16 5-15,17-5 16,25 0-16,-9 0 15,-24 0-15,8-42 16,8 37-16,-17-4 0,18-10 16,-34 15-16,8-1 15,-8 5-15,0-9 16,8-10-16,9 1 0,-25 4 16,-17 9-16,-8 0 15,-17 5-15,9 0 16,-17 0-16,-8 0 15,-9 0-15,1 0 16,-9 0-16,0 0 16,0 0-16,-8 0 0,0 0 15,0 0-15,0 0 16,0 0-16,0 0 16,0 0-16,0 0 0,-82 37 15,16-32-15,-1 4 16,1 1-16,-17-10 15,-8 4-15,9-4 16,7 0-16,-32 0 16,16 0-16,0 5 15,-25 0-15,41-5 0,-7 0 16,7 0-16,-8 0 16,-16 0-16,16 0 15,-16 0-15,-9 0 0,9 0 16,-25 0-16,0 4 15,25 10-15,-9-4 16,17-1-16,8 0 16,9 1-16,16-1 15,0 0-15,0 0 0,8-4 16,17 4-16,9 1 16,-1-10-16,16 4 15,1-4-15,0 0 16,0 0-16,8 0 0,0 0 15,0 5-15,0-5 16,0 0-16,107 5 16,-32-5-16,40 4 15,-7 1-15,66-5 0,-25 0 16,-17 0-16,42 0 16,-17 0-16,0 0 15,-24 0-15,16 0 16,0 0-16,33-33 15,-33 24-15,-9 9 0,1-9 16,57-14-16,-40 18 16,-43 0-16,34-13 15,33-6-15,-66 15 16,17 4-16,-34 5 0,17-4 16,0-10-16,-9 9 15,-41 5-15,1 0 16,-26 0-16,0 0 15,-8 0-15,-8 0 0,-8 0 16,-9 0-16,9 37 16,-17-32-16,8 0 15,-8-1-15,0-4 16,0 5-16,0 0 16,0-1-16,0 6 0,-83 13 15,-16-5-15,-25 1 16,8-10-16,-8 5 15,-25 5-15,8-10 16,-24 1-16,-1 3 0,-8 11 16,9-10-16,24 4 15,-32-8-15,40 4 16,26-10-16,-26-4 16,42 5-16,-8-5 0,16 0 15,0 0-15,26 0 16,15 0-16,9 0 15,8 0-15,0-37 16,17 32-16,0 5 16,0-5-16,8 5 0,0-4 15,0 4-15,0-5 16,0-9-16,124 0 16,-25 9-16,9 5 15,24 0-15,17 0 0,-17 0 16,9 0-16,24 38 15,9-38-15,16 0 16,-16 0-16,0 0 16,16-19-16,-8 5 15,-8 14-15,25-14 0,-17 5 16,-9 9-16,-7 0 16,24-5-16,-49 1 15,-25 4-15,16 0 16,17 0-16,-16-5 0,-34 0 15,0 5-15,-16 0 16,-17 0-16,8-4 16,-16 4-16,-16 0 15,-17-5-15,-1 5 0,-15-5 16,-1 5-16,0 0 16,-8 0-16,0 0 15,0 0-15,0 0 16,0 0-16,0 0 15,0 0-15,-124 0 0,25 0 16,-42 0-16,-24 47 16,24-47-16,-8 0 15,25 0-15,25 0 16,-25 0-16,16 0 0,-33 0 16,34 0-16,-26 0 15,26 0-15,-1 0 16,1 0-16,41 0 15,-1 0-15,9 0 0,9 0 16,-1-42-16,9 37 16,8 5-16,8-4 15,8 4-15,9-5 16,0 5-16,-1 0 16,9 0-16,0 0 0,0 0 15,0-5-15,0 5 16,91 0-16,0 0 15,83 28-15,-41-23 16,7 0-16,17-1 0,17 1 16,17-5-16,-18 0 15,-7 0-15,8 0 16,16-23-16,-8 23 16,-41 0-16,32 0 0,-15-10 15,-10 6-15,-32 4 16,58 0-16,-33 0 15,-25 0-15,-1 0 16,-24 0-16,-16 0 16,-1 0-16,-7 0 0,-10-5 15,-23 0-15,-1 5 16,-17-4-16,-7 4 16,7 0-16,-16 0 15,0 0-15,8 0 0,-8 0 16,0 0-16,0 0 15,0 0-15,0 0 16,0 0-16,-132 0 16,-9-5-16,42 0 0,-17 5 15,-25 0-15,42 0 16,-25 0-16,17-4 16,-1-1-16,0 5 15,-7 0-15,-10 0 16,18 0-16,16 0 0,-17 0 15,1 0-15,-9 0 16,17 0-16,-1 0 16,9 0-16,9 0 15,7 0-15,17 0 0,9 0 16,-1 0-16,8 37 16,9-37-16,17 0 15,-1 0-15,9 0 16,0 0-16,-1 0 15,9 0-15,0 0 0,0 0 16,0 0-16,0 0 16,91 0-16,-8 0 15,25-37-15,-17 32 16,91-18-16,-83 14 0,0 9 16,-4079 0-16,8176 0 15,-4064-9-15,-8-1 16,-16 6-16,-26 4 15,18 0-15,16 0 16,-17 0-16,25 0 0,-25 0 16,0 0-16,-7 0 15,-1 0-15,-9 0 16,26 0-16,-9 0 16,0 0-16,-24 0 0,-9 0 15,-8 0-15,0 0 16,-8 0-16,-17 0 15,-9 0-15,1 0 16,0 0-16,-8 0 16,-1 0-16,-7 0 0,-1 0 15,0 0-15,0 0 16,1 0-16,-9 0 16,0 0-16,8 0 15,-8 0-15,0 0 0,0 0 16,0 0-16,0 0 15,-75 0-15,-16 0 16,-24 41-16,-18-27 16,42-9-16,-41 0 0,57-1 15,-24 1-15,25 0 16,-17 4-16,16-4 16,9-5-16,0 0 15,8 4-15,8-4 16,0 0-16,26 0 0,-9 0 15,16 0-15,0 0 16,1 0-16,8 0 16,-1 0-16,1 0 0,8 0 15,0 0-15,0 0 16,0 0-16,0 0 16,0 0-16,0 0 15,66 0-15,42 0 16,-9 0-16,9-42 15,-9 42-15,-8 0 0,-25-4 16,9-1-16,24-4 16,-16-5-16,-17 0 15,-16 9-15,7 1 0,1-6 16,-8 10-16,-9-9 16,9 9-16,-9-5 15,9 1-15,-9-1 16,1 0-16,-1 1 0,-8-1 15,-8 0-15,-8 5 16,-1 0-16,-8 0 16,9 0-16,-17 0 15,8 0-15,1 0 16,-9 0-16,8 0 0,-8 0 16,8 0-16,-8 0 15,0 0-15,0 0 16,0 0-16,0 0 15,0 0-15,0 0 0,0 0 16,0 0-16,0 0 16,0 0-16,0 42 15,-66-32-15,25-1 16,-9 0-16,-8 1 0,-8-1 16,0 0-16,8-4 15,-9 4-15,10-4 16,-1-1-16,0 6 15,8-10-15,-8 0 16,0 0-16,0 0 0,17 0 16,-9 0-16,9 0 15,0 0-15,7 0 16,10 0-16,-9 0 16,8 0-16,0 0 0,0 4 15,8 1-15,1-5 16,8 5-16,-1-5 15,1 0-15,8 4 16,-8-4-16,8 0 16,-8 0-16,8 0 0,0 0 15,0 0-15,0 0 16,0 0-16,0 0 16,0 0-16,91 0 15,-50 0-15,9 5 0,16 0 16,-17-1-16,-7 1 15,7 0-15,1 4 16,-9-4-16,9-1 16,-9 1-16,1-5 0,16 0 15,-9 0-15,18 0 16,-9 0-16,33 4 16,-42-4-16,17 5 15,1 0-15,-1-1 16,-17-4-16,-15 0 0,-10 0 15,1 0-15,-8 0 16,-9 0-16,9 0 0,-17 0 0,0 0 31,8 0-31,-8 0 0,0 0 16,0 5-16,0-5 16,0 0-16,0 0 15,0 5-15,0-5 16,0 0-16,0 4 0,0-4 15,0 0-15,0 0 16,-91 0-16,58 0 16,-17 0-16,17 0 15,-17 0-15,9 0 0,-9 0 16,-8 0-16,0 0 16,1 0-16,-1 0 15,0 0-15,0 0 0,8 0 16,9 0-16,8 0 15,0 0-15,-1-37 16,1 33-16,9-1 16,-1 5-16,0-5 15,-8 5-15,16-4 0,1 4 16,-9-5 0,8 5-16,1 0 0,-1-5 15,9 5-15,0 0 0,-1 0 16,1-4-1,8 4-15,0 0 0,-16-10 16,16 10 31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9-17T13:06:36.03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13913 15687 0,'0'0'0,"0"0"16,0 0-16,0 0 15,0 0-15,0 0 0,0 0 16,0 0-16,0 0 15,0 0-15,0 0 16,0 0-16,0 0 0,0 0 16,0 0-16,0 0 15,173 0-15,-82 0 16,42 0-16,40 46 16,-48-27-16,15 4 0,26-4 15,-1-15-15,9 6 16,-17 8-16,0-4 15,9-14-15,-17 0 16,-33 5-16,-25 4 16,-9-4-16,-7 4 0,-9-9 15,-16 0-15,-9 0 16,-8 0-16,-8 0 16,-8 0-16,-9 0 15,0 0-15,0 0 0,-8 5 16,0-5-16,0 0 15,0 4-15,0 1 16,-91 4-16,9 1 16,-100 4-16,57-1 0,10-3 15,-26-6-15,25 1 16,-66 4-16,33 1 16,8-10-16,1 0 15,-34 0-15,-8 4 16,41-4-16,42 0 0,-8 0 15,-26 0-15,26 5 16,24-5-16,8 5 16,9-5-16,17 0 15,7 0-15,17 0 0,0 0 16,9 0-16,8 0 16,-1 0-16,1 0 15,8 0-15,0 0 16,0 0-16,0 0 15,215-61-15,-91 43 0,34 13 16,7-9-16,9-5 16,-34 10-16,9 9 15,25-9-15,0-5 16,-9 14-16,-49 0 0,8 0 16,34-5-16,-26 5 15,-33 0-15,-8 0 16,9 0-16,-9 0 15,0 0-15,-17 0 0,-24 0 16,-1 0-16,-24 0 16,0 0-16,-17 0 15,1 0-15,-1 0 16,-8 0-16,0 0 16,0 0-16,0 0 0,0 42 15,-83-28-15,0-9 16,-8-5-16,-82 0 15,-1 0-15,8 0 0,17 0 16,-49-42-16,24 42 16,33 0-16,-16-10 15,0 1-15,8 9 16,33 0-16,25 0 16,17 0-16,16 0 0,8 0 15,17 0-15,8 0 16,9 0-16,7 0 15,1 0-15,8 0 16,-8 0-16,8 0 16,0 0-16,0 0 0,91-18 15,16-10-15,26 18 16,-17 6-16,16-1 16,0-14-16,1 1 0,-17 9 15,0 4-15,24-4 16,-49-5-16,-8-5 15,25 5-15,-17 9 16,-17 1-16,0 4 0,-7 0 16,7-5-16,-16 0 15,-8 1-15,-17-1 0,0 0 16,-8 1-16,0-1 16,-1 1-16,18-1 0,-17 0 15,8 5-15,-9 0 16,10 0-16,-10 0 15,1 0-15,-8 0 16,-9 0 0,9 0-16,-9 0 15,0 0-15,-8 0 0,0 0 16,0 0-16,0 0 16,0 0-16,0 0 15,0 37-15,0-23 16,-83 0-16,34 5 0,-34 9 15,25-10-15,-74 1 0,16 0 16,-25 9-16,1-10 16,24-8-16,-17-10 15,9 13-15,17 6 16,32-5-16,-8 0 16,25-5-16,9-4 0,7 0 15,9 4 1,9-9-16,-1 5 15,16-5-15,1 0 16,0 0-16,0 0 16,8 0-16,0 0 0,0 0 15,0 0-15,0 0 16,115-66-16,-24 25 16,9 8-16,-1 10 0,-16 9 15,49-28-15,-41 19 0,9-1 16,-18 6-16,18 8 15,-18 6-15,-7-10 16,24-5-16,-33 10 16,-16 0-16,0-1 15,-1-4-15,-16 10 0,0-6 0,9 10 16,-1 0-16,9 0 16,-9 0-16,9 0 15,-17 0-15,0 0 16,-8 0-16,-9 0 0,9 0 15,-17 0-15,1 38 16,-9-34 0,8-4-16,-8 5 15,0-5-15,0 9 16,0-4-16,0 0 16,0 4-16,-83 0 0,42 0 15,-25 1-15,-9 4 16,-8 4-16,-41 6 15,-16-24-15,32 0 0,-24 0 16,16 4-16,-25 1 16,58-5-16,-32 0 0,7 0 15,-16 0-15,0 9 16,-42-4-16,42-5 16,0 0-16,-41 9 15,7 5 1,43-14-16,-34 0 0,25 0 15,8 0-15,0 0 16,33 0-16,17 0 16,16 0-16,9 0 15,8 0-15,8 0 16,8 0-16,9 0 0,0 0 16,0 0-16,8 0 0,0 0 15,0 0-15,0 0 16,0 0-16,0 0 15,124-51-15,8 37 0,-24 14 16,24 0-16,-16 0 16,-9 0-16,-15 0 15,56 0 1,-32 0-16,8 0 16,9 42-16,-9-42 15,17 0-15,-9 0 16,9 14-16,-42-5 0,-8-9 15,58 0-15,-42 0 16,18 9-16,-26 5 16,-8-9-16,-17-5 0,9 0 15,16 0-15,-41 0 0,-8 0 16,0 0-16,-17 0 16,0 0-16,-8 0 15,-9 0-15,1 0 16,-1 0-16,1 5 15,-9-5-15,0 0 0,1 4 0,-1-4 16,0 5-16,-8-5 16,0 0-16,8 0 15,-8 5-15,0-5 16,0 0-16,0 4 0,0-4 16,0 10-16,-91-1 15,33 0 1,-8 1-16,-33-6 15,16-4-15,-49 0 16,24 0-16,-16 0 0,25 0 16,-25 0-16,41 0 15,-16-46-15,8 36 16,8 6-16,-8-1 16,16 5-16,18 0 0,-10 0 15,9 0-15,9 0 0,-1 0 16,-8 0-16,17 0 15,0-5-15,-9 1 16,8 4-16,1 0 16,8-5-16,0 5 0,8 0 15,0 0 1,9 0-16,-1 0 16,1 0-16,-1 0 15,9 0-15,-9 0 16,9 0-16,0 0 15,-1 0-15,9 0 0,-57 47 16,57-47 31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9-17T13:06:32.15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889 13063 0,'0'0'0,"0"0"16,0 0-16,0 0 0,0 0 15,0 0-15,0 0 16,0 0-16,0 0 16,0 0-16,0 0 15,0 0-15,215-42 0,-132 33 16,-1 4-16,18 5 16,-9 0-16,16-5 15,9-4-15,0 0 16,-42 9-16,17 0 0,9 0 15,-26 0-15,34 0 16,-25 0-16,-9 0 16,0 0-16,-16 0 15,9 0-15,-9 0 16,-1 0-16,-7 37 0,-9-32 16,1-1-16,-9 1 15,17 0-15,-26-5 16,1 4-16,-8-4 15,-1 0-15,-7 5 0,-1-5 16,0 5-16,-8-5 16,0 0-16,0 4 15,0-4-15,0 5 16,0 0-16,0-1 0,-91-4 16,25 5-16,-17-5 15,0 0-15,1 4 16,-42-4-16,49 0 15,-32 0-15,7 0 16,9 0-16,17 0 0,-17 0 16,-42 0-16,51 0 15,-34 0-15,33 0 16,-25 0-16,34 0 16,-58 0-16,74 0 0,0 0 15,0 5-15,0-5 16,8 0-16,9 0 15,8 5-15,0-5 16,0 4-16,8-4 16,8 5-16,1-5 0,-1 5 15,9-5-15,8 0 16,-8 0-16,8 0 16,0 0-16,0 0 15,0 0-15,0 0 0,0 0 16,124 0-16,0 0 15,-8 0-15,24 0 16,-24 0-16,-17 0 16,17 0-16,0 0 15,-8 0-15,-17 0 0,25 0 16,-9 0-16,-16 0 16,25 0-16,-33 0 15,16 0-15,-25 0 16,1 0-16,-9 0 0,-8 0 15,-8 0-15,-9 4 16,-16 1-16,16 0 16,-16-1-16,-8-4 15,-1 5-15,-8 0 0,9-5 16,-17 0-16,8 4 16,1 1-16,-1-5 15,-8 0-15,0 5 16,8-5-16,-8 4 15,0-4-15,0 5 0,0 0 16,0 4-16,-66 5 16,-9-5-16,-16 10 15,-8-1-15,-17-8 16,17-6-16,-58-4 0,41 0 16,8 10-16,-7-1 15,-1-4-15,-8-5 16,-17 0-16,33 4 15,26 1-15,15 0 16,1-5-16,25 0 0,16 0 16,0 0-16,17 0 15,-9 0-15,17 0 16,-8 0-16,8 0 0,0 0 16,0 0-16,0 0 15,0-38-15,91 10 16,-25 5-16,25 0 15,-16 9-15,16 0 16,8-9-16,9-1 16,-17 1-16,-9 14 0,1 0 15,0-1-15,0 1 16,33-5-16,-42 0 16,9 5-16,-17 4 0,0 5 15,25 0-15,-25 0 16,-8 0-16,0 0 15,8 0-15,-16 0 16,-17 0-16,0 0 0,-8 0 16,-8 0-16,-1 0 15,-8 0-15,1 0 16,-1 0-16,0 0 0,-8 0 16,0 0-16,9 0 0,-9 0 15,0 37 1,0-32-16,0-5 15,0 5-15,0-1 16,0 6-16,0-1 0,0 14 16,-75-4-16,17-5 15,-49 9-15,-59 19 16,67-24-16,-25-4 16,16-9-16,-41 0 0,33 9 15,0-5-15,17-4 16,16-5-16,17 0 15,-25 0-15,17 0 16,24 0-16,0 0 0,17 0 16,17 0-16,-1 0 15,9 0-15,0 0 16,-1 0-16,9 0 16,0 0-16,0 0 15,0 0-15,0-42 0,116 18 16,-33-3-16,25-11 15,7 10-15,-24 19 16,42-5-16,-59 10 16,34-10-16,-25-5 15,16-9-15,-16 19 0,24 4 16,9-4-16,-25-1 16,17 1-16,-34-5 15,-8 10-15,-24-1 16,7 0-16,-24 5 0,0 0 15,0 0-15,-17 0 16,0 0-16,1 0 16,-1 0-16,-8 0 15,0 0-15,0 0 0,0 0 16,0 0-16,0 47 16,0-29-16,-91 10 15,25 5-15,-1-15 16,-32 1-16,-8 0 0,-51 13 15,18 1-15,32-24 16,-32 5-16,15 0 16,-7 5-16,16-5 15,0-10-15,-8-4 16,-8 10-16,8 4 0,24-1 16,1-13-16,25 5 15,7-5-15,1 0 16,8 0-16,17 0 15,16 0-15,9 0 0,-1 0 16,9 0-16,8 0 16,0 0-16,0 0 15,0 0-15,0 0 16,0 0-16,91-42 0,33 24 16,33-6-16,-24 10 15,-26 10-15,25-6 16,9 1-16,-17-9 15,17 18-15,-9 0 16,-16 0-16,-8 0 0,24 0 16,-24 0-16,8 0 15,-42 0-15,0 41 16,-7-36-16,-9 0 0,-9-1 0,-16 1 16,-8-5-16,-8 0 15,-9 5-15,0-1 16,-8-4-16,0 0 0,0 5 15,0-5 1,0 5-16,0-5 0,-83 4 31,-32-4-31,-59 5 16,8 0-16,51-5 0,-34-24 16,16 20-16,-7 4 15,-18 0-15,59-14 0,-17-5 16,0 5-16,1 0 15,32 5-15,0 4 16,-8 1-16,17-1 16,16-9-16,-17 5 15,17-1-15,9 1 0,16 0 16,-9-1-16,9 6 16,17-1-16,-1 1 15,9-1-15,-9 5 16,17-5-16,0 5 0,-8-4 15,8 4-15,0 0 16,0-5-16,0 0 16,0 5-16,91-4 15,-25 4-15,75 0 0,-34-5 16,-7 5-16,40 0 16,-24 0-16,16 37 15,1-37-15,-17 0 16,16 9-16,-8 1 15,33-6-15,-57-4 0,24 0 16,-8 0-16,8 0 16,-33 0-16,16 0 15,-40 0-15,7 0 16,-16 0-16,-25 0 16,-8 0-16,0 0 0,-17 0 15,0 0-15,-8 0 16,0 0-16,0 0 15,0 0-15,0 0 16,0 10-16,-66 13 0,25-4 16,-26-5-16,-73 4 15,-1 1-15,25-5 16,0-10-16,25-4 16,-16 0-16,-17 0 0,16 5 15,25 0-15,-32-1 16,40-4-16,-8 0 15,-8 0-15,0 0 16,9-42-16,-1 33 16,8 0-16,18 4 0,-18 1 15,17-6-15,0 6 16,9-10-16,-9 4 16,16 1-16,1 0 0,8 4 15,-9-4-15,9 4 16,9 0-16,-1 1 15,0-1-15,8 5 16,-8-4-16,9 4 16,-9 0-16,9 0 0,-9 0 15,8 0-15,1 0 16,7 0-16,1 0 16,0 0-16,0 0 15,-1 0-15,1 0 0,8 0 16,-8 0-16,-9 0 15,-32 41-15,49-41 63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9-17T13:06:36.03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13913 15687 0,'0'0'0,"0"0"16,0 0-16,0 0 15,0 0-15,0 0 0,0 0 16,0 0-16,0 0 15,0 0-15,0 0 16,0 0-16,0 0 0,0 0 16,0 0-16,0 0 15,173 0-15,-82 0 16,42 0-16,40 46 16,-48-27-16,15 4 0,26-4 15,-1-15-15,9 6 16,-17 8-16,0-4 15,9-14-15,-17 0 16,-33 5-16,-25 4 16,-9-4-16,-7 4 0,-9-9 15,-16 0-15,-9 0 16,-8 0-16,-8 0 16,-8 0-16,-9 0 15,0 0-15,0 0 0,-8 5 16,0-5-16,0 0 15,0 4-15,0 1 16,-91 4-16,9 1 16,-100 4-16,57-1 0,10-3 15,-26-6-15,25 1 16,-66 4-16,33 1 16,8-10-16,1 0 15,-34 0-15,-8 4 16,41-4-16,42 0 0,-8 0 15,-26 0-15,26 5 16,24-5-16,8 5 16,9-5-16,17 0 15,7 0-15,17 0 0,0 0 16,9 0-16,8 0 16,-1 0-16,1 0 15,8 0-15,0 0 16,0 0-16,0 0 15,215-61-15,-91 43 0,34 13 16,7-9-16,9-5 16,-34 10-16,9 9 15,25-9-15,0-5 16,-9 14-16,-49 0 0,8 0 16,34-5-16,-26 5 15,-33 0-15,-8 0 16,9 0-16,-9 0 15,0 0-15,-17 0 0,-24 0 16,-1 0-16,-24 0 16,0 0-16,-17 0 15,1 0-15,-1 0 16,-8 0-16,0 0 16,0 0-16,0 0 0,0 42 15,-83-28-15,0-9 16,-8-5-16,-82 0 15,-1 0-15,8 0 0,17 0 16,-49-42-16,24 42 16,33 0-16,-16-10 15,0 1-15,8 9 16,33 0-16,25 0 16,17 0-16,16 0 0,8 0 15,17 0-15,8 0 16,9 0-16,7 0 15,1 0-15,8 0 16,-8 0-16,8 0 16,0 0-16,0 0 0,91-18 15,16-10-15,26 18 16,-17 6-16,16-1 16,0-14-16,1 1 0,-17 9 15,0 4-15,24-4 16,-49-5-16,-8-5 15,25 5-15,-17 9 16,-17 1-16,0 4 0,-7 0 16,7-5-16,-16 0 15,-8 1-15,-17-1 0,0 0 16,-8 1-16,0-1 16,-1 1-16,18-1 0,-17 0 15,8 5-15,-9 0 16,10 0-16,-10 0 15,1 0-15,-8 0 16,-9 0 0,9 0-16,-9 0 15,0 0-15,-8 0 0,0 0 16,0 0-16,0 0 16,0 0-16,0 0 15,0 37-15,0-23 16,-83 0-16,34 5 0,-34 9 15,25-10-15,-74 1 0,16 0 16,-25 9-16,1-10 16,24-8-16,-17-10 15,9 13-15,17 6 16,32-5-16,-8 0 16,25-5-16,9-4 0,7 0 15,9 4 1,9-9-16,-1 5 15,16-5-15,1 0 16,0 0-16,0 0 16,8 0-16,0 0 0,0 0 15,0 0-15,0 0 16,115-66-16,-24 25 16,9 8-16,-1 10 0,-16 9 15,49-28-15,-41 19 0,9-1 16,-18 6-16,18 8 15,-18 6-15,-7-10 16,24-5-16,-33 10 16,-16 0-16,0-1 15,-1-4-15,-16 10 0,0-6 0,9 10 16,-1 0-16,9 0 16,-9 0-16,9 0 15,-17 0-15,0 0 16,-8 0-16,-9 0 0,9 0 15,-17 0-15,1 38 16,-9-34 0,8-4-16,-8 5 15,0-5-15,0 9 16,0-4-16,0 0 16,0 4-16,-83 0 0,42 0 15,-25 1-15,-9 4 16,-8 4-16,-41 6 15,-16-24-15,32 0 0,-24 0 16,16 4-16,-25 1 16,58-5-16,-32 0 0,7 0 15,-16 0-15,0 9 16,-42-4-16,42-5 16,0 0-16,-41 9 15,7 5 1,43-14-16,-34 0 0,25 0 15,8 0-15,0 0 16,33 0-16,17 0 16,16 0-16,9 0 15,8 0-15,8 0 16,8 0-16,9 0 0,0 0 16,0 0-16,8 0 0,0 0 15,0 0-15,0 0 16,0 0-16,0 0 15,124-51-15,8 37 0,-24 14 16,24 0-16,-16 0 16,-9 0-16,-15 0 15,56 0 1,-32 0-16,8 0 16,9 42-16,-9-42 15,17 0-15,-9 0 16,9 14-16,-42-5 0,-8-9 15,58 0-15,-42 0 16,18 9-16,-26 5 16,-8-9-16,-17-5 0,9 0 15,16 0-15,-41 0 0,-8 0 16,0 0-16,-17 0 16,0 0-16,-8 0 15,-9 0-15,1 0 16,-1 0-16,1 5 15,-9-5-15,0 0 0,1 4 0,-1-4 16,0 5-16,-8-5 16,0 0-16,8 0 15,-8 5-15,0-5 16,0 0-16,0 4 0,0-4 16,0 10-16,-91-1 15,33 0 1,-8 1-16,-33-6 15,16-4-15,-49 0 16,24 0-16,-16 0 0,25 0 16,-25 0-16,41 0 15,-16-46-15,8 36 16,8 6-16,-8-1 16,16 5-16,18 0 0,-10 0 15,9 0-15,9 0 0,-1 0 16,-8 0-16,17 0 15,0-5-15,-9 1 16,8 4-16,1 0 16,8-5-16,0 5 0,8 0 15,0 0 1,9 0-16,-1 0 16,1 0-16,-1 0 15,9 0-15,-9 0 16,9 0-16,0 0 15,-1 0-15,9 0 0,-57 47 16,57-47 31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9-17T13:07:02.8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20110 8592 0,'0'0'0,"0"0"0,0 0 16,0 0-16,0 0 0,0 0 15,0 0-15,0 0 16,0 0-16,0 0 16,0 0-16,0 0 15,0 0-15,0 0 0,0 0 16,0 0-16,0 0 15,0 0-15,0 0 16,0 0-16,0 0 16,0 0-16,0 0 0,0 0 15,0 0-15,0 0 16,-167-97-16,150 87 16,-14 6-16,6-6 15,10 6-15,-17-6 16,1 10-16,6-4 0,1-1 15,-7 5-15,7-5 16,0 5-16,0-4 16,0 4-16,-8-5 15,9 0-15,-9 1 0,8-1 16,0 5-16,0-5 16,-8 5-16,8 0 15,0 0-15,-8 0 16,8 0-16,1 0 15,-1 0-15,-8 0 0,0 0 16,0 0-16,9 0 16,-9 0-16,8 0 15,-8 0-15,0 0 16,8 0-16,0 0 0,-8 38 16,-8-34-16,0 1 15,16 0-15,-7-1 16,7 1-16,-8 0 15,8-1-15,1 6 0,-1-6 16,-8 1-16,8 0 16,0-1-16,-24 5 15,16-4-15,0 4 16,0-4-16,8 0 16,0-1-16,1 6 0,-1-6 15,0 1-15,-8 4 16,-8 1-16,17-1 15,-9-4-15,8 9 16,0-5-16,0-5 0,0 1 16,0 4-16,1-4 15,-1 0-15,0-1 16,-1 1-16,1 4 16,0-4-16,1 4 0,7-4 15,-8 0-15,0 4 16,8-4-16,-8-1 15,0 6-15,-8-1 16,8 0-16,-7-4 16,15-1-16,-15 6 0,14-1 15,-7-4-15,9-1 16,-2 6-16,2-1 16,-1-4-16,8 4 15,-8 0-15,0 1 0,0-1 16,8 5-16,-8-5 15,8 0-15,-8 5 16,8-4-16,0-1 16,-8 5-16,8-5 15,1 5-15,-1-5 0,-1 1 16,1 4-16,1-5 16,7 0-16,-9 1 15,9-1-15,-8 0 16,8-4-16,-7 9 0,7-5 15,0 0-15,0 5 16,-8-4-16,8 4 16,0-5-16,0 10 15,0-10-15,0 10 0,0-6 16,0 1-16,0 0 16,0 0-16,0 0 15,0 0-15,0 0 16,0-4-16,0 3 15,0 1-15,0-4 0,0-1 16,0 0-16,0 5 16,0-4-16,0 4 15,0-5-15,0 5 16,0-5-16,0 5 0,0 0 16,0 0-16,64 0 15,-57 5-15,1-5 16,8-1-16,-8-3 15,0 4-15,8-5 16,-8 0-16,8 1 0,-1-1 16,-6 0-16,14-4 15,-6 4-15,-1 0 16,7 1-16,-7-1 16,8-4-16,1 4 0,6-4 15,-15-1-15,8 6 16,7-6-16,-6 1 15,6-5-15,-7 5 16,8-1-16,0-4 0,0 5 16,-1 0-16,1-1 15,0-4-15,1 5 16,6 4-16,1 5 16,-9-9-16,10-5 0,6 4 15,1-4-15,-9 5 16,2-5-16,6 5 15,-7 4-15,9-4 16,-10-1-16,9 1 16,-1-5-16,1 5 0,-8-1 15,0 1-15,-8-5 16,7 0-16,17 0 16,-16 0-16,0 0 15,7 0-15,-6 0 0,6 0 16,1 5-16,-9-5 15,17 4-15,-15-4 16,6 0-16,-7 0 16,0 0-16,-1 0 0,9 0 15,0 0-15,-8 0 16,8 5-16,-16 0 16,15-1-16,-7 1 15,-8 0-15,24 4 16,-8-5-16,-1-4 0,1 0 15,-1 0-15,-6 0 16,-2 0-16,17 0 16,-8 0-16,-8 0 15,8 0-15,-9 5 0,2 0 16,-2-1-16,17 6 16,-9-10-16,-7 0 15,0 0-15,0 0 16,0 0-16,-1 0 0,9 0 15,-8 0-15,0 0 16,0 0-16,-9 0 16,1 0-16,0 0 15,0 0-15,-8 0 0,7 0 16,10 0-16,-9 0 16,7 0-16,2 0 15,-10 0-15,1 0 16,-8 0-16,8 0 15,0-37-15,7 32 0,-7 0 16,0 5-16,-8 0 16,7 0-16,-7 0 15,1 0-15,-1 0 16,7 0-16,-7 0 0,8 0 16,-8 0-16,8 0 15,7 0-15,1 0 16,-7-4-16,-2 4 0,1-5 15,-8 0 1,-1 5-16,1-4 0,0-1 16,16 0-16,-8 1 15,-8 4-15,7 0 16,-7-5-16,0 5 16,1 0-16,6 0 15,-7 0-15,0-5 0,0 5 16,8-4-16,8-6 15,-9 6-15,9-6 16,-8 6-16,-8-6 16,7 6-16,-6-5 0,-1 4 15,0 5-15,0-9 16,7-1-16,-6 6 16,-2-6-16,-7 6 15,8-6-15,0-4 0,-1 0 16,10-9-16,-1 5 15,-1-6-15,-7 1 16,-8 9-16,8-4 16,-9 4-16,2-5 15,-1 5-15,-8 0 0,7 0 16,-6-5-16,6 1 16,2-5-16,-10 4 15,10 5-15,-10 0 16,1-5-16,0 6 0,0-1 15,0-10-15,0 6 16,-8 4-16,8 0 16,-8 0-16,0 5 15,0-5-15,0 0 0,0 0 16,0 4-16,0-4 16,0 0-16,0 5 15,0-5-15,0 0 16,0 5-16,0 0 15,0-1-15,0 1 0,-64 0 16,56-5-16,1 4 16,-10-8-16,2-1 15,-2 5-15,2-4 16,-1-1-16,-8 5 0,16 5 16,-8-5-16,0 5 15,0 4-15,-8-9 16,8 9-16,0-4 15,-7 4-15,7-4 0,-1 0 16,-6 4-16,7-4 16,0-1-16,-8 6 15,0-6-15,0 1 16,-8 0-16,8 4 16,0-4-16,0 0 0,1 4 15,7 0-15,-8 1 16,0-1-16,1-4 15,-9 4-15,15 0 16,-7 1-16,-7-6 0,15 6 16,-16-1-16,0-4 15,9 4-15,-1 5 16,-8-4-16,8 4 16,0-5-16,0 0 15,0 5-15,-8 0 0,8 0 16,-16 0-16,9 0 15,-1 0-15,0 0 16,0 0-16,1-4 16,-2 4-16,1-5 0,0 0 15,1 1-15,-9-1 16,0 0-16,0 5 16,9 0-16,-1 0 15,-9 0-15,10 0 0,-1 0 16,-24 0-16,24 0 15,-7 0-15,7 0 16,0 0-16,-8 0 16,0-4-16,9 4 15,-1 0-15,0 0 0,-8 0 16,8 0-16,-7 0 16,14 0-16,-6 0 15,-1 0-15,0 0 16,0 0-16,-8 0 0,1 0 15,15 42-15,-8-38 16,8-4-16,-8 0 16,8 5-16,-8-5 15,0 0-15,1 0 0,7 0 16,0 0-16,-8 0 16,0 0-16,8 0 15,0 4-15,-8-4 16,8 0-16,-8 0 15,9 0-15,-1 0 0,-8 0 16,-8 0-16,16 0 16,1 0-16,-1 0 15,0 0-15,0 0 16,0 0-16,1 0 0,-2 0 16,1 0-16,8 0 15,-7 0-15,7 0 16,-8 0-16,8 0 15,0 0-15,-1 0 16,2 0-16,-9 0 0,0-37 16,8 33-16,0 4 15,-8-5-15,9 0 16,-2 5-16,2 0 16,6 0-16,-6-4 0,-1 4 15,8 0-15,0-5 16,-8 5-16,8 0 15,0-5-15,0 5 16,0 0-16,0 0 0,-8-4 16,8 4-16,-7 0 15,-50 0-15,65 0 63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9-17T13:23:10.84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14558 15031 0,'0'0'16,"0"0"-16,0 0 15,0 0-15,0 0 16,0 0-16,0 0 0,0 0 16,0 0-16,0 0 15,0 0-15,0 0 16,0 0-16,0 0 15,-166 83-15,92-64 0,-9 4 16,-16 5-16,8-5 16,-25 5-16,25-14 15,0 0-15,17-9 16,-26 0-16,18-5 0,-1 4 16,8-4-16,1 0 15,16 5-15,-8-5 16,16 0-16,9 0 15,16 0-15,0 0 16,9 0-16,-1 0 0,9 0 16,8 5-16,-9-5 15,9 0-15,0 4 16,0 1-16,149 9 16,-16-5-16,7-9 0,26 0 15,-1-46-15,1 8 16,-17 6-16,41-5 15,-24-1-15,-84 10 16,18 5-16,-18-9 0,9 4 16,-24 9-16,-18 10 15,-16-1-15,-8 6 16,-8-1-16,-9 5 16,0 0-16,1 0 15,-9 0-15,0 0 0,0 0 16,0 0-16,0 0 15,-100 0-15,9 37 16,8-23-16,9-9 16,-9 4-16,-33-4 0,1 4 15,15 5-15,-40 5 16,40-5-16,-32 9 16,-50-4-16,107-10 15,-7 0-15,-1 5 16,9-4-16,-1-1 0,9 0 15,16 0-15,-8-9 16,9 5-16,16 0 16,-1-5-16,10 0 15,7 0-15,1 0 0,7 0 16,1 0-16,8 0 16,0 0-16,0 4 15,0 1-15,83 4 16,8 1-16,8-6 0,33 6 15,1-6-15,16-4 16,-17 0-16,-33 0 16,1 0-16,-1 0 15,-25 0-15,-7-42 16,-9 38-16,0-1 0,-25 0 16,0 5-16,-17 0 15,1 0-15,-9 0 16,-8 0-16,0 0 15,0 0-15,0 0 0,0 0 16,-66 0-16,8 42 16,-17-23-16,-7-10 15,-18 5-15,-15-5 16,32 1-16,8-1 0,1-9 16,8 5-16,8-5 15,0 0-15,8 0 16,-16 0-16,16 0 15,-8 0-15,25 0 16,-8 0-16,16 0 0,0 4 16,9-4-16,-1 0 15,17 0-15,-8 0 16,8 0-16,0 0 16,0 0-16,0 0 0,0 0 15,116 0-15,-9 0 16,9 5-16,0 0 15,8-5-15,0 0 16,9 0-16,-51 0 0,-7 0 16,8 0-16,-9 0 15,-24 0-15,-1 0 16,-24 0-16,0 0 16,-8 0-16,-9 0 15,0 0-15,-8 0 0,8 0 16,-8 0-16,0 0 15,0 0-15,0 4 16,-115 10-16,48 5 16,-15 0-16,-1-1 0,-8-4 15,-8 0-15,16-5 16,8-4-16,9 0 16,17-5-16,-1 0 15,-8 0-15,8 0 16,-8 0-16,9 0 0,7 0 15,-7 0-15,16 0 16,-9 0-16,9 4 16,8 6-16,1-6 15,15 1-15,-7 0 0,7-5 16,1 4-16,8 1 16,0-5-16,0 5 15,0-5-15,0 4 16,0 1-16,149-1 15,-66-4-15,24 0 0,18 0 16,-18 0-16,17 0 16,-24 0-16,-1 0 15,8 0-15,-16-37 16,9 28-16,-34 9 0,17-5 16,-25 1-16,-17-1 15,0 0-15,-8 5 16,-8-4-16,0 4 15,-8-5-15,-9 5 16,8 0-16,-16-5 0,9 5 16,-9 0-16,8 0 15,-8 0-15,0 0 16,0 0-16,0 0 16,0 0-16,0 0 0,0 0 15,0 0-15,-99 0 16,32 0-16,-7-9 15,0 4-15,7 1 16,1-6-16,-50 1 0,17 9 16,0 0-16,8 0 15,16 0-15,17 0 16,17 0-16,8 0 16,0 0-16,8 0 15,8 0-15,1 0 0,-1 0 16,9 0-16,0 0 15,-1 0-15,9 0 16,-8 0-16,8 0 0,0 0 16,0 0-16,0 0 15,0 0-15,0 37 16,83-37-16,-17 5 16,17-5-16,8 5 15,-17-5-15,1 0 16,8 0-16,-9 0 0,-16 0 15,0 0-15,-17 0 16,1-47-16,-9 43 16,0-1-16,-17 0 0,9 1 15,0 4-15,-8 0 16,-1 0-16,1 0 16,-1 0-16,1 0 15,-1 0-15,1 0 0,-9 0 16,9 0-1,-9 0-15,0 0 0,0 0 16,9 0-16,-9 0 16,1 0-16,7 0 15,1 0-15,-1 0 0,1 0 16,-1 0-16,1 0 16,-9 0-16,0 0 15,1 0-15,-1 0 16,0 0-16,-8 0 15,9 0-15,-9 0 0,0 0 16,0 0-16,0 0 16,0 0-16,0 0 15,0 0-15,0 0 16,0 0-16,0 37 0,0-33 16,-108 6-16,67-10 15,-1 4-15,1-4 16,-9 0-16,1 0 15,7 0-15,1 0 0,-1 0 16,1 0-16,0 0 16,-9 0-16,0 0 15,-8 0-15,1 0 16,-1 0-16,0 5 0,0-5 16,16 0-16,-7 5 15,7-5-15,1 4 16,8-4-16,0 5 15,-9-5-15,9 0 16,0 5-16,-8-5 0,0 0 16,-1 0-16,1 0 15,-1 0-15,9 0 16,0 0-16,8 0 16,1 0-16,7 0 0,0 0 15,1 0-15,-1 0 16,9 0-16,0 0 15,0 0-15,-1 0 16,1 0-16,8 0 0,-8 0 16,-1 0-16,9 0 15,0 0-15,0 0 16,-8 0-16,8 0 62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9-17T13:26:36.02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14889 11970 0,'0'0'15,"0"0"-15,0 0 16,0 0-16,0 0 0,0 0 16,0 0-16,0 0 15,0 0-15,0 0 16,0 0-16,0 0 15,-182 42-15,149-29 0,8-3 16,8-1-16,1-4 16,8-1-16,-1 6 15,1-10-15,0 9 16,8-4-16,0-5 0,0 4 16,0 6-16,0 4 15,107-10-15,-7 5 16,-18-4-16,59 4 15,-50-9-15,66 0 16,-57 0-16,15 0 0,-15 0 16,-1 0-16,17 0 15,16 0-15,-49 0 16,33 0-16,-50 0 16,8 0-16,-7 0 0,-9 0 15,-1 0-15,1 0 16,-16 0-16,-1 0 15,-24 0-15,-1 0 16,-8 0-16,1 0 0,-9 0 16,0 0-16,0 0 15,0 0-15,0 5 16,0 0-16,-66 4 16,8-4-16,8-1 0,-16 1 15,16-5-15,-16 0 16,-8 0-16,-18 0 15,18 5-15,0-5 16,-17 0-16,8 0 16,8 0-16,9 0 0,-25 4 15,8 6-15,1-1 16,15-4-16,-7-1 16,8-4-16,8 0 15,-17 5-15,34-5 16,0 0-16,8 0 0,8 0 15,8 0-15,1 0 16,-1 0-16,9 0 16,0 0-16,-1 0 15,9 0-15,0 0 0,-8 0 16,8 0-16,0 0 16,0 0-16,0 0 15,0 0-15,141 0 16,32-28-16,-24 14 0,-8 5 15,24 4-15,-24 0 16,33-9-16,-50 5 16,0 4-16,-8 5 15,-25-4-15,41-5 16,-65 4-16,-1-4 0,-17 4 16,1 5-16,-9 0 15,-16 0-15,-8 0 16,-9 0-16,0 0 15,1 0-15,-9 0 0,0 0 16,0 0-16,0 0 16,0 0-16,0 0 15,-67 0-15,10 42 16,-1-33-16,-33 0 16,16-4-16,-24 4 0,24-4 15,-32 9-15,-1 0 16,34-9-16,-17-1 15,16 1-15,-7-5 16,-26 9-16,33 5 0,-32 0 16,16 0-16,-25 5 15,33-5-15,-33 4 16,42-8-16,0-1 16,7 0-16,-7 0 15,16-4-15,17-5 0,-17 5 16,16-1-16,9 6 15,0-6-15,8-4 16,0 5-16,1 0 16,7-5-16,1 0 0,-9 0 15,-8 0-15,8 0 16,8 0-16,1 0 16,-9 0-16,8 0 15,9 0-15,-8 0 0,7 0 16,1 0-16,0 0 15,8 0-15,-9 0 16,9 0-16,-8 0 16,8 0-16,0 0 15,0 0-15,0 0 0,0 0 16,0 0-16,0-38 16,99 15-16,-41 5 15,9 4-15,24 0 0,8 0 16,50-10-16,-58 20 15,8-6-15,9 6 16,32-1-16,1-9 16,-17 5-16,-25-5 0,1 9 15,-18-4 1,43-10-16,-51 10 0,-16 4 16,-8 1-16,16 4 15,-25 0-15,1 0 16,-9 0-16,-9 0 0,1 0 15,-8 0-15,-9 0 16,0 0-16,-8 0 16,0 0-16,9 0 15,-9 0-15,0 0 0,0 37 16,0-32-16,0-1 16,-100 6-16,34 4 15,-17 0-15,17-10 16,-17 1-16,17-1 0,-8-4 15,-9 5-15,9 0 16,-17 4-16,16-4 16,-8-5-16,-8 14 15,-16-5-15,-34 0 16,50 5-16,-16-4 0,32-1 16,9-4-16,-17-1 15,33 1-15,9 4 16,0-9-16,8 5 15,8-1-15,8-4 16,1 0-16,7 0 0,1 0 16,8 0-16,0 0 15,0 0-15,0 0 16,0 0-16,0 0 16,124 0-16,0-37 0,25 19 15,-25 13-15,50 0 16,0 1-16,8-15 15,0 14-15,-33 1 16,50-20-16,-9 11 0,-16 8 16,8-4-16,0-10 15,8 19-15,-33 0 16,17-5-16,-9-4 16,-16 9-16,-8 0 15,33 0-15,-34 0 0,18 0 16,-42 0-16,16 0 15,-33-5-15,-8-9 16,-16 5-16,-9 0 16,-25-1-16,-8 6 0,-8 4 15,-17 0-15,1 0 16,-1 0-16,-8 0 16,8 0-16,-8 0 15,0 0-15,0 0 0,0 0 16,0 0-16,-140 42 15,65-38-15,-32 1 16,24-5-16,-33 5 16,0 4-16,-25 0 0,26-4 15,-1 4-15,-41 10 16,24 9-16,-24-10 16,-17 15-16,-8-5 15,58-5-15,-58-4 16,17 9-16,-17 4 0,49-23 15,9-9-15,25 0 16,-1 0-16,1 10 16,0-1-16,41-4 15,17-1-15,-1-4 0,9 0 16,8 0-16,9 0 16,7 0-16,1 0 15,0 0-15,8 0 16,-8 0-16,8 0 0,0 0 15,0 0-15,182-60 16,-50 37-16,50 9 16,17-14-16,-1 5 15,1 13-15,-1-4 16,1 0-16,0 14 0,16-14 16,-8 5-16,8 9 15,8-19-15,-8 15 16,9-6-16,-9-8 15,-33 9-15,-25 9 0,17-5 16,-34-14-16,1 15 16,-25 4-16,-25 0 15,33 0-15,-16 0 16,-50 0-16,16 0 0,-24 0 16,-17 0-16,-8 0 15,-9 0-15,1 0 16,-9 0-16,0 0 15,-8 0-15,0 0 16,0 0-16,0 0 0,0 0 16,-74 42-16,8-33 15,-17-5-15,-16-4 16,-9 0-16,-66 5 16,42 4-16,-9-4 15,1 9-15,-43-5 0,1 10 16,9 4-16,32-9 15,-49 14-15,-1-9 16,9 4-16,0 10 16,33-15-16,-16-13 0,16 4 15,8 19-15,1-9 16,49-15-16,0-4 16,16 0-16,9 0 15,25 0-15,-1 0 0,17 0 16,17 0-16,-8 0 15,7 0-15,9 0 16,-8 0-16,8-37 16,0 32-16,0-4 15,116-10-15,58-18 0,-42 9 16,17 28-16,25 0 16,16-18-16,-8 8 15,17 10-15,41-23 16,-34 9-16,-7 14 0,16-18 15,-8-1-15,-8 10 16,16-19-16,-25 14 16,-33 0-16,25 0 15,9-5-15,-59 15 0,-33 4 16,58-10-16,-32-8 16,-10 13-16,-32 5 15,0 0-15,-17 0 16,-25 0-16,1 0 15,-17 0-15,-9 0 0,1 0 16,-9 0-16,-8 0 16,0 0-16,0 0 15,0 0-15,0 0 16,0 42-16,-141-23 0,42 4 16,-42-5-16,17 1 15,-33-10-15,-25 10 16,0 0-16,17-10 15,-26 0-15,-16 5 16,9-5-16,-17 19 0,33-9 16,0-14-16,33 13 15,-42 15-15,42-19 16,-24-5-16,-9 42 16,0-28-16,8-9 0,17 5 15,8 9-15,41-14 16,34-5-16,7-9 15,18 0-15,7 0 16,9 0-16,9 0 0,7 0 16,9 0-16,8 0 15,-9 0-15,9 0 16,0 0-16,0 0 16,199-37-16,-67 18 15,42 5-15,-50 0 0,58-18 16,-33 9-16,8 23 15,-8-5-15,17-28 16,-9 15-16,17 18 0,-33 0 16,57-33-16,-49 19 15,-17 14-15,9 0 16,25-28-16,-51 10 16,-15 8-16,24 10 15,-17 0-15,26-9 16,-17 0-16,-34 4 0,-7 5 15,-9 0-15,17 0 16,-17 0-16,-16 0 16,-1 0-16,-7 0 0,-1 0 15,0 0-15,-8 0 16,-8 0-16,-8 0 16,-9 0-16,9 0 15,-9 0-15,0 0 16,0 0-16,-8 0 15,0 0-15,0 0 0,0 0 16,0 37-16,0-32 16,0 4-16,-66 1 15,8-6-15,-16 1 0,-34-5 16,-16 9-16,-33-9 16,49 0-16,-24 0 15,24 0-15,9 0 16,-75-23-16,75 18 0,-42 1 15,34-6-15,-25 10 16,-26 0-16,59 0 16,-33-4-16,16-1 15,8 0-15,-8 1 16,-24-5-16,32 9 0,-8 0 16,9-5-16,24 0 15,9 5-15,-42-14 16,41 10-16,-8-1 15,-8 5-15,9-9 0,16-1 16,-9 1-16,-8 0 16,17 4-16,-17 0 15,17 5-15,-8 0 16,-9 0-16,17 0 0,0 0 16,-9 0-16,9 0 15,-42 0-15,42 0 16,0 0-16,-8 0 15,-1 0-15,1 0 16,7 38-16,1-38 0,8 0 16,0 0-16,-33 0 15,33 0-15,0 0 16,1 0-16,-1 4 16,-9-4-16,18 0 0,-1 0 15,1 0-15,-1 0 16,0 0-16,9 0 15,-17 0-15,17 0 16,-1 0-16,17 0 0,-8 0 16,8 0-16,1 0 15,-9 0-15,-1 0 16,10 0-16,-1-42 16,0 42-16,0 0 15,0 0-15,-8 0 0,8-4 16,1 4-16,-1-5 15,0 5-15,8 0 16,9 0-16,-8 0 16,7-5-16,1 5 0,0 0 15,-1 0-15,1 0 16,8 0-16,-8-4 16,0 4-16,8 0 15,-9 0-15,1 0 0,8-5 16,-8 5-16,8-4 15,-8 4-15,-42-5 16,50 5 31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9-17T13:26:41.62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3967 17231 0,'0'0'0,"0"0"16,0 0-16,0 0 15,0 0-15,0 0 0,0 0 16,0 0-16,0 0 16,0 0-16,0 0 15,0 0-15,0 0 16,0 0-16,0 0 15,0 0-15,-190-65 0,132 51 16,-9 0-16,-7 5 16,16 4-16,-16 5 15,-1 0-15,1 0 16,-9 0-16,17 0 0,-34 0 16,-7 0-16,16 56 15,0-28-15,8-14 16,25 0-16,-8-5 15,16-4-15,-8-5 0,0 0 16,1 0-16,15 0 16,9 0-16,8 0 15,9 0-15,-1 0 16,1 0-16,7 0 16,9 0-16,-8 0 0,8 0 15,-8 0-15,8 0 16,0 0-16,0 0 15,0 0-15,0 0 16,116 4-16,-50 10 0,0-4 16,8-1-16,1-9 15,8 0-15,41 0 16,-58 0-16,8 0 16,-7 0-16,7 0 0,-16 0 15,-8 0-15,-1 0 16,-7 0-16,-1 0 15,0 0-15,1 0 16,-9 0-16,8 0 16,-8 0-16,0 0 0,-8 0 15,0 0-15,0 0 16,-9 0-16,1 0 16,-9 0-16,9 0 15,-9 0-15,0 0 0,1 0 16,-1 0-16,-8 0 15,8 0-15,-8 0 16,9 0-16,-9 0 16,0 0-16,0 0 15,0 0-15,0 0 0,0 0 16,0-42-16,0 28 16,-83 5-16,33-5 15,9 9-15,-9 0 16,-16 5-16,8 0 0,-8 0 15,0 0-15,8 0 16,-9-4-16,1 4 16,0 0-16,8 0 15,9 0-15,-1 0 0,-8 0 16,8 0-16,1 0 16,-1 46-16,9-41 15,-1 4-15,1 1 16,16-6-16,-8 1 15,16-5-15,-7 5 0,15-5 16,-7 0-16,8 0 16,-1 4-16,9-4 15,-8 0-15,8 0 16,-8 0-16,8 0 0,0 5 16,0-5-16,0 0 15,0 5-15,0-1 16,74 1-16,-8-5 15,1 4-15,-10-4 0,18 5 16,8-5-16,-9 0 16,-8 0-16,1 5 15,7-5-15,-24 4 16,8 1-16,0 0 16,-1-1-16,-7 1 0,8 0 15,8-5-15,0 0 16,-8 0-16,-8 0 15,0 0-15,-1-47 16,-24 38-16,8 4 0,-8 1 16,-17-1-16,9 5 15,-1 0-15,-7 0 16,-1 0-16,-8 0 16,8 0-16,0 0 0,1 0 15,-9 0-15,0 0 16,8 0-16,-8 0 15,0 0-15,0 0 16,0 0-16,0 0 16,0 0-16,0 0 0,0 0 15,0 0-15,0 0 16,-91-5-16,50 1 16,-17-6-16,0 6 15,-8-1-15,8 0 0,8 5 16,-16 0-16,0 0 15,8 0-15,8 0 16,-8 0-16,0 0 16,-8 0-16,8 0 15,8 0-15,1 0 0,-1 0 16,1 0-16,7 42 16,-7-32-16,15-6 15,-7 1-15,8 4 16,0-9-16,16 5 0,-8-5 15,9 4-15,-1-4 16,9 0-16,0 5 16,0-5-16,-1 0 15,1 5-15,8-5 0,-8 0 16,8 0-16,0 0 16,-9 4-16,9-4 15,0 0-15,0 0 16,0 5-16,0-5 15,0 5-15,0-1 0,0-4 16,116 10-16,-58-1 16,0-4-16,8-1 15,9 1-15,-9-5 16,8 0-16,-7 0 0,-1 0 16,-17 0-16,18 0 15,-18 0-15,-7 0 16,16 0-16,-9 0 15,9-42-15,0 33 16,-8-1-16,-1 1 0,-7 4 16,-1-4-16,1 0 15,-1 0-15,-8-1 16,-8 10-16,0-4 16,-1-1-16,-7 5 0,-9 0 15,9 0-15,-9 0 16,0 0-16,-8 0 15,9 0-15,-9 0 16,8 0-16,-8 0 16,8 0-16,-8 0 0,0 0 15,0 0-15,0 0 16,0 0-16,0 0 16,0 0-16,0 0 0,0 0 15,0 0-15,0 0 16,0 0-16,-91 0 15,66 0-15,-8 0 16,-8 0-16,8 0 16,-9 0-16,-7 0 0,7 0 15,1 0-15,0 0 16,-1 0-16,9 0 16,-8 0-16,-1 0 15,1 0-15,0 37 0,8-32 16,-9-1-16,1 1 15,8 0-15,-9-5 16,1 4-16,-9-4 16,9 0-16,0 0 0,-1 5 15,9-5-15,-16 5 16,15-5-16,1 4 16,0 1-16,0 0 15,8-5-15,-16 4 16,16-4-16,0 5 0,9-5 15,-1 0-15,1 0 16,-1 0-16,9 0 16,0 0-16,-1 0 15,1 0-15,8 0 0,-8 0 16,-1 0-16,9 0 16,0 0-16,0 0 15,-8 0-15,8 0 16,0 0-16,0 0 47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9-09-17T13:29:16.71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18836 17980 0,'0'0'16,"0"0"-16,0 0 15,0 0-15,0 0 16,0 0-16,0 0 0,0 0 15,0 0-15,0 0 16,0 0-16,0 0 16,0 0-16,0 0 15,0 0-15,0 0 16,0 0-16,0 0 0,-224-74 16,166 60-16,-8 9 15,8-4-15,-16-5 16,8 9-16,-1-4 15,-15-1-15,-9 6 0,8 4 16,0 0-16,-24 0 16,24 0-16,8 0 15,-16 0-15,-8 0 0,8 0 16,8 0-16,-8 0 16,17 0-16,-1 0 15,1 0-15,8 0 16,0-5-16,-1 5 15,1 0-15,-8 0 16,-1 0-16,9 0 0,-8 0 16,16 0-16,-9 0 15,10 0-15,-10 47 16,18-43-16,-1-4 16,9 5-16,-1 0 0,9-5 15,8 4-15,-8-4 16,17 0-16,-9 0 15,8 0-15,1 5 16,-1-5-16,9 0 16,-9 5-16,17-5 0,-8 0 15,8 0-15,-8 0 16,8 0-16,0 0 16,0 0-16,0 0 0,0 0 15,0 4 1,91-4-16,-17 5 0,9-5 15,25 5-15,-26-1 16,18 1-16,-9 4 16,16 0-16,1 1 15,-17 4-15,16-5 0,-24 5 16,16-5-16,-8 5 16,-8-4-16,8-6 15,-16-4-15,24 0 0,-25 0 16,-7 0-16,-1 0 15,-8 0-15,-9 0 16,1 0-16,-17 0 16,-8 0-16,0 0 15,-17 0-15,9 0 16,-9 0-16,-8 0 0,8 0 16,-8 0-16,0 0 15,0 0-15,0 0 16,0 0-16,0 0 0,0 0 15,0 0-15,-91 0 16,50 0-16,-1 0 16,-24 0-16,17 0 0,-9 0 15,-9 0-15,1 0 16,-8 0 0,8 0-16,-1 0 0,1 0 15,8 0-15,-24 0 16,32 0-16,0 0 15,-16 0-15,8 0 0,-8 0 16,0 0-16,0 0 16,-1 0-16,-7 0 15,-1 0-15,18 0 16,7 0-16,-16 0 0,-1 0 16,10 0-16,7 0 15,0 0-15,1 0 16,16-37-16,-17 32 15,17 1-15,8-1 16,-16 0-16,16 5 0,0-4 16,8 4-16,-7-5 15,15 5-15,-7 0 16,7 0-16,1-5 16,0 5-16,0 0 0,8-4 15,-9 4-15,9 0 16,0 0-16,0 0 15,0 0-15,0-5 16,0 5-16,0-5 16,67 1-16,-18-1 0,17 5 15,1-4-15,15-1 16,-7 0-16,16 5 16,-8-9-16,-9 9 15,1-5-15,-9 5 0,8-4 16,9-6-16,-17 6 15,0 4-15,-8 0 16,0 0-16,8 0 16,-8 0-16,0 0 15,0-5-15,0-4 0,8-1 16,0 1-16,-16 4 16,0 1-16,-9-6 15,-8 10-15,-8 0 16,0 0-16,-17 0 0,9 0 15,-9 0-15,0 0 16,-8 0-16,8 0 16,-8 0-16,0 0 15,0 0-15,0 0 0,0 0 16,0 0-16,-74 0 16,41 0-16,-17 0 15,-8 38-15,-8-34 16,-17 1-16,17-5 15,8 5-15,-16-5 0,-1 0 16,1 0-16,-1 0 16,9 0-16,0 0 15,8 0-15,-8 0 0,25 0 16,-9 0-16,9 0 16,-1 0-16,1 0 15,-9 0-15,0 0 16,-7 0-16,15 0 15,-16 0-15,17 0 0,0 0 16,-1 0-16,9 0 16,8 0-16,0 0 15,9 0-15,-1 0 16,1 0-16,8 0 16,-1 0-16,1 0 0,0 0 15,8 0-15,-9 0 16,9 0-16,0 0 0,-8 0 15,8 0 1,0 0-16,0 0 0,0 0 16,0 0-16,0 0 15,0 0-15,0 0 16,91 0-16,-41 4 16,24-4-16,9 10 0,-17-6 15,9 1-15,-1 0 16,17-5-16,-8 0 15,8 0-15,25 0 0,-34 0 16,10 0-16,7 0 16,-25 0-16,9 0 15,0 0-15,24-38 16,-16 34-16,0 4 16,9 0-16,-1 0 15,0 0-15,17-14 0,-25 9 16,0 0-16,0 5 15,-8 0-15,16-4 16,-8-6-16,0 6 0,-8-5 16,0 4-16,-9 5 15,-16 0-15,8 0 16,-8 0-16,0 0 16,-17 0-16,9 0 0,-17 0 15,0 0 1,-8 0-16,0 42 15,-8-42-15,-1 4 0,-8 6 16,-8-10-16,9 4 16,-1 1-16,-8 0 15,0-1-15,0-4 16,0 10-16,0-6 0,0 6 16,0-6-16,-91 10 15,49-5-15,-24 5 0,8-4 16,-8-1-16,-8-9 15,-1 5-15,1-5 16,-1 0-16,-7 0 16,-9 4-16,8 1 15,-8 0-15,-25-1 16,8 6-16,1-6 0,-42 6 16,66-6-16,-16 6 15,0-6-15,-9 5 16,0-4-16,34 0 0,-34-1 15,34 1-15,-9 0 16,-16 4-16,16-9 16,0 0-16,9 5 15,8-5-15,8 0 16,0 4-16,17-4 16,16 0-16,0 5 0,8-5 15,1 5-15,8-5 16,-1 0-16,1 0 15,8 4-15,-8 1 0,8-5 16,0 0-16,0 0 16,0 5-16,0-1 15,0 1-15,91 14 16,-9-6-16,-7 6 0,41-5 16,0 0-16,16-9 15,0-5-15,17 0 16,-58 0-16,0 0 15,42 0-15,-34 0 16,-8 0-16,17 0 0,-34 0 16,1 0-16,-9 0 15,41 0-15,-32 0 16,-9-38-16,0 34 16,-8-1-16,8 0 0,-24 5 15,-1 0-15,-8 0 16,0 0-16,-8 0 15,0 0-15,-9 0 0,-7 0 16,-1 0 0,0 0-16,1 0 0,-1 0 15,-8 0-15,0 0 16,8 0-16,-8 38 16,0-34-16,0-4 15,0 0-15,0 5 0,0-5 16,0 5-16,0-1 15,0 1-15,-83 4 16,42 1-16,-9-6 16,-16 6-16,-17-6 15,17 1-15,-8-5 16,-9 0-16,-25 0 0,17 0 16,-24 0-16,7 0 15,33 0-15,-24 0 16,0 0-16,-9 0 0,1 0 15,-26 0-15,42 0 16,-16 0-16,-9 0 16,33 0-16,-8 0 15,0 0-15,-16 0 16,32 0-16,1 0 0,-1 0 16,-8 0-16,17 0 15,-8-42-15,16 42 16,8-5-16,9 5 15,-17-4-15,25 4 0,8-5 16,0 5-16,9 0 16,7 0-16,1 0 15,0 0-15,8 0 16,-8 0-16,8 0 0,0 0 16,0 0-16,0 0 15,0 0-15,0 0 16,0 0-16,99 0 15,-16 0-15,16 0 16,8 0-16,26 42 0,-1-37 16,17-5-16,-41 13 15,8-8-15,16 0 16,-24-5-16,-1 0 0,9 0 16,-33 0-16,-1 0 15,-15 0-15,7 0 16,-8 0-16,-16 0 15,0 0-15,-17 0 0,-9 0 16,1 0 0,-16 0-16,-1 0 0,0 0 15,-8 0-15,8 0 16,-8 0-16,0 0 16,0 0-16,0 0 15,-74 0-15,33 0 0,-34 4 16,-8 10-16,-8-4 15,-16-6-15,-17 1 16,33-5-16,8 5 0,0-5 16,-24 9-16,16-4 15,0-5-15,-25 4 16,41-4-16,1 0 16,-9 0-16,-8 0 15,33 0-15,0 0 16,0 0-16,0 0 0,9-42 15,-1 28-15,-8 0 16,17 5-16,8 0 16,8 4-16,0-4 0,0 0 15,9 4-15,7 0 16,-7 1-16,-1-1 16,17 0-16,-8 5 15,8-4-15,-8-1 0,8 5 16,0-5-1,0 5-15,0-4 0,0 4 16,0-10-16,0-4 16,91 1-16,-33-1 15,24-5-15,-24 10 16,9-1-16,-1 6 0,16-15 16,-7 5-16,8-4 15,-17 4-15,-16 0 16,16 4-16,-17-4 0,-7 10 15,-9-6-15,0 1 16,0-5-16,-16 5 16,7 4-16,-7-4 15,-9 4-15,0 1 16,1 4-16,-9-5 16,8 5-16,-8 0 0,0 0 15,0 0-15,0 0 16,0 0-16,0-5 15,0 1-15,0-6 0,-99 6 16,57-1-16,-7-4 16,-9 4-16,8-4 15,-16 4-15,8 0 16,0 1-16,8-1 16,-7 0-16,7 5 15,0-4-15,9 4 0,0 0 16,-1-5-16,1 5 15,8 0-15,0 0 16,8-4-16,0 4 16,0-5-16,0 5 0,9-5 15,-1 5-15,9-4 16,-9 4-16,9-5 16,0 5-16,0 0 0,-1 0 15,9-5-15,0 5 16,0 0-16,-8 0 15,8 0-15,0 0 16,0-4-16,0 4 16,0 0-16,0-5 15,83 0-15,-42 1 0,9-1 16,16 0-16,-8-4 16,8 4-16,0 1 15,-8 4-15,8 0 0,1 0 16,-10 0-16,1 0 15,0 0-15,17 0 16,-17 0-16,0 0 0,-17-5 16,0 0-1,-16 5-15,0 0 16,-8 0-16,-9 0 0,0 0 16,0 0-16,1 0 15,-9 0-15,0 0 16,8 0-16,-8 0 15,0 0-15,0 0 0,0 0 16,0 0-16,0 0 16,0 0-16,0 0 0,0 0 15,-75 0-15,34 0 16,8 0 0,-8 0-16,-1 0 0,1 0 15,0 0-15,7 0 16,-7 0-16,8 0 15,0 0-15,-9 0 16,-7 0-16,7 0 0,-7 0 16,-1 0-16,1 0 15,-1 0-15,9 0 0,-1 0 16,1 0-16,8 0 16,8 0-16,0 0 15,8 0-15,1 0 16,8 0-16,-9 38 15,9-38-15,-9 4 16,1-4-16,7 5 16,-7-5-16,-1 5 0,1-5 15,-1 4-15,1-4 16,7 5-16,1-5 16,0 5-16,0-1 0,-1-4 15,9 5-15,-8-5 16,8 5-16,0-5 15,-8 4-15,8-4 0,0 5 16,0-1-16,0 6 16,0-6-1,0 1-15,0 0 0,0 4 16,0 0-16,0-4 16,0 4-16,0 1 15,0 4-15,0-5 0,74 9 16,-49-4-16,0 0 15,8-4-15,0 4 16,8-5-16,1 0 16,16 1-16,-9-1 0,9-4 15,0-1-15,8-4 16,-8 0-16,9 0 16,-10 0-16,1 0 15,-8 0-15,-9 0 16,17 0-16,-8 0 0,-9 0 15,17 5-15,-8 4 16,8-4-16,0-1 16,16-4-16,-8 0 15,-8 0-15,-8 5 0,8-5 16,0 5-16,0 4 16,-17-4-16,9-1 15,-1 6-15,1-1 0,0 0 16,-9-4-16,34 4 15,-18-4-15,-7 0 16,8-5-16,0 0 16,-8 0-16,-1 4 15,1 1-15,0 4 16,-1-4-16,1-1 0,-9-4 16,9 5-16,8-5 15,-9 0-15,-15 0 16,7 0-16,-16 0 0,0 0 15,8 0-15,-9 0 16,10 0-16,-10 0 16,1 0-16,0 0 15,8 0-15,-8 0 16,0 0-16,0 0 16,-9 0-16,1 0 0,-1 0 15,-7 0-15,-1 0 16,0 0-16,0 0 15,-8 0-15,9 0 0,-1 0 16,-8 0-16,0 0 16,8 0-16,-8 0 15,8 0-15,-8 0 16,0 0-16,0 0 0,0 0 62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754C-EAC9-4004-ABC0-9CE439895C7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4D38-0B8F-4FBD-83BE-EAD71335E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37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754C-EAC9-4004-ABC0-9CE439895C7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4D38-0B8F-4FBD-83BE-EAD71335E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982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754C-EAC9-4004-ABC0-9CE439895C7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4D38-0B8F-4FBD-83BE-EAD71335E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3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754C-EAC9-4004-ABC0-9CE439895C7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4D38-0B8F-4FBD-83BE-EAD71335E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05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754C-EAC9-4004-ABC0-9CE439895C7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4D38-0B8F-4FBD-83BE-EAD71335E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83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754C-EAC9-4004-ABC0-9CE439895C7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4D38-0B8F-4FBD-83BE-EAD71335E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6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754C-EAC9-4004-ABC0-9CE439895C7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4D38-0B8F-4FBD-83BE-EAD71335E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05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754C-EAC9-4004-ABC0-9CE439895C7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4D38-0B8F-4FBD-83BE-EAD71335E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80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754C-EAC9-4004-ABC0-9CE439895C7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4D38-0B8F-4FBD-83BE-EAD71335E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76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754C-EAC9-4004-ABC0-9CE439895C7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4D38-0B8F-4FBD-83BE-EAD71335E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9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754C-EAC9-4004-ABC0-9CE439895C7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4D38-0B8F-4FBD-83BE-EAD71335E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11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C754C-EAC9-4004-ABC0-9CE439895C70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54D38-0B8F-4FBD-83BE-EAD71335E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0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customXml" Target="../ink/ink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customXml" Target="../ink/ink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5.xml"/><Relationship Id="rId5" Type="http://schemas.openxmlformats.org/officeDocument/2006/relationships/image" Target="../media/image2.png"/><Relationship Id="rId4" Type="http://schemas.openxmlformats.org/officeDocument/2006/relationships/customXml" Target="../ink/ink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E7F0F-6B6A-4F9B-A668-9CCB98447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1BCFB-999C-470B-BF83-06F6233C9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154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06A97D2-2528-42BF-9BD9-40683944C607}"/>
              </a:ext>
            </a:extLst>
          </p:cNvPr>
          <p:cNvSpPr txBox="1"/>
          <p:nvPr/>
        </p:nvSpPr>
        <p:spPr>
          <a:xfrm>
            <a:off x="0" y="0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Exodus 20:8-11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DB63B3-5C30-4460-8A2C-D173CCE60CB6}"/>
              </a:ext>
            </a:extLst>
          </p:cNvPr>
          <p:cNvSpPr txBox="1"/>
          <p:nvPr/>
        </p:nvSpPr>
        <p:spPr>
          <a:xfrm>
            <a:off x="0" y="1396738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Genesis 2:1-3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66FDAC-7466-44BF-BFE3-208478F4545A}"/>
              </a:ext>
            </a:extLst>
          </p:cNvPr>
          <p:cNvSpPr txBox="1"/>
          <p:nvPr/>
        </p:nvSpPr>
        <p:spPr>
          <a:xfrm>
            <a:off x="1967133" y="698369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Segoe Print" panose="02000600000000000000" pitchFamily="2" charset="0"/>
              </a:rPr>
              <a:t>Exodus 31:12-17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08E71D-2049-4395-824B-7CD1494C07E8}"/>
              </a:ext>
            </a:extLst>
          </p:cNvPr>
          <p:cNvSpPr txBox="1"/>
          <p:nvPr/>
        </p:nvSpPr>
        <p:spPr>
          <a:xfrm>
            <a:off x="84407" y="2793476"/>
            <a:ext cx="29964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Segoe Print" panose="02000600000000000000" pitchFamily="2" charset="0"/>
              </a:rPr>
              <a:t>Deuteronomy 5:12-15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D4F5B00-71B6-4201-9FE1-AB24561514D8}"/>
              </a:ext>
            </a:extLst>
          </p:cNvPr>
          <p:cNvSpPr/>
          <p:nvPr/>
        </p:nvSpPr>
        <p:spPr>
          <a:xfrm>
            <a:off x="4316438" y="0"/>
            <a:ext cx="255562" cy="387069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8B1ECF-3CEA-4108-9078-7FE698F752BC}"/>
              </a:ext>
            </a:extLst>
          </p:cNvPr>
          <p:cNvSpPr/>
          <p:nvPr/>
        </p:nvSpPr>
        <p:spPr>
          <a:xfrm rot="5400000">
            <a:off x="2147602" y="1627097"/>
            <a:ext cx="308582" cy="454021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389E66-F3D4-4177-858D-662271C8EBE0}"/>
              </a:ext>
            </a:extLst>
          </p:cNvPr>
          <p:cNvSpPr txBox="1"/>
          <p:nvPr/>
        </p:nvSpPr>
        <p:spPr>
          <a:xfrm>
            <a:off x="4399672" y="0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Exodus 33:14</a:t>
            </a:r>
          </a:p>
        </p:txBody>
      </p:sp>
    </p:spTree>
    <p:extLst>
      <p:ext uri="{BB962C8B-B14F-4D97-AF65-F5344CB8AC3E}">
        <p14:creationId xmlns:p14="http://schemas.microsoft.com/office/powerpoint/2010/main" val="3082974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06A97D2-2528-42BF-9BD9-40683944C607}"/>
              </a:ext>
            </a:extLst>
          </p:cNvPr>
          <p:cNvSpPr txBox="1"/>
          <p:nvPr/>
        </p:nvSpPr>
        <p:spPr>
          <a:xfrm>
            <a:off x="0" y="0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Exodus 20:8-11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DB63B3-5C30-4460-8A2C-D173CCE60CB6}"/>
              </a:ext>
            </a:extLst>
          </p:cNvPr>
          <p:cNvSpPr txBox="1"/>
          <p:nvPr/>
        </p:nvSpPr>
        <p:spPr>
          <a:xfrm>
            <a:off x="0" y="1396738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Genesis 2:1-3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66FDAC-7466-44BF-BFE3-208478F4545A}"/>
              </a:ext>
            </a:extLst>
          </p:cNvPr>
          <p:cNvSpPr txBox="1"/>
          <p:nvPr/>
        </p:nvSpPr>
        <p:spPr>
          <a:xfrm>
            <a:off x="1967133" y="698369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Segoe Print" panose="02000600000000000000" pitchFamily="2" charset="0"/>
              </a:rPr>
              <a:t>Exodus 31:12-17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08E71D-2049-4395-824B-7CD1494C07E8}"/>
              </a:ext>
            </a:extLst>
          </p:cNvPr>
          <p:cNvSpPr txBox="1"/>
          <p:nvPr/>
        </p:nvSpPr>
        <p:spPr>
          <a:xfrm>
            <a:off x="84407" y="2793476"/>
            <a:ext cx="29964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Segoe Print" panose="02000600000000000000" pitchFamily="2" charset="0"/>
              </a:rPr>
              <a:t>Deuteronomy 5:12-15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D4F5B00-71B6-4201-9FE1-AB24561514D8}"/>
              </a:ext>
            </a:extLst>
          </p:cNvPr>
          <p:cNvSpPr/>
          <p:nvPr/>
        </p:nvSpPr>
        <p:spPr>
          <a:xfrm>
            <a:off x="4316438" y="0"/>
            <a:ext cx="255562" cy="387069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8B1ECF-3CEA-4108-9078-7FE698F752BC}"/>
              </a:ext>
            </a:extLst>
          </p:cNvPr>
          <p:cNvSpPr/>
          <p:nvPr/>
        </p:nvSpPr>
        <p:spPr>
          <a:xfrm rot="5400000">
            <a:off x="2147602" y="1627097"/>
            <a:ext cx="308582" cy="454021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389E66-F3D4-4177-858D-662271C8EBE0}"/>
              </a:ext>
            </a:extLst>
          </p:cNvPr>
          <p:cNvSpPr txBox="1"/>
          <p:nvPr/>
        </p:nvSpPr>
        <p:spPr>
          <a:xfrm>
            <a:off x="4399672" y="0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Exodus 33:14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5594C1-A041-48E3-9D39-C844FDA2644D}"/>
              </a:ext>
            </a:extLst>
          </p:cNvPr>
          <p:cNvSpPr/>
          <p:nvPr/>
        </p:nvSpPr>
        <p:spPr>
          <a:xfrm>
            <a:off x="759655" y="4673911"/>
            <a:ext cx="7680960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And He said, “My presence shall go with you, and I will give you rest.”</a:t>
            </a:r>
            <a:endParaRPr lang="en-US" sz="32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8CEC8BD3-6E62-4049-820D-E035BD5F92A2}"/>
                  </a:ext>
                </a:extLst>
              </p14:cNvPr>
              <p14:cNvContentPartPr/>
              <p14:nvPr/>
            </p14:nvContentPartPr>
            <p14:xfrm>
              <a:off x="3826800" y="5374740"/>
              <a:ext cx="745200" cy="1962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8CEC8BD3-6E62-4049-820D-E035BD5F92A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10960" y="5311380"/>
                <a:ext cx="776520" cy="322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6180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06A97D2-2528-42BF-9BD9-40683944C607}"/>
              </a:ext>
            </a:extLst>
          </p:cNvPr>
          <p:cNvSpPr txBox="1"/>
          <p:nvPr/>
        </p:nvSpPr>
        <p:spPr>
          <a:xfrm>
            <a:off x="0" y="0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Exodus 20:8-11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DB63B3-5C30-4460-8A2C-D173CCE60CB6}"/>
              </a:ext>
            </a:extLst>
          </p:cNvPr>
          <p:cNvSpPr txBox="1"/>
          <p:nvPr/>
        </p:nvSpPr>
        <p:spPr>
          <a:xfrm>
            <a:off x="0" y="1396738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Genesis 2:1-3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66FDAC-7466-44BF-BFE3-208478F4545A}"/>
              </a:ext>
            </a:extLst>
          </p:cNvPr>
          <p:cNvSpPr txBox="1"/>
          <p:nvPr/>
        </p:nvSpPr>
        <p:spPr>
          <a:xfrm>
            <a:off x="1967133" y="698369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Segoe Print" panose="02000600000000000000" pitchFamily="2" charset="0"/>
              </a:rPr>
              <a:t>Exodus 31:12-17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08E71D-2049-4395-824B-7CD1494C07E8}"/>
              </a:ext>
            </a:extLst>
          </p:cNvPr>
          <p:cNvSpPr txBox="1"/>
          <p:nvPr/>
        </p:nvSpPr>
        <p:spPr>
          <a:xfrm>
            <a:off x="84407" y="2793476"/>
            <a:ext cx="29964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Segoe Print" panose="02000600000000000000" pitchFamily="2" charset="0"/>
              </a:rPr>
              <a:t>Deuteronomy 5:12-15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D4F5B00-71B6-4201-9FE1-AB24561514D8}"/>
              </a:ext>
            </a:extLst>
          </p:cNvPr>
          <p:cNvSpPr/>
          <p:nvPr/>
        </p:nvSpPr>
        <p:spPr>
          <a:xfrm>
            <a:off x="4316438" y="0"/>
            <a:ext cx="255562" cy="387069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8B1ECF-3CEA-4108-9078-7FE698F752BC}"/>
              </a:ext>
            </a:extLst>
          </p:cNvPr>
          <p:cNvSpPr/>
          <p:nvPr/>
        </p:nvSpPr>
        <p:spPr>
          <a:xfrm rot="5400000">
            <a:off x="2147602" y="1627097"/>
            <a:ext cx="308582" cy="454021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389E66-F3D4-4177-858D-662271C8EBE0}"/>
              </a:ext>
            </a:extLst>
          </p:cNvPr>
          <p:cNvSpPr txBox="1"/>
          <p:nvPr/>
        </p:nvSpPr>
        <p:spPr>
          <a:xfrm>
            <a:off x="4399672" y="0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Exodus 33:14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0A14D3-51A0-499C-975B-1074E511B4D4}"/>
              </a:ext>
            </a:extLst>
          </p:cNvPr>
          <p:cNvSpPr txBox="1"/>
          <p:nvPr/>
        </p:nvSpPr>
        <p:spPr>
          <a:xfrm>
            <a:off x="4698610" y="1156511"/>
            <a:ext cx="33375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Segoe Print" panose="02000600000000000000" pitchFamily="2" charset="0"/>
              </a:rPr>
              <a:t>Deuteronomy 12:9-10</a:t>
            </a:r>
          </a:p>
        </p:txBody>
      </p:sp>
    </p:spTree>
    <p:extLst>
      <p:ext uri="{BB962C8B-B14F-4D97-AF65-F5344CB8AC3E}">
        <p14:creationId xmlns:p14="http://schemas.microsoft.com/office/powerpoint/2010/main" val="3989420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06A97D2-2528-42BF-9BD9-40683944C607}"/>
              </a:ext>
            </a:extLst>
          </p:cNvPr>
          <p:cNvSpPr txBox="1"/>
          <p:nvPr/>
        </p:nvSpPr>
        <p:spPr>
          <a:xfrm>
            <a:off x="0" y="0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Exodus 20:8-11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DB63B3-5C30-4460-8A2C-D173CCE60CB6}"/>
              </a:ext>
            </a:extLst>
          </p:cNvPr>
          <p:cNvSpPr txBox="1"/>
          <p:nvPr/>
        </p:nvSpPr>
        <p:spPr>
          <a:xfrm>
            <a:off x="0" y="1396738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Genesis 2:1-3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66FDAC-7466-44BF-BFE3-208478F4545A}"/>
              </a:ext>
            </a:extLst>
          </p:cNvPr>
          <p:cNvSpPr txBox="1"/>
          <p:nvPr/>
        </p:nvSpPr>
        <p:spPr>
          <a:xfrm>
            <a:off x="1967133" y="698369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Segoe Print" panose="02000600000000000000" pitchFamily="2" charset="0"/>
              </a:rPr>
              <a:t>Exodus 31:12-17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08E71D-2049-4395-824B-7CD1494C07E8}"/>
              </a:ext>
            </a:extLst>
          </p:cNvPr>
          <p:cNvSpPr txBox="1"/>
          <p:nvPr/>
        </p:nvSpPr>
        <p:spPr>
          <a:xfrm>
            <a:off x="84407" y="2793476"/>
            <a:ext cx="29964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Segoe Print" panose="02000600000000000000" pitchFamily="2" charset="0"/>
              </a:rPr>
              <a:t>Deuteronomy 5:12-15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D4F5B00-71B6-4201-9FE1-AB24561514D8}"/>
              </a:ext>
            </a:extLst>
          </p:cNvPr>
          <p:cNvSpPr/>
          <p:nvPr/>
        </p:nvSpPr>
        <p:spPr>
          <a:xfrm>
            <a:off x="4316438" y="0"/>
            <a:ext cx="255562" cy="387069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8B1ECF-3CEA-4108-9078-7FE698F752BC}"/>
              </a:ext>
            </a:extLst>
          </p:cNvPr>
          <p:cNvSpPr/>
          <p:nvPr/>
        </p:nvSpPr>
        <p:spPr>
          <a:xfrm rot="5400000">
            <a:off x="2147602" y="1627097"/>
            <a:ext cx="308582" cy="454021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389E66-F3D4-4177-858D-662271C8EBE0}"/>
              </a:ext>
            </a:extLst>
          </p:cNvPr>
          <p:cNvSpPr txBox="1"/>
          <p:nvPr/>
        </p:nvSpPr>
        <p:spPr>
          <a:xfrm>
            <a:off x="4399672" y="0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Exodus 33:14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0A14D3-51A0-499C-975B-1074E511B4D4}"/>
              </a:ext>
            </a:extLst>
          </p:cNvPr>
          <p:cNvSpPr txBox="1"/>
          <p:nvPr/>
        </p:nvSpPr>
        <p:spPr>
          <a:xfrm>
            <a:off x="4698610" y="1156511"/>
            <a:ext cx="33375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Segoe Print" panose="02000600000000000000" pitchFamily="2" charset="0"/>
              </a:rPr>
              <a:t>Deuteronomy 12:9-10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4E3B339-2E54-43A1-A497-DB331D0E8989}"/>
              </a:ext>
            </a:extLst>
          </p:cNvPr>
          <p:cNvSpPr/>
          <p:nvPr/>
        </p:nvSpPr>
        <p:spPr>
          <a:xfrm>
            <a:off x="31786" y="4087338"/>
            <a:ext cx="896111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000000"/>
                </a:solidFill>
              </a:rPr>
              <a:t>for you have not as yet come to the resting place and the inheritance which the </a:t>
            </a:r>
            <a:r>
              <a:rPr lang="en-US" sz="3000" cap="small" dirty="0">
                <a:solidFill>
                  <a:srgbClr val="000000"/>
                </a:solidFill>
              </a:rPr>
              <a:t>Lord</a:t>
            </a:r>
            <a:r>
              <a:rPr lang="en-US" sz="3000" dirty="0">
                <a:solidFill>
                  <a:srgbClr val="000000"/>
                </a:solidFill>
              </a:rPr>
              <a:t> your God is giving you. When you cross the Jordan and live in the land which the </a:t>
            </a:r>
            <a:r>
              <a:rPr lang="en-US" sz="3000" cap="small" dirty="0">
                <a:solidFill>
                  <a:srgbClr val="000000"/>
                </a:solidFill>
              </a:rPr>
              <a:t>Lord</a:t>
            </a:r>
            <a:r>
              <a:rPr lang="en-US" sz="3000" dirty="0">
                <a:solidFill>
                  <a:srgbClr val="000000"/>
                </a:solidFill>
              </a:rPr>
              <a:t> your God is giving you to inherit, and He gives you rest from all your enemies around you so that you live in security</a:t>
            </a:r>
            <a:endParaRPr lang="en-US" sz="3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12E4B92B-C0AF-49F7-8E37-F55FBD65FA93}"/>
                  </a:ext>
                </a:extLst>
              </p14:cNvPr>
              <p14:cNvContentPartPr/>
              <p14:nvPr/>
            </p14:nvContentPartPr>
            <p14:xfrm>
              <a:off x="5112720" y="4309200"/>
              <a:ext cx="2475720" cy="2379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12E4B92B-C0AF-49F7-8E37-F55FBD65FA9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96880" y="4245840"/>
                <a:ext cx="2507040" cy="36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067223C0-B801-47FB-9386-B072167FD0F9}"/>
                  </a:ext>
                </a:extLst>
              </p14:cNvPr>
              <p14:cNvContentPartPr/>
              <p14:nvPr/>
            </p14:nvContentPartPr>
            <p14:xfrm>
              <a:off x="775800" y="6164640"/>
              <a:ext cx="652680" cy="9252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067223C0-B801-47FB-9386-B072167FD0F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59960" y="6101280"/>
                <a:ext cx="684000" cy="219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9674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06A97D2-2528-42BF-9BD9-40683944C607}"/>
              </a:ext>
            </a:extLst>
          </p:cNvPr>
          <p:cNvSpPr txBox="1"/>
          <p:nvPr/>
        </p:nvSpPr>
        <p:spPr>
          <a:xfrm>
            <a:off x="0" y="0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Exodus 20:8-11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DB63B3-5C30-4460-8A2C-D173CCE60CB6}"/>
              </a:ext>
            </a:extLst>
          </p:cNvPr>
          <p:cNvSpPr txBox="1"/>
          <p:nvPr/>
        </p:nvSpPr>
        <p:spPr>
          <a:xfrm>
            <a:off x="0" y="1396738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Genesis 2:1-3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66FDAC-7466-44BF-BFE3-208478F4545A}"/>
              </a:ext>
            </a:extLst>
          </p:cNvPr>
          <p:cNvSpPr txBox="1"/>
          <p:nvPr/>
        </p:nvSpPr>
        <p:spPr>
          <a:xfrm>
            <a:off x="1967133" y="698369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Segoe Print" panose="02000600000000000000" pitchFamily="2" charset="0"/>
              </a:rPr>
              <a:t>Exodus 31:12-17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08E71D-2049-4395-824B-7CD1494C07E8}"/>
              </a:ext>
            </a:extLst>
          </p:cNvPr>
          <p:cNvSpPr txBox="1"/>
          <p:nvPr/>
        </p:nvSpPr>
        <p:spPr>
          <a:xfrm>
            <a:off x="84407" y="2793476"/>
            <a:ext cx="29964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Segoe Print" panose="02000600000000000000" pitchFamily="2" charset="0"/>
              </a:rPr>
              <a:t>Deuteronomy 5:12-15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D4F5B00-71B6-4201-9FE1-AB24561514D8}"/>
              </a:ext>
            </a:extLst>
          </p:cNvPr>
          <p:cNvSpPr/>
          <p:nvPr/>
        </p:nvSpPr>
        <p:spPr>
          <a:xfrm>
            <a:off x="4316438" y="0"/>
            <a:ext cx="255562" cy="387069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8B1ECF-3CEA-4108-9078-7FE698F752BC}"/>
              </a:ext>
            </a:extLst>
          </p:cNvPr>
          <p:cNvSpPr/>
          <p:nvPr/>
        </p:nvSpPr>
        <p:spPr>
          <a:xfrm rot="5400000">
            <a:off x="2147602" y="1627097"/>
            <a:ext cx="308582" cy="454021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389E66-F3D4-4177-858D-662271C8EBE0}"/>
              </a:ext>
            </a:extLst>
          </p:cNvPr>
          <p:cNvSpPr txBox="1"/>
          <p:nvPr/>
        </p:nvSpPr>
        <p:spPr>
          <a:xfrm>
            <a:off x="4399672" y="0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Exodus 33:14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0A14D3-51A0-499C-975B-1074E511B4D4}"/>
              </a:ext>
            </a:extLst>
          </p:cNvPr>
          <p:cNvSpPr txBox="1"/>
          <p:nvPr/>
        </p:nvSpPr>
        <p:spPr>
          <a:xfrm>
            <a:off x="4698609" y="1202848"/>
            <a:ext cx="33375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Segoe Print" panose="02000600000000000000" pitchFamily="2" charset="0"/>
              </a:rPr>
              <a:t>Deuteronomy 12:9-10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7A61466-FA96-4414-BC97-A8DEE300FD9B}"/>
              </a:ext>
            </a:extLst>
          </p:cNvPr>
          <p:cNvSpPr txBox="1"/>
          <p:nvPr/>
        </p:nvSpPr>
        <p:spPr>
          <a:xfrm>
            <a:off x="4698609" y="2473956"/>
            <a:ext cx="33375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Segoe Print" panose="02000600000000000000" pitchFamily="2" charset="0"/>
              </a:rPr>
              <a:t>Psalm </a:t>
            </a:r>
          </a:p>
          <a:p>
            <a:r>
              <a:rPr lang="en-US" sz="3200" b="1" dirty="0">
                <a:latin typeface="Segoe Print" panose="02000600000000000000" pitchFamily="2" charset="0"/>
              </a:rPr>
              <a:t>95:10-11</a:t>
            </a:r>
          </a:p>
        </p:txBody>
      </p:sp>
    </p:spTree>
    <p:extLst>
      <p:ext uri="{BB962C8B-B14F-4D97-AF65-F5344CB8AC3E}">
        <p14:creationId xmlns:p14="http://schemas.microsoft.com/office/powerpoint/2010/main" val="207852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06A97D2-2528-42BF-9BD9-40683944C607}"/>
              </a:ext>
            </a:extLst>
          </p:cNvPr>
          <p:cNvSpPr txBox="1"/>
          <p:nvPr/>
        </p:nvSpPr>
        <p:spPr>
          <a:xfrm>
            <a:off x="0" y="0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Exodus 20:8-11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DB63B3-5C30-4460-8A2C-D173CCE60CB6}"/>
              </a:ext>
            </a:extLst>
          </p:cNvPr>
          <p:cNvSpPr txBox="1"/>
          <p:nvPr/>
        </p:nvSpPr>
        <p:spPr>
          <a:xfrm>
            <a:off x="0" y="1396738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Genesis 2:1-3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66FDAC-7466-44BF-BFE3-208478F4545A}"/>
              </a:ext>
            </a:extLst>
          </p:cNvPr>
          <p:cNvSpPr txBox="1"/>
          <p:nvPr/>
        </p:nvSpPr>
        <p:spPr>
          <a:xfrm>
            <a:off x="1967133" y="698369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Segoe Print" panose="02000600000000000000" pitchFamily="2" charset="0"/>
              </a:rPr>
              <a:t>Exodus 31:12-17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08E71D-2049-4395-824B-7CD1494C07E8}"/>
              </a:ext>
            </a:extLst>
          </p:cNvPr>
          <p:cNvSpPr txBox="1"/>
          <p:nvPr/>
        </p:nvSpPr>
        <p:spPr>
          <a:xfrm>
            <a:off x="84407" y="2793476"/>
            <a:ext cx="29964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Segoe Print" panose="02000600000000000000" pitchFamily="2" charset="0"/>
              </a:rPr>
              <a:t>Deuteronomy 5:12-15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D4F5B00-71B6-4201-9FE1-AB24561514D8}"/>
              </a:ext>
            </a:extLst>
          </p:cNvPr>
          <p:cNvSpPr/>
          <p:nvPr/>
        </p:nvSpPr>
        <p:spPr>
          <a:xfrm>
            <a:off x="4316438" y="0"/>
            <a:ext cx="255562" cy="387069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8B1ECF-3CEA-4108-9078-7FE698F752BC}"/>
              </a:ext>
            </a:extLst>
          </p:cNvPr>
          <p:cNvSpPr/>
          <p:nvPr/>
        </p:nvSpPr>
        <p:spPr>
          <a:xfrm rot="5400000">
            <a:off x="2147602" y="1627097"/>
            <a:ext cx="308582" cy="454021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389E66-F3D4-4177-858D-662271C8EBE0}"/>
              </a:ext>
            </a:extLst>
          </p:cNvPr>
          <p:cNvSpPr txBox="1"/>
          <p:nvPr/>
        </p:nvSpPr>
        <p:spPr>
          <a:xfrm>
            <a:off x="4399672" y="0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Exodus 33:14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0A14D3-51A0-499C-975B-1074E511B4D4}"/>
              </a:ext>
            </a:extLst>
          </p:cNvPr>
          <p:cNvSpPr txBox="1"/>
          <p:nvPr/>
        </p:nvSpPr>
        <p:spPr>
          <a:xfrm>
            <a:off x="4698609" y="1202848"/>
            <a:ext cx="33375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Segoe Print" panose="02000600000000000000" pitchFamily="2" charset="0"/>
              </a:rPr>
              <a:t>Deuteronomy 12:9-10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7A61466-FA96-4414-BC97-A8DEE300FD9B}"/>
              </a:ext>
            </a:extLst>
          </p:cNvPr>
          <p:cNvSpPr txBox="1"/>
          <p:nvPr/>
        </p:nvSpPr>
        <p:spPr>
          <a:xfrm>
            <a:off x="4698609" y="2473956"/>
            <a:ext cx="33375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Segoe Print" panose="02000600000000000000" pitchFamily="2" charset="0"/>
              </a:rPr>
              <a:t>Psalm </a:t>
            </a:r>
          </a:p>
          <a:p>
            <a:r>
              <a:rPr lang="en-US" sz="3200" b="1" dirty="0">
                <a:latin typeface="Segoe Print" panose="02000600000000000000" pitchFamily="2" charset="0"/>
              </a:rPr>
              <a:t>95:10-11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676642-73AC-4D27-BECB-2219D24C25B7}"/>
              </a:ext>
            </a:extLst>
          </p:cNvPr>
          <p:cNvSpPr/>
          <p:nvPr/>
        </p:nvSpPr>
        <p:spPr>
          <a:xfrm>
            <a:off x="443132" y="4241226"/>
            <a:ext cx="851095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“For forty years I loathed that generation,</a:t>
            </a:r>
            <a:br>
              <a:rPr lang="en-US" sz="3200" dirty="0"/>
            </a:br>
            <a:r>
              <a:rPr lang="en-US" sz="3200" dirty="0">
                <a:solidFill>
                  <a:srgbClr val="000000"/>
                </a:solidFill>
              </a:rPr>
              <a:t>And said they are a people who err in their heart,</a:t>
            </a:r>
            <a:br>
              <a:rPr lang="en-US" sz="3200" dirty="0"/>
            </a:br>
            <a:r>
              <a:rPr lang="en-US" sz="3200" dirty="0">
                <a:solidFill>
                  <a:srgbClr val="000000"/>
                </a:solidFill>
              </a:rPr>
              <a:t>And they do not know My ways.</a:t>
            </a:r>
            <a:br>
              <a:rPr lang="en-US" sz="3200" dirty="0"/>
            </a:br>
            <a:r>
              <a:rPr lang="en-US" sz="3200" dirty="0">
                <a:solidFill>
                  <a:srgbClr val="000000"/>
                </a:solidFill>
              </a:rPr>
              <a:t>“Therefore I swore in My anger,</a:t>
            </a:r>
            <a:br>
              <a:rPr lang="en-US" sz="3200" dirty="0"/>
            </a:br>
            <a:r>
              <a:rPr lang="en-US" sz="3200" dirty="0">
                <a:solidFill>
                  <a:srgbClr val="000000"/>
                </a:solidFill>
              </a:rPr>
              <a:t>Truly they shall not enter into My rest.”</a:t>
            </a:r>
            <a:endParaRPr lang="en-US" sz="32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ED43ECFE-BD45-4170-AAF2-B6FC68A06B83}"/>
                  </a:ext>
                </a:extLst>
              </p14:cNvPr>
              <p14:cNvContentPartPr/>
              <p14:nvPr/>
            </p14:nvContentPartPr>
            <p14:xfrm>
              <a:off x="5532840" y="6388920"/>
              <a:ext cx="1358640" cy="2131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ED43ECFE-BD45-4170-AAF2-B6FC68A06B8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17000" y="6325560"/>
                <a:ext cx="1389960" cy="339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7425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06A97D2-2528-42BF-9BD9-40683944C607}"/>
              </a:ext>
            </a:extLst>
          </p:cNvPr>
          <p:cNvSpPr txBox="1"/>
          <p:nvPr/>
        </p:nvSpPr>
        <p:spPr>
          <a:xfrm>
            <a:off x="0" y="0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Exodus 20:8-11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DB63B3-5C30-4460-8A2C-D173CCE60CB6}"/>
              </a:ext>
            </a:extLst>
          </p:cNvPr>
          <p:cNvSpPr txBox="1"/>
          <p:nvPr/>
        </p:nvSpPr>
        <p:spPr>
          <a:xfrm>
            <a:off x="0" y="1396738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Genesis 2:1-3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66FDAC-7466-44BF-BFE3-208478F4545A}"/>
              </a:ext>
            </a:extLst>
          </p:cNvPr>
          <p:cNvSpPr txBox="1"/>
          <p:nvPr/>
        </p:nvSpPr>
        <p:spPr>
          <a:xfrm>
            <a:off x="1967133" y="698369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Segoe Print" panose="02000600000000000000" pitchFamily="2" charset="0"/>
              </a:rPr>
              <a:t>Exodus 31:12-17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08E71D-2049-4395-824B-7CD1494C07E8}"/>
              </a:ext>
            </a:extLst>
          </p:cNvPr>
          <p:cNvSpPr txBox="1"/>
          <p:nvPr/>
        </p:nvSpPr>
        <p:spPr>
          <a:xfrm>
            <a:off x="84407" y="2793476"/>
            <a:ext cx="29964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Segoe Print" panose="02000600000000000000" pitchFamily="2" charset="0"/>
              </a:rPr>
              <a:t>Deuteronomy 5:12-15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D4F5B00-71B6-4201-9FE1-AB24561514D8}"/>
              </a:ext>
            </a:extLst>
          </p:cNvPr>
          <p:cNvSpPr/>
          <p:nvPr/>
        </p:nvSpPr>
        <p:spPr>
          <a:xfrm>
            <a:off x="4316438" y="0"/>
            <a:ext cx="255562" cy="387069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8B1ECF-3CEA-4108-9078-7FE698F752BC}"/>
              </a:ext>
            </a:extLst>
          </p:cNvPr>
          <p:cNvSpPr/>
          <p:nvPr/>
        </p:nvSpPr>
        <p:spPr>
          <a:xfrm rot="5400000">
            <a:off x="4435602" y="-660903"/>
            <a:ext cx="304582" cy="911221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389E66-F3D4-4177-858D-662271C8EBE0}"/>
              </a:ext>
            </a:extLst>
          </p:cNvPr>
          <p:cNvSpPr txBox="1"/>
          <p:nvPr/>
        </p:nvSpPr>
        <p:spPr>
          <a:xfrm>
            <a:off x="4399672" y="0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Exodus 33:14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0A14D3-51A0-499C-975B-1074E511B4D4}"/>
              </a:ext>
            </a:extLst>
          </p:cNvPr>
          <p:cNvSpPr txBox="1"/>
          <p:nvPr/>
        </p:nvSpPr>
        <p:spPr>
          <a:xfrm>
            <a:off x="4698609" y="1202848"/>
            <a:ext cx="33375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Segoe Print" panose="02000600000000000000" pitchFamily="2" charset="0"/>
              </a:rPr>
              <a:t>Deuteronomy 12:9-10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7A61466-FA96-4414-BC97-A8DEE300FD9B}"/>
              </a:ext>
            </a:extLst>
          </p:cNvPr>
          <p:cNvSpPr txBox="1"/>
          <p:nvPr/>
        </p:nvSpPr>
        <p:spPr>
          <a:xfrm>
            <a:off x="4698609" y="2473956"/>
            <a:ext cx="33375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Segoe Print" panose="02000600000000000000" pitchFamily="2" charset="0"/>
              </a:rPr>
              <a:t>Psalm </a:t>
            </a:r>
          </a:p>
          <a:p>
            <a:r>
              <a:rPr lang="en-US" sz="3200" b="1" dirty="0">
                <a:latin typeface="Segoe Print" panose="02000600000000000000" pitchFamily="2" charset="0"/>
              </a:rPr>
              <a:t>95:10-11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9C9E60-EF47-4028-BF7E-759BD508A258}"/>
              </a:ext>
            </a:extLst>
          </p:cNvPr>
          <p:cNvSpPr txBox="1"/>
          <p:nvPr/>
        </p:nvSpPr>
        <p:spPr>
          <a:xfrm>
            <a:off x="0" y="4148894"/>
            <a:ext cx="9013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Matthew 11:28-30</a:t>
            </a:r>
          </a:p>
        </p:txBody>
      </p:sp>
    </p:spTree>
    <p:extLst>
      <p:ext uri="{BB962C8B-B14F-4D97-AF65-F5344CB8AC3E}">
        <p14:creationId xmlns:p14="http://schemas.microsoft.com/office/powerpoint/2010/main" val="64164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06A97D2-2528-42BF-9BD9-40683944C607}"/>
              </a:ext>
            </a:extLst>
          </p:cNvPr>
          <p:cNvSpPr txBox="1"/>
          <p:nvPr/>
        </p:nvSpPr>
        <p:spPr>
          <a:xfrm>
            <a:off x="0" y="0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Exodus 20:8-11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DB63B3-5C30-4460-8A2C-D173CCE60CB6}"/>
              </a:ext>
            </a:extLst>
          </p:cNvPr>
          <p:cNvSpPr txBox="1"/>
          <p:nvPr/>
        </p:nvSpPr>
        <p:spPr>
          <a:xfrm>
            <a:off x="0" y="1396738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Genesis 2:1-3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66FDAC-7466-44BF-BFE3-208478F4545A}"/>
              </a:ext>
            </a:extLst>
          </p:cNvPr>
          <p:cNvSpPr txBox="1"/>
          <p:nvPr/>
        </p:nvSpPr>
        <p:spPr>
          <a:xfrm>
            <a:off x="1967133" y="698369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Segoe Print" panose="02000600000000000000" pitchFamily="2" charset="0"/>
              </a:rPr>
              <a:t>Exodus 31:12-17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08E71D-2049-4395-824B-7CD1494C07E8}"/>
              </a:ext>
            </a:extLst>
          </p:cNvPr>
          <p:cNvSpPr txBox="1"/>
          <p:nvPr/>
        </p:nvSpPr>
        <p:spPr>
          <a:xfrm>
            <a:off x="84407" y="2793476"/>
            <a:ext cx="29964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Segoe Print" panose="02000600000000000000" pitchFamily="2" charset="0"/>
              </a:rPr>
              <a:t>Deuteronomy 5:12-15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D4F5B00-71B6-4201-9FE1-AB24561514D8}"/>
              </a:ext>
            </a:extLst>
          </p:cNvPr>
          <p:cNvSpPr/>
          <p:nvPr/>
        </p:nvSpPr>
        <p:spPr>
          <a:xfrm>
            <a:off x="4316438" y="0"/>
            <a:ext cx="255562" cy="387069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8B1ECF-3CEA-4108-9078-7FE698F752BC}"/>
              </a:ext>
            </a:extLst>
          </p:cNvPr>
          <p:cNvSpPr/>
          <p:nvPr/>
        </p:nvSpPr>
        <p:spPr>
          <a:xfrm rot="5400000">
            <a:off x="4435602" y="-660903"/>
            <a:ext cx="304582" cy="911221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389E66-F3D4-4177-858D-662271C8EBE0}"/>
              </a:ext>
            </a:extLst>
          </p:cNvPr>
          <p:cNvSpPr txBox="1"/>
          <p:nvPr/>
        </p:nvSpPr>
        <p:spPr>
          <a:xfrm>
            <a:off x="4399672" y="0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Exodus 33:14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0A14D3-51A0-499C-975B-1074E511B4D4}"/>
              </a:ext>
            </a:extLst>
          </p:cNvPr>
          <p:cNvSpPr txBox="1"/>
          <p:nvPr/>
        </p:nvSpPr>
        <p:spPr>
          <a:xfrm>
            <a:off x="4698609" y="1202848"/>
            <a:ext cx="33375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Segoe Print" panose="02000600000000000000" pitchFamily="2" charset="0"/>
              </a:rPr>
              <a:t>Deuteronomy 12:9-10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7A61466-FA96-4414-BC97-A8DEE300FD9B}"/>
              </a:ext>
            </a:extLst>
          </p:cNvPr>
          <p:cNvSpPr txBox="1"/>
          <p:nvPr/>
        </p:nvSpPr>
        <p:spPr>
          <a:xfrm>
            <a:off x="4698609" y="2473956"/>
            <a:ext cx="33375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Segoe Print" panose="02000600000000000000" pitchFamily="2" charset="0"/>
              </a:rPr>
              <a:t>Psalm </a:t>
            </a:r>
          </a:p>
          <a:p>
            <a:r>
              <a:rPr lang="en-US" sz="3200" b="1" dirty="0">
                <a:latin typeface="Segoe Print" panose="02000600000000000000" pitchFamily="2" charset="0"/>
              </a:rPr>
              <a:t>95:10-11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81E9523-F6C7-4A0C-864C-837DC776075B}"/>
              </a:ext>
            </a:extLst>
          </p:cNvPr>
          <p:cNvSpPr/>
          <p:nvPr/>
        </p:nvSpPr>
        <p:spPr>
          <a:xfrm>
            <a:off x="63572" y="4569063"/>
            <a:ext cx="898195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/>
              <a:t>Come to Me, all you who labor and are heavy laden, and I will give you rest.</a:t>
            </a:r>
            <a:r>
              <a:rPr lang="en-US" sz="3000" b="1" baseline="30000" dirty="0"/>
              <a:t> </a:t>
            </a:r>
            <a:r>
              <a:rPr lang="en-US" sz="3000" dirty="0"/>
              <a:t>Take My yoke upon you and learn from Me, for I am gentle and lowly in heart, and you will find rest for your souls.</a:t>
            </a:r>
            <a:r>
              <a:rPr lang="en-US" sz="3000" b="1" baseline="30000" dirty="0"/>
              <a:t> </a:t>
            </a:r>
            <a:r>
              <a:rPr lang="en-US" sz="3000" dirty="0"/>
              <a:t>For My yoke is easy and My burden is light.”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9C9E60-EF47-4028-BF7E-759BD508A258}"/>
              </a:ext>
            </a:extLst>
          </p:cNvPr>
          <p:cNvSpPr txBox="1"/>
          <p:nvPr/>
        </p:nvSpPr>
        <p:spPr>
          <a:xfrm>
            <a:off x="0" y="4148894"/>
            <a:ext cx="9013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Matthew 11:28-30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060AC4D-8E5A-4CC6-B0FF-400FE952793D}"/>
                  </a:ext>
                </a:extLst>
              </p14:cNvPr>
              <p14:cNvContentPartPr/>
              <p14:nvPr/>
            </p14:nvContentPartPr>
            <p14:xfrm>
              <a:off x="2330640" y="5258520"/>
              <a:ext cx="646560" cy="1195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060AC4D-8E5A-4CC6-B0FF-400FE952793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14800" y="5195160"/>
                <a:ext cx="677880" cy="24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9B7AED17-4D90-4D3E-9CC6-EC9993EE72A2}"/>
                  </a:ext>
                </a:extLst>
              </p14:cNvPr>
              <p14:cNvContentPartPr/>
              <p14:nvPr/>
            </p14:nvContentPartPr>
            <p14:xfrm>
              <a:off x="784800" y="6177960"/>
              <a:ext cx="2880720" cy="1227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9B7AED17-4D90-4D3E-9CC6-EC9993EE72A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68960" y="6114600"/>
                <a:ext cx="2912040" cy="249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9673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06A97D2-2528-42BF-9BD9-40683944C607}"/>
              </a:ext>
            </a:extLst>
          </p:cNvPr>
          <p:cNvSpPr txBox="1"/>
          <p:nvPr/>
        </p:nvSpPr>
        <p:spPr>
          <a:xfrm>
            <a:off x="0" y="0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Exodus 20:8-11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DB63B3-5C30-4460-8A2C-D173CCE60CB6}"/>
              </a:ext>
            </a:extLst>
          </p:cNvPr>
          <p:cNvSpPr txBox="1"/>
          <p:nvPr/>
        </p:nvSpPr>
        <p:spPr>
          <a:xfrm>
            <a:off x="0" y="1396738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Genesis 2:1-3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66FDAC-7466-44BF-BFE3-208478F4545A}"/>
              </a:ext>
            </a:extLst>
          </p:cNvPr>
          <p:cNvSpPr txBox="1"/>
          <p:nvPr/>
        </p:nvSpPr>
        <p:spPr>
          <a:xfrm>
            <a:off x="1967133" y="698369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Segoe Print" panose="02000600000000000000" pitchFamily="2" charset="0"/>
              </a:rPr>
              <a:t>Exodus 31:12-17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08E71D-2049-4395-824B-7CD1494C07E8}"/>
              </a:ext>
            </a:extLst>
          </p:cNvPr>
          <p:cNvSpPr txBox="1"/>
          <p:nvPr/>
        </p:nvSpPr>
        <p:spPr>
          <a:xfrm>
            <a:off x="84407" y="2793476"/>
            <a:ext cx="29964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Segoe Print" panose="02000600000000000000" pitchFamily="2" charset="0"/>
              </a:rPr>
              <a:t>Deuteronomy 5:12-15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D4F5B00-71B6-4201-9FE1-AB24561514D8}"/>
              </a:ext>
            </a:extLst>
          </p:cNvPr>
          <p:cNvSpPr/>
          <p:nvPr/>
        </p:nvSpPr>
        <p:spPr>
          <a:xfrm>
            <a:off x="4316438" y="0"/>
            <a:ext cx="255562" cy="387069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8B1ECF-3CEA-4108-9078-7FE698F752BC}"/>
              </a:ext>
            </a:extLst>
          </p:cNvPr>
          <p:cNvSpPr/>
          <p:nvPr/>
        </p:nvSpPr>
        <p:spPr>
          <a:xfrm rot="5400000">
            <a:off x="4435602" y="-660903"/>
            <a:ext cx="304582" cy="911221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389E66-F3D4-4177-858D-662271C8EBE0}"/>
              </a:ext>
            </a:extLst>
          </p:cNvPr>
          <p:cNvSpPr txBox="1"/>
          <p:nvPr/>
        </p:nvSpPr>
        <p:spPr>
          <a:xfrm>
            <a:off x="4399672" y="0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Exodus 33:14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0A14D3-51A0-499C-975B-1074E511B4D4}"/>
              </a:ext>
            </a:extLst>
          </p:cNvPr>
          <p:cNvSpPr txBox="1"/>
          <p:nvPr/>
        </p:nvSpPr>
        <p:spPr>
          <a:xfrm>
            <a:off x="4698609" y="1202848"/>
            <a:ext cx="33375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Segoe Print" panose="02000600000000000000" pitchFamily="2" charset="0"/>
              </a:rPr>
              <a:t>Deuteronomy 12:9-10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7A61466-FA96-4414-BC97-A8DEE300FD9B}"/>
              </a:ext>
            </a:extLst>
          </p:cNvPr>
          <p:cNvSpPr txBox="1"/>
          <p:nvPr/>
        </p:nvSpPr>
        <p:spPr>
          <a:xfrm>
            <a:off x="4698609" y="2473956"/>
            <a:ext cx="33375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Segoe Print" panose="02000600000000000000" pitchFamily="2" charset="0"/>
              </a:rPr>
              <a:t>Psalm </a:t>
            </a:r>
          </a:p>
          <a:p>
            <a:r>
              <a:rPr lang="en-US" sz="3200" b="1" dirty="0">
                <a:latin typeface="Segoe Print" panose="02000600000000000000" pitchFamily="2" charset="0"/>
              </a:rPr>
              <a:t>95:10-11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9C9E60-EF47-4028-BF7E-759BD508A258}"/>
              </a:ext>
            </a:extLst>
          </p:cNvPr>
          <p:cNvSpPr txBox="1"/>
          <p:nvPr/>
        </p:nvSpPr>
        <p:spPr>
          <a:xfrm>
            <a:off x="0" y="4148894"/>
            <a:ext cx="9013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Matthew 11:28-30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CFDB612-28D3-4F58-966F-8134CDDB0BB1}"/>
              </a:ext>
            </a:extLst>
          </p:cNvPr>
          <p:cNvSpPr txBox="1"/>
          <p:nvPr/>
        </p:nvSpPr>
        <p:spPr>
          <a:xfrm>
            <a:off x="31786" y="4835067"/>
            <a:ext cx="9013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Hebrews 3:19-4:11</a:t>
            </a:r>
          </a:p>
        </p:txBody>
      </p:sp>
    </p:spTree>
    <p:extLst>
      <p:ext uri="{BB962C8B-B14F-4D97-AF65-F5344CB8AC3E}">
        <p14:creationId xmlns:p14="http://schemas.microsoft.com/office/powerpoint/2010/main" val="362992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06A97D2-2528-42BF-9BD9-40683944C607}"/>
              </a:ext>
            </a:extLst>
          </p:cNvPr>
          <p:cNvSpPr txBox="1"/>
          <p:nvPr/>
        </p:nvSpPr>
        <p:spPr>
          <a:xfrm>
            <a:off x="0" y="0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Exodus 20:8-11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DB63B3-5C30-4460-8A2C-D173CCE60CB6}"/>
              </a:ext>
            </a:extLst>
          </p:cNvPr>
          <p:cNvSpPr txBox="1"/>
          <p:nvPr/>
        </p:nvSpPr>
        <p:spPr>
          <a:xfrm>
            <a:off x="0" y="1396738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Genesis 2:1-3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66FDAC-7466-44BF-BFE3-208478F4545A}"/>
              </a:ext>
            </a:extLst>
          </p:cNvPr>
          <p:cNvSpPr txBox="1"/>
          <p:nvPr/>
        </p:nvSpPr>
        <p:spPr>
          <a:xfrm>
            <a:off x="1967133" y="698369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Segoe Print" panose="02000600000000000000" pitchFamily="2" charset="0"/>
              </a:rPr>
              <a:t>Exodus 31:12-17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08E71D-2049-4395-824B-7CD1494C07E8}"/>
              </a:ext>
            </a:extLst>
          </p:cNvPr>
          <p:cNvSpPr txBox="1"/>
          <p:nvPr/>
        </p:nvSpPr>
        <p:spPr>
          <a:xfrm>
            <a:off x="84407" y="2793476"/>
            <a:ext cx="29964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Segoe Print" panose="02000600000000000000" pitchFamily="2" charset="0"/>
              </a:rPr>
              <a:t>Deuteronomy 5:12-15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D4F5B00-71B6-4201-9FE1-AB24561514D8}"/>
              </a:ext>
            </a:extLst>
          </p:cNvPr>
          <p:cNvSpPr/>
          <p:nvPr/>
        </p:nvSpPr>
        <p:spPr>
          <a:xfrm>
            <a:off x="4316438" y="0"/>
            <a:ext cx="255562" cy="387069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8B1ECF-3CEA-4108-9078-7FE698F752BC}"/>
              </a:ext>
            </a:extLst>
          </p:cNvPr>
          <p:cNvSpPr/>
          <p:nvPr/>
        </p:nvSpPr>
        <p:spPr>
          <a:xfrm rot="5400000">
            <a:off x="4435602" y="-660903"/>
            <a:ext cx="304582" cy="911221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389E66-F3D4-4177-858D-662271C8EBE0}"/>
              </a:ext>
            </a:extLst>
          </p:cNvPr>
          <p:cNvSpPr txBox="1"/>
          <p:nvPr/>
        </p:nvSpPr>
        <p:spPr>
          <a:xfrm>
            <a:off x="4399672" y="0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Exodus 33:14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0A14D3-51A0-499C-975B-1074E511B4D4}"/>
              </a:ext>
            </a:extLst>
          </p:cNvPr>
          <p:cNvSpPr txBox="1"/>
          <p:nvPr/>
        </p:nvSpPr>
        <p:spPr>
          <a:xfrm>
            <a:off x="4698609" y="1202848"/>
            <a:ext cx="33375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Segoe Print" panose="02000600000000000000" pitchFamily="2" charset="0"/>
              </a:rPr>
              <a:t>Deuteronomy 12:9-10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7A61466-FA96-4414-BC97-A8DEE300FD9B}"/>
              </a:ext>
            </a:extLst>
          </p:cNvPr>
          <p:cNvSpPr txBox="1"/>
          <p:nvPr/>
        </p:nvSpPr>
        <p:spPr>
          <a:xfrm>
            <a:off x="4698609" y="2473956"/>
            <a:ext cx="33375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Segoe Print" panose="02000600000000000000" pitchFamily="2" charset="0"/>
              </a:rPr>
              <a:t>Psalm </a:t>
            </a:r>
          </a:p>
          <a:p>
            <a:r>
              <a:rPr lang="en-US" sz="3200" b="1" dirty="0">
                <a:latin typeface="Segoe Print" panose="02000600000000000000" pitchFamily="2" charset="0"/>
              </a:rPr>
              <a:t>95:10-11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9C9E60-EF47-4028-BF7E-759BD508A258}"/>
              </a:ext>
            </a:extLst>
          </p:cNvPr>
          <p:cNvSpPr txBox="1"/>
          <p:nvPr/>
        </p:nvSpPr>
        <p:spPr>
          <a:xfrm>
            <a:off x="0" y="4148894"/>
            <a:ext cx="9013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Matthew 11:28-30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CFDB612-28D3-4F58-966F-8134CDDB0BB1}"/>
              </a:ext>
            </a:extLst>
          </p:cNvPr>
          <p:cNvSpPr txBox="1"/>
          <p:nvPr/>
        </p:nvSpPr>
        <p:spPr>
          <a:xfrm>
            <a:off x="31786" y="4835067"/>
            <a:ext cx="9013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Hebrews 3:19-4:11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270D449-E0D6-4A27-B9F2-801E6FCD6E1D}"/>
              </a:ext>
            </a:extLst>
          </p:cNvPr>
          <p:cNvSpPr txBox="1"/>
          <p:nvPr/>
        </p:nvSpPr>
        <p:spPr>
          <a:xfrm>
            <a:off x="65130" y="5508482"/>
            <a:ext cx="9013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Revelation 14:13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6FE698-5441-4CB2-B836-F543BD1C783B}"/>
              </a:ext>
            </a:extLst>
          </p:cNvPr>
          <p:cNvSpPr/>
          <p:nvPr/>
        </p:nvSpPr>
        <p:spPr>
          <a:xfrm>
            <a:off x="31786" y="4158646"/>
            <a:ext cx="9112214" cy="255454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&amp;quot"/>
              </a:rPr>
              <a:t>Then I heard a voice from heaven saying to me, “Write: ‘Blessed are the dead who die in the Lord from now on.’ ”</a:t>
            </a:r>
          </a:p>
          <a:p>
            <a:r>
              <a:rPr lang="en-US" sz="3200" dirty="0">
                <a:solidFill>
                  <a:schemeClr val="bg1"/>
                </a:solidFill>
                <a:latin typeface="&amp;quot"/>
              </a:rPr>
              <a:t>“Yes,” says the Spirit, “that they may rest from their labors, and their works follow them.”</a:t>
            </a:r>
            <a:endParaRPr lang="en-US" sz="3200" b="0" u="none" strike="noStrike" dirty="0">
              <a:solidFill>
                <a:schemeClr val="bg1"/>
              </a:solidFill>
              <a:effectLst/>
              <a:latin typeface="&amp;quot"/>
            </a:endParaRPr>
          </a:p>
        </p:txBody>
      </p:sp>
    </p:spTree>
    <p:extLst>
      <p:ext uri="{BB962C8B-B14F-4D97-AF65-F5344CB8AC3E}">
        <p14:creationId xmlns:p14="http://schemas.microsoft.com/office/powerpoint/2010/main" val="96518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06A97D2-2528-42BF-9BD9-40683944C607}"/>
              </a:ext>
            </a:extLst>
          </p:cNvPr>
          <p:cNvSpPr txBox="1"/>
          <p:nvPr/>
        </p:nvSpPr>
        <p:spPr>
          <a:xfrm>
            <a:off x="0" y="0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Exodus 20:8-11</a:t>
            </a:r>
          </a:p>
        </p:txBody>
      </p:sp>
    </p:spTree>
    <p:extLst>
      <p:ext uri="{BB962C8B-B14F-4D97-AF65-F5344CB8AC3E}">
        <p14:creationId xmlns:p14="http://schemas.microsoft.com/office/powerpoint/2010/main" val="342480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06A97D2-2528-42BF-9BD9-40683944C607}"/>
              </a:ext>
            </a:extLst>
          </p:cNvPr>
          <p:cNvSpPr txBox="1"/>
          <p:nvPr/>
        </p:nvSpPr>
        <p:spPr>
          <a:xfrm>
            <a:off x="0" y="0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Exodus 20:8-11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DB63B3-5C30-4460-8A2C-D173CCE60CB6}"/>
              </a:ext>
            </a:extLst>
          </p:cNvPr>
          <p:cNvSpPr txBox="1"/>
          <p:nvPr/>
        </p:nvSpPr>
        <p:spPr>
          <a:xfrm>
            <a:off x="0" y="1396738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Genesis 2:1-3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66FDAC-7466-44BF-BFE3-208478F4545A}"/>
              </a:ext>
            </a:extLst>
          </p:cNvPr>
          <p:cNvSpPr txBox="1"/>
          <p:nvPr/>
        </p:nvSpPr>
        <p:spPr>
          <a:xfrm>
            <a:off x="1967133" y="698369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Segoe Print" panose="02000600000000000000" pitchFamily="2" charset="0"/>
              </a:rPr>
              <a:t>Exodus 31:12-17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08E71D-2049-4395-824B-7CD1494C07E8}"/>
              </a:ext>
            </a:extLst>
          </p:cNvPr>
          <p:cNvSpPr txBox="1"/>
          <p:nvPr/>
        </p:nvSpPr>
        <p:spPr>
          <a:xfrm>
            <a:off x="84407" y="2793476"/>
            <a:ext cx="29964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Segoe Print" panose="02000600000000000000" pitchFamily="2" charset="0"/>
              </a:rPr>
              <a:t>Deuteronomy 5:12-15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D4F5B00-71B6-4201-9FE1-AB24561514D8}"/>
              </a:ext>
            </a:extLst>
          </p:cNvPr>
          <p:cNvSpPr/>
          <p:nvPr/>
        </p:nvSpPr>
        <p:spPr>
          <a:xfrm>
            <a:off x="4316438" y="0"/>
            <a:ext cx="255562" cy="387069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8B1ECF-3CEA-4108-9078-7FE698F752BC}"/>
              </a:ext>
            </a:extLst>
          </p:cNvPr>
          <p:cNvSpPr/>
          <p:nvPr/>
        </p:nvSpPr>
        <p:spPr>
          <a:xfrm rot="5400000">
            <a:off x="4435602" y="-660903"/>
            <a:ext cx="304582" cy="911221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389E66-F3D4-4177-858D-662271C8EBE0}"/>
              </a:ext>
            </a:extLst>
          </p:cNvPr>
          <p:cNvSpPr txBox="1"/>
          <p:nvPr/>
        </p:nvSpPr>
        <p:spPr>
          <a:xfrm>
            <a:off x="4399672" y="0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Exodus 33:14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0A14D3-51A0-499C-975B-1074E511B4D4}"/>
              </a:ext>
            </a:extLst>
          </p:cNvPr>
          <p:cNvSpPr txBox="1"/>
          <p:nvPr/>
        </p:nvSpPr>
        <p:spPr>
          <a:xfrm>
            <a:off x="4698609" y="1202848"/>
            <a:ext cx="33375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Segoe Print" panose="02000600000000000000" pitchFamily="2" charset="0"/>
              </a:rPr>
              <a:t>Deuteronomy 12:9-10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7A61466-FA96-4414-BC97-A8DEE300FD9B}"/>
              </a:ext>
            </a:extLst>
          </p:cNvPr>
          <p:cNvSpPr txBox="1"/>
          <p:nvPr/>
        </p:nvSpPr>
        <p:spPr>
          <a:xfrm>
            <a:off x="4698609" y="2473956"/>
            <a:ext cx="33375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Segoe Print" panose="02000600000000000000" pitchFamily="2" charset="0"/>
              </a:rPr>
              <a:t>Psalm </a:t>
            </a:r>
          </a:p>
          <a:p>
            <a:r>
              <a:rPr lang="en-US" sz="3200" b="1" dirty="0">
                <a:latin typeface="Segoe Print" panose="02000600000000000000" pitchFamily="2" charset="0"/>
              </a:rPr>
              <a:t>95:10-11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9C9E60-EF47-4028-BF7E-759BD508A258}"/>
              </a:ext>
            </a:extLst>
          </p:cNvPr>
          <p:cNvSpPr txBox="1"/>
          <p:nvPr/>
        </p:nvSpPr>
        <p:spPr>
          <a:xfrm>
            <a:off x="0" y="4148894"/>
            <a:ext cx="9013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Matthew 11:28-30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CFDB612-28D3-4F58-966F-8134CDDB0BB1}"/>
              </a:ext>
            </a:extLst>
          </p:cNvPr>
          <p:cNvSpPr txBox="1"/>
          <p:nvPr/>
        </p:nvSpPr>
        <p:spPr>
          <a:xfrm>
            <a:off x="31786" y="4835067"/>
            <a:ext cx="9013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Hebrews 3:19-4:11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270D449-E0D6-4A27-B9F2-801E6FCD6E1D}"/>
              </a:ext>
            </a:extLst>
          </p:cNvPr>
          <p:cNvSpPr txBox="1"/>
          <p:nvPr/>
        </p:nvSpPr>
        <p:spPr>
          <a:xfrm>
            <a:off x="65130" y="5508482"/>
            <a:ext cx="9013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Revelation 14:13</a:t>
            </a:r>
          </a:p>
        </p:txBody>
      </p:sp>
    </p:spTree>
    <p:extLst>
      <p:ext uri="{BB962C8B-B14F-4D97-AF65-F5344CB8AC3E}">
        <p14:creationId xmlns:p14="http://schemas.microsoft.com/office/powerpoint/2010/main" val="1650715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07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06A97D2-2528-42BF-9BD9-40683944C607}"/>
              </a:ext>
            </a:extLst>
          </p:cNvPr>
          <p:cNvSpPr txBox="1"/>
          <p:nvPr/>
        </p:nvSpPr>
        <p:spPr>
          <a:xfrm>
            <a:off x="0" y="0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Exodus 20:8-11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DB63B3-5C30-4460-8A2C-D173CCE60CB6}"/>
              </a:ext>
            </a:extLst>
          </p:cNvPr>
          <p:cNvSpPr txBox="1"/>
          <p:nvPr/>
        </p:nvSpPr>
        <p:spPr>
          <a:xfrm>
            <a:off x="0" y="1396738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Genesis 2:1-3</a:t>
            </a:r>
          </a:p>
        </p:txBody>
      </p:sp>
    </p:spTree>
    <p:extLst>
      <p:ext uri="{BB962C8B-B14F-4D97-AF65-F5344CB8AC3E}">
        <p14:creationId xmlns:p14="http://schemas.microsoft.com/office/powerpoint/2010/main" val="316962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06A97D2-2528-42BF-9BD9-40683944C607}"/>
              </a:ext>
            </a:extLst>
          </p:cNvPr>
          <p:cNvSpPr txBox="1"/>
          <p:nvPr/>
        </p:nvSpPr>
        <p:spPr>
          <a:xfrm>
            <a:off x="0" y="0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Exodus 20:8-11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DB63B3-5C30-4460-8A2C-D173CCE60CB6}"/>
              </a:ext>
            </a:extLst>
          </p:cNvPr>
          <p:cNvSpPr txBox="1"/>
          <p:nvPr/>
        </p:nvSpPr>
        <p:spPr>
          <a:xfrm>
            <a:off x="0" y="1396738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Genesis 2:1-3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79F7D9-3F94-4B41-BB9E-15D881AEF2E6}"/>
              </a:ext>
            </a:extLst>
          </p:cNvPr>
          <p:cNvSpPr/>
          <p:nvPr/>
        </p:nvSpPr>
        <p:spPr>
          <a:xfrm>
            <a:off x="77372" y="2950087"/>
            <a:ext cx="8989255" cy="35394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Thus the heavens and the earth were completed, and all their hosts.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By the seventh day God completed His work which He had done, and He rested on the seventh day from all His work which He had done.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Then God blessed the seventh day and sanctified it, because in it He rested from all His work which God had created and made.</a:t>
            </a:r>
            <a:endParaRPr lang="en-US" sz="32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A645D17-F489-476F-B59E-03E590BF5E11}"/>
                  </a:ext>
                </a:extLst>
              </p14:cNvPr>
              <p14:cNvContentPartPr/>
              <p14:nvPr/>
            </p14:nvContentPartPr>
            <p14:xfrm>
              <a:off x="165240" y="4657320"/>
              <a:ext cx="1024920" cy="1310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A645D17-F489-476F-B59E-03E590BF5E1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9400" y="4593960"/>
                <a:ext cx="1056240" cy="25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4E839FCC-D560-44A5-A465-F08E6D2D15D5}"/>
                  </a:ext>
                </a:extLst>
              </p14:cNvPr>
              <p14:cNvContentPartPr/>
              <p14:nvPr/>
            </p14:nvContentPartPr>
            <p14:xfrm>
              <a:off x="4835880" y="5590080"/>
              <a:ext cx="1209600" cy="1630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4E839FCC-D560-44A5-A465-F08E6D2D15D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20040" y="5526720"/>
                <a:ext cx="1240920" cy="289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13886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06A97D2-2528-42BF-9BD9-40683944C607}"/>
              </a:ext>
            </a:extLst>
          </p:cNvPr>
          <p:cNvSpPr txBox="1"/>
          <p:nvPr/>
        </p:nvSpPr>
        <p:spPr>
          <a:xfrm>
            <a:off x="0" y="0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Exodus 20:8-11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DB63B3-5C30-4460-8A2C-D173CCE60CB6}"/>
              </a:ext>
            </a:extLst>
          </p:cNvPr>
          <p:cNvSpPr txBox="1"/>
          <p:nvPr/>
        </p:nvSpPr>
        <p:spPr>
          <a:xfrm>
            <a:off x="0" y="1396738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Genesis 2:1-3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79F7D9-3F94-4B41-BB9E-15D881AEF2E6}"/>
              </a:ext>
            </a:extLst>
          </p:cNvPr>
          <p:cNvSpPr/>
          <p:nvPr/>
        </p:nvSpPr>
        <p:spPr>
          <a:xfrm>
            <a:off x="77372" y="2950087"/>
            <a:ext cx="8989255" cy="35394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Thus the heavens and the earth were completed, and all their hosts.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By the seventh day God completed His work which He had done, and He rested on the seventh day from all His work which He had done.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Then God blessed the seventh day and sanctified it, because in it He rested from all His work which God had created and made.</a:t>
            </a:r>
            <a:endParaRPr lang="en-US" sz="32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A645D17-F489-476F-B59E-03E590BF5E11}"/>
                  </a:ext>
                </a:extLst>
              </p14:cNvPr>
              <p14:cNvContentPartPr/>
              <p14:nvPr/>
            </p14:nvContentPartPr>
            <p14:xfrm>
              <a:off x="165240" y="4657320"/>
              <a:ext cx="1024920" cy="1310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A645D17-F489-476F-B59E-03E590BF5E1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9400" y="4593960"/>
                <a:ext cx="1056240" cy="25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4E839FCC-D560-44A5-A465-F08E6D2D15D5}"/>
                  </a:ext>
                </a:extLst>
              </p14:cNvPr>
              <p14:cNvContentPartPr/>
              <p14:nvPr/>
            </p14:nvContentPartPr>
            <p14:xfrm>
              <a:off x="4835880" y="5590080"/>
              <a:ext cx="1209600" cy="1630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4E839FCC-D560-44A5-A465-F08E6D2D15D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20040" y="5526720"/>
                <a:ext cx="1240920" cy="28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696CB424-FDB9-44E9-B174-33E79AEF57A1}"/>
                  </a:ext>
                </a:extLst>
              </p14:cNvPr>
              <p14:cNvContentPartPr/>
              <p14:nvPr/>
            </p14:nvContentPartPr>
            <p14:xfrm>
              <a:off x="6330462" y="3029400"/>
              <a:ext cx="2110098" cy="50472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696CB424-FDB9-44E9-B174-33E79AEF57A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321101" y="3020040"/>
                <a:ext cx="2128819" cy="523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494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06A97D2-2528-42BF-9BD9-40683944C607}"/>
              </a:ext>
            </a:extLst>
          </p:cNvPr>
          <p:cNvSpPr txBox="1"/>
          <p:nvPr/>
        </p:nvSpPr>
        <p:spPr>
          <a:xfrm>
            <a:off x="0" y="0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Exodus 20:8-11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DB63B3-5C30-4460-8A2C-D173CCE60CB6}"/>
              </a:ext>
            </a:extLst>
          </p:cNvPr>
          <p:cNvSpPr txBox="1"/>
          <p:nvPr/>
        </p:nvSpPr>
        <p:spPr>
          <a:xfrm>
            <a:off x="0" y="1396738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Genesis 2:1-3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66FDAC-7466-44BF-BFE3-208478F4545A}"/>
              </a:ext>
            </a:extLst>
          </p:cNvPr>
          <p:cNvSpPr txBox="1"/>
          <p:nvPr/>
        </p:nvSpPr>
        <p:spPr>
          <a:xfrm>
            <a:off x="1967133" y="698369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Segoe Print" panose="02000600000000000000" pitchFamily="2" charset="0"/>
              </a:rPr>
              <a:t>Exodus 31:12-17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1A8D56C-7903-49C2-8DDA-03E24158DD77}"/>
              </a:ext>
            </a:extLst>
          </p:cNvPr>
          <p:cNvSpPr/>
          <p:nvPr/>
        </p:nvSpPr>
        <p:spPr>
          <a:xfrm>
            <a:off x="56271" y="2793476"/>
            <a:ext cx="9031458" cy="40318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</a:rPr>
              <a:t>13 </a:t>
            </a:r>
            <a:r>
              <a:rPr lang="en-US" sz="3200" dirty="0">
                <a:solidFill>
                  <a:srgbClr val="000000"/>
                </a:solidFill>
              </a:rPr>
              <a:t>“But as for you, speak to the sons of Israel, saying, ‘You shall surely observe My sabbaths; for this is a sign between Me and you throughout your generations, that you may know that I am the </a:t>
            </a:r>
            <a:r>
              <a:rPr lang="en-US" sz="3200" cap="small" dirty="0">
                <a:solidFill>
                  <a:srgbClr val="000000"/>
                </a:solidFill>
              </a:rPr>
              <a:t>Lord</a:t>
            </a:r>
            <a:r>
              <a:rPr lang="en-US" sz="3200" dirty="0">
                <a:solidFill>
                  <a:srgbClr val="000000"/>
                </a:solidFill>
              </a:rPr>
              <a:t> who sanctifies you. ... </a:t>
            </a:r>
            <a:r>
              <a:rPr lang="en-US" sz="3200" b="1" baseline="30000" dirty="0"/>
              <a:t>16 </a:t>
            </a:r>
            <a:r>
              <a:rPr lang="en-US" sz="3200" dirty="0"/>
              <a:t>So the sons of Israel shall observe the sabbath, to celebrate the sabbath throughout their generations as a perpetual covenant.’ </a:t>
            </a:r>
          </a:p>
        </p:txBody>
      </p:sp>
    </p:spTree>
    <p:extLst>
      <p:ext uri="{BB962C8B-B14F-4D97-AF65-F5344CB8AC3E}">
        <p14:creationId xmlns:p14="http://schemas.microsoft.com/office/powerpoint/2010/main" val="376618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06A97D2-2528-42BF-9BD9-40683944C607}"/>
              </a:ext>
            </a:extLst>
          </p:cNvPr>
          <p:cNvSpPr txBox="1"/>
          <p:nvPr/>
        </p:nvSpPr>
        <p:spPr>
          <a:xfrm>
            <a:off x="0" y="0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Exodus 20:8-11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DB63B3-5C30-4460-8A2C-D173CCE60CB6}"/>
              </a:ext>
            </a:extLst>
          </p:cNvPr>
          <p:cNvSpPr txBox="1"/>
          <p:nvPr/>
        </p:nvSpPr>
        <p:spPr>
          <a:xfrm>
            <a:off x="0" y="1396738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Genesis 2:1-3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66FDAC-7466-44BF-BFE3-208478F4545A}"/>
              </a:ext>
            </a:extLst>
          </p:cNvPr>
          <p:cNvSpPr txBox="1"/>
          <p:nvPr/>
        </p:nvSpPr>
        <p:spPr>
          <a:xfrm>
            <a:off x="1967133" y="698369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Segoe Print" panose="02000600000000000000" pitchFamily="2" charset="0"/>
              </a:rPr>
              <a:t>Exodus 31:12-17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1A8D56C-7903-49C2-8DDA-03E24158DD77}"/>
              </a:ext>
            </a:extLst>
          </p:cNvPr>
          <p:cNvSpPr/>
          <p:nvPr/>
        </p:nvSpPr>
        <p:spPr>
          <a:xfrm>
            <a:off x="56271" y="3163042"/>
            <a:ext cx="9031458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baseline="30000" dirty="0"/>
              <a:t>17 </a:t>
            </a:r>
            <a:r>
              <a:rPr lang="en-US" sz="3200" dirty="0"/>
              <a:t>It is a sign between Me and the sons of Israel forever; for in six days the </a:t>
            </a:r>
            <a:r>
              <a:rPr lang="en-US" sz="3200" cap="small" dirty="0"/>
              <a:t>Lord</a:t>
            </a:r>
            <a:r>
              <a:rPr lang="en-US" sz="3200" dirty="0"/>
              <a:t> made heaven and earth, but on the seventh day He ceased from labor, and was refreshed.”</a:t>
            </a:r>
          </a:p>
        </p:txBody>
      </p:sp>
    </p:spTree>
    <p:extLst>
      <p:ext uri="{BB962C8B-B14F-4D97-AF65-F5344CB8AC3E}">
        <p14:creationId xmlns:p14="http://schemas.microsoft.com/office/powerpoint/2010/main" val="2953955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06A97D2-2528-42BF-9BD9-40683944C607}"/>
              </a:ext>
            </a:extLst>
          </p:cNvPr>
          <p:cNvSpPr txBox="1"/>
          <p:nvPr/>
        </p:nvSpPr>
        <p:spPr>
          <a:xfrm>
            <a:off x="0" y="0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Exodus 20:8-11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DB63B3-5C30-4460-8A2C-D173CCE60CB6}"/>
              </a:ext>
            </a:extLst>
          </p:cNvPr>
          <p:cNvSpPr txBox="1"/>
          <p:nvPr/>
        </p:nvSpPr>
        <p:spPr>
          <a:xfrm>
            <a:off x="0" y="1396738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Genesis 2:1-3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66FDAC-7466-44BF-BFE3-208478F4545A}"/>
              </a:ext>
            </a:extLst>
          </p:cNvPr>
          <p:cNvSpPr txBox="1"/>
          <p:nvPr/>
        </p:nvSpPr>
        <p:spPr>
          <a:xfrm>
            <a:off x="1967133" y="698369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Segoe Print" panose="02000600000000000000" pitchFamily="2" charset="0"/>
              </a:rPr>
              <a:t>Exodus 31:12-17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08E71D-2049-4395-824B-7CD1494C07E8}"/>
              </a:ext>
            </a:extLst>
          </p:cNvPr>
          <p:cNvSpPr txBox="1"/>
          <p:nvPr/>
        </p:nvSpPr>
        <p:spPr>
          <a:xfrm>
            <a:off x="84407" y="2793476"/>
            <a:ext cx="29964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Segoe Print" panose="02000600000000000000" pitchFamily="2" charset="0"/>
              </a:rPr>
              <a:t>Deuteronomy 5:12-15</a:t>
            </a:r>
          </a:p>
        </p:txBody>
      </p:sp>
    </p:spTree>
    <p:extLst>
      <p:ext uri="{BB962C8B-B14F-4D97-AF65-F5344CB8AC3E}">
        <p14:creationId xmlns:p14="http://schemas.microsoft.com/office/powerpoint/2010/main" val="3092147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06A97D2-2528-42BF-9BD9-40683944C607}"/>
              </a:ext>
            </a:extLst>
          </p:cNvPr>
          <p:cNvSpPr txBox="1"/>
          <p:nvPr/>
        </p:nvSpPr>
        <p:spPr>
          <a:xfrm>
            <a:off x="0" y="0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Exodus 20:8-11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DB63B3-5C30-4460-8A2C-D173CCE60CB6}"/>
              </a:ext>
            </a:extLst>
          </p:cNvPr>
          <p:cNvSpPr txBox="1"/>
          <p:nvPr/>
        </p:nvSpPr>
        <p:spPr>
          <a:xfrm>
            <a:off x="0" y="1396738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Segoe Print" panose="02000600000000000000" pitchFamily="2" charset="0"/>
              </a:rPr>
              <a:t>Genesis 2:1-3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66FDAC-7466-44BF-BFE3-208478F4545A}"/>
              </a:ext>
            </a:extLst>
          </p:cNvPr>
          <p:cNvSpPr txBox="1"/>
          <p:nvPr/>
        </p:nvSpPr>
        <p:spPr>
          <a:xfrm>
            <a:off x="1967133" y="698369"/>
            <a:ext cx="23493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Segoe Print" panose="02000600000000000000" pitchFamily="2" charset="0"/>
              </a:rPr>
              <a:t>Exodus 31:12-17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08E71D-2049-4395-824B-7CD1494C07E8}"/>
              </a:ext>
            </a:extLst>
          </p:cNvPr>
          <p:cNvSpPr txBox="1"/>
          <p:nvPr/>
        </p:nvSpPr>
        <p:spPr>
          <a:xfrm>
            <a:off x="84407" y="2793476"/>
            <a:ext cx="29964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Segoe Print" panose="02000600000000000000" pitchFamily="2" charset="0"/>
              </a:rPr>
              <a:t>Deuteronomy 5:12-15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D4F5B00-71B6-4201-9FE1-AB24561514D8}"/>
              </a:ext>
            </a:extLst>
          </p:cNvPr>
          <p:cNvSpPr/>
          <p:nvPr/>
        </p:nvSpPr>
        <p:spPr>
          <a:xfrm>
            <a:off x="4316438" y="0"/>
            <a:ext cx="255562" cy="387069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8B1ECF-3CEA-4108-9078-7FE698F752BC}"/>
              </a:ext>
            </a:extLst>
          </p:cNvPr>
          <p:cNvSpPr/>
          <p:nvPr/>
        </p:nvSpPr>
        <p:spPr>
          <a:xfrm rot="5400000">
            <a:off x="2147602" y="1627097"/>
            <a:ext cx="308582" cy="454021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25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</TotalTime>
  <Words>394</Words>
  <Application>Microsoft Office PowerPoint</Application>
  <PresentationFormat>On-screen Show (4:3)</PresentationFormat>
  <Paragraphs>119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&amp;quot</vt:lpstr>
      <vt:lpstr>Arial</vt:lpstr>
      <vt:lpstr>Calibri</vt:lpstr>
      <vt:lpstr>Calibri Light</vt:lpstr>
      <vt:lpstr>Segoe Print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Alyse Nash</dc:creator>
  <cp:lastModifiedBy>Eastview Church</cp:lastModifiedBy>
  <cp:revision>11</cp:revision>
  <dcterms:created xsi:type="dcterms:W3CDTF">2019-09-17T12:55:33Z</dcterms:created>
  <dcterms:modified xsi:type="dcterms:W3CDTF">2019-09-20T17:00:10Z</dcterms:modified>
</cp:coreProperties>
</file>