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7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1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1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0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1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3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7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8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1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2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38CB-6375-4AC9-A46F-9EBFE55F5B85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4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7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30FD72-BEE4-43CF-B059-2F305EE584EF}"/>
              </a:ext>
            </a:extLst>
          </p:cNvPr>
          <p:cNvCxnSpPr/>
          <p:nvPr/>
        </p:nvCxnSpPr>
        <p:spPr>
          <a:xfrm>
            <a:off x="2990912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078EB56-3761-402A-90CA-C7AADE16FC30}"/>
              </a:ext>
            </a:extLst>
          </p:cNvPr>
          <p:cNvCxnSpPr/>
          <p:nvPr/>
        </p:nvCxnSpPr>
        <p:spPr>
          <a:xfrm>
            <a:off x="6115062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5FBE479-7DDC-40DA-8B74-3AA2A166B70C}"/>
              </a:ext>
            </a:extLst>
          </p:cNvPr>
          <p:cNvSpPr txBox="1"/>
          <p:nvPr/>
        </p:nvSpPr>
        <p:spPr>
          <a:xfrm>
            <a:off x="0" y="0"/>
            <a:ext cx="2902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Father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D09BC5-9D7A-4D68-802E-6D0810BF7B4D}"/>
              </a:ext>
            </a:extLst>
          </p:cNvPr>
          <p:cNvSpPr txBox="1"/>
          <p:nvPr/>
        </p:nvSpPr>
        <p:spPr>
          <a:xfrm>
            <a:off x="2975826" y="0"/>
            <a:ext cx="3177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Jesus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C70CF-3683-48F8-A020-F0410DA28543}"/>
              </a:ext>
            </a:extLst>
          </p:cNvPr>
          <p:cNvSpPr txBox="1"/>
          <p:nvPr/>
        </p:nvSpPr>
        <p:spPr>
          <a:xfrm>
            <a:off x="6168172" y="0"/>
            <a:ext cx="297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Spirit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E4ECC-E184-41BB-9FA4-44E86AF912B6}"/>
              </a:ext>
            </a:extLst>
          </p:cNvPr>
          <p:cNvSpPr txBox="1"/>
          <p:nvPr/>
        </p:nvSpPr>
        <p:spPr>
          <a:xfrm>
            <a:off x="3005999" y="646331"/>
            <a:ext cx="33807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“came and preached peace to you who were afar off and to those who were near” 2:17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14D7D3-F186-4122-8286-6F49F9E6E47D}"/>
              </a:ext>
            </a:extLst>
          </p:cNvPr>
          <p:cNvSpPr txBox="1"/>
          <p:nvPr/>
        </p:nvSpPr>
        <p:spPr>
          <a:xfrm>
            <a:off x="73502" y="646331"/>
            <a:ext cx="2902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“access…to the Father” 2:18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A86EB2-8ADE-439E-84A7-00521605C144}"/>
              </a:ext>
            </a:extLst>
          </p:cNvPr>
          <p:cNvSpPr txBox="1"/>
          <p:nvPr/>
        </p:nvSpPr>
        <p:spPr>
          <a:xfrm>
            <a:off x="3028939" y="2893100"/>
            <a:ext cx="3380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“Through Him we both have access” 2:18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DE799A-3CFC-4BF1-B2C5-5728D194F51A}"/>
              </a:ext>
            </a:extLst>
          </p:cNvPr>
          <p:cNvSpPr txBox="1"/>
          <p:nvPr/>
        </p:nvSpPr>
        <p:spPr>
          <a:xfrm>
            <a:off x="6168172" y="646331"/>
            <a:ext cx="2902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“access by one Spirit…” 2:18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E7914B-4004-401C-B9AA-A4538774A422}"/>
              </a:ext>
            </a:extLst>
          </p:cNvPr>
          <p:cNvSpPr txBox="1"/>
          <p:nvPr/>
        </p:nvSpPr>
        <p:spPr>
          <a:xfrm>
            <a:off x="3066965" y="4278095"/>
            <a:ext cx="3380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“being the chief cornerstone” 2:20</a:t>
            </a:r>
          </a:p>
        </p:txBody>
      </p:sp>
    </p:spTree>
    <p:extLst>
      <p:ext uri="{BB962C8B-B14F-4D97-AF65-F5344CB8AC3E}">
        <p14:creationId xmlns:p14="http://schemas.microsoft.com/office/powerpoint/2010/main" val="267243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273F04-D50C-47BE-B777-0AD563531DE9}"/>
              </a:ext>
            </a:extLst>
          </p:cNvPr>
          <p:cNvSpPr/>
          <p:nvPr/>
        </p:nvSpPr>
        <p:spPr>
          <a:xfrm>
            <a:off x="106017" y="181957"/>
            <a:ext cx="903798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/>
              <a:t>17 </a:t>
            </a:r>
            <a:r>
              <a:rPr lang="en-US" sz="3200" dirty="0"/>
              <a:t>And He came and preached peace to you who were afar off and to those who were near. </a:t>
            </a:r>
            <a:r>
              <a:rPr lang="en-US" sz="3200" baseline="30000" dirty="0"/>
              <a:t>18 </a:t>
            </a:r>
            <a:r>
              <a:rPr lang="en-US" sz="3200" dirty="0"/>
              <a:t>For through Him we both have access by one Spirit to the Father. </a:t>
            </a:r>
            <a:r>
              <a:rPr lang="en-US" sz="3200" baseline="30000" dirty="0"/>
              <a:t>19 </a:t>
            </a:r>
            <a:r>
              <a:rPr lang="en-US" sz="3200" dirty="0"/>
              <a:t>Now, therefore, you are no longer strangers and foreigners, but fellow citizens with the saints and members of the household of God, </a:t>
            </a:r>
            <a:r>
              <a:rPr lang="en-US" sz="3200" baseline="30000" dirty="0"/>
              <a:t>20 </a:t>
            </a:r>
            <a:r>
              <a:rPr lang="en-US" sz="3200" dirty="0"/>
              <a:t>having been built on the foundation of the apostles and prophets, Jesus Christ Himself being the chief cornerstone</a:t>
            </a:r>
            <a:r>
              <a:rPr lang="en-US" sz="3200" i="1" dirty="0"/>
              <a:t>,</a:t>
            </a:r>
            <a:r>
              <a:rPr lang="en-US" sz="3200" dirty="0"/>
              <a:t> </a:t>
            </a:r>
            <a:r>
              <a:rPr lang="en-US" sz="3200" baseline="30000" dirty="0"/>
              <a:t>21 </a:t>
            </a:r>
            <a:r>
              <a:rPr lang="en-US" sz="3200" dirty="0"/>
              <a:t>in whom the whole building, being fitted together, </a:t>
            </a:r>
            <a:r>
              <a:rPr lang="en-US" sz="3200" b="1" dirty="0"/>
              <a:t>grows</a:t>
            </a:r>
            <a:r>
              <a:rPr lang="en-US" sz="3200" dirty="0"/>
              <a:t> into a holy temple in the Lord, </a:t>
            </a:r>
            <a:r>
              <a:rPr lang="en-US" sz="3200" baseline="30000" dirty="0"/>
              <a:t>22 </a:t>
            </a:r>
            <a:r>
              <a:rPr lang="en-US" sz="3200" dirty="0"/>
              <a:t>in whom you also are being built together for a dwelling place of God in the Spirit.</a:t>
            </a:r>
          </a:p>
          <a:p>
            <a:r>
              <a:rPr lang="en-US" sz="3200" i="1" dirty="0"/>
              <a:t>												Ephesians 2:17-22</a:t>
            </a:r>
          </a:p>
        </p:txBody>
      </p:sp>
    </p:spTree>
    <p:extLst>
      <p:ext uri="{BB962C8B-B14F-4D97-AF65-F5344CB8AC3E}">
        <p14:creationId xmlns:p14="http://schemas.microsoft.com/office/powerpoint/2010/main" val="106835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30FD72-BEE4-43CF-B059-2F305EE584EF}"/>
              </a:ext>
            </a:extLst>
          </p:cNvPr>
          <p:cNvCxnSpPr/>
          <p:nvPr/>
        </p:nvCxnSpPr>
        <p:spPr>
          <a:xfrm>
            <a:off x="2990912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078EB56-3761-402A-90CA-C7AADE16FC30}"/>
              </a:ext>
            </a:extLst>
          </p:cNvPr>
          <p:cNvCxnSpPr/>
          <p:nvPr/>
        </p:nvCxnSpPr>
        <p:spPr>
          <a:xfrm>
            <a:off x="6115062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5FBE479-7DDC-40DA-8B74-3AA2A166B70C}"/>
              </a:ext>
            </a:extLst>
          </p:cNvPr>
          <p:cNvSpPr txBox="1"/>
          <p:nvPr/>
        </p:nvSpPr>
        <p:spPr>
          <a:xfrm>
            <a:off x="0" y="0"/>
            <a:ext cx="2902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Father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D09BC5-9D7A-4D68-802E-6D0810BF7B4D}"/>
              </a:ext>
            </a:extLst>
          </p:cNvPr>
          <p:cNvSpPr txBox="1"/>
          <p:nvPr/>
        </p:nvSpPr>
        <p:spPr>
          <a:xfrm>
            <a:off x="2975826" y="0"/>
            <a:ext cx="3177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Jesus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C70CF-3683-48F8-A020-F0410DA28543}"/>
              </a:ext>
            </a:extLst>
          </p:cNvPr>
          <p:cNvSpPr txBox="1"/>
          <p:nvPr/>
        </p:nvSpPr>
        <p:spPr>
          <a:xfrm>
            <a:off x="6168172" y="0"/>
            <a:ext cx="297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Spirit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E4ECC-E184-41BB-9FA4-44E86AF912B6}"/>
              </a:ext>
            </a:extLst>
          </p:cNvPr>
          <p:cNvSpPr txBox="1"/>
          <p:nvPr/>
        </p:nvSpPr>
        <p:spPr>
          <a:xfrm>
            <a:off x="3005999" y="646331"/>
            <a:ext cx="33807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“came and preached peace to you who were afar off and to those who were near” 2:17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14D7D3-F186-4122-8286-6F49F9E6E47D}"/>
              </a:ext>
            </a:extLst>
          </p:cNvPr>
          <p:cNvSpPr txBox="1"/>
          <p:nvPr/>
        </p:nvSpPr>
        <p:spPr>
          <a:xfrm>
            <a:off x="73502" y="646331"/>
            <a:ext cx="2902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“access…to the Father” 2:18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A86EB2-8ADE-439E-84A7-00521605C144}"/>
              </a:ext>
            </a:extLst>
          </p:cNvPr>
          <p:cNvSpPr txBox="1"/>
          <p:nvPr/>
        </p:nvSpPr>
        <p:spPr>
          <a:xfrm>
            <a:off x="3028939" y="2893100"/>
            <a:ext cx="3380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“Through Him we both have access” 2:18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DE799A-3CFC-4BF1-B2C5-5728D194F51A}"/>
              </a:ext>
            </a:extLst>
          </p:cNvPr>
          <p:cNvSpPr txBox="1"/>
          <p:nvPr/>
        </p:nvSpPr>
        <p:spPr>
          <a:xfrm>
            <a:off x="6168172" y="646331"/>
            <a:ext cx="2902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“access by one Spirit…” 2:18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E7914B-4004-401C-B9AA-A4538774A422}"/>
              </a:ext>
            </a:extLst>
          </p:cNvPr>
          <p:cNvSpPr txBox="1"/>
          <p:nvPr/>
        </p:nvSpPr>
        <p:spPr>
          <a:xfrm>
            <a:off x="3066965" y="4278095"/>
            <a:ext cx="3380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“being the chief cornerstone” 2:20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3FBE0F-8AFD-4FDE-8C9C-B90D3502F46C}"/>
              </a:ext>
            </a:extLst>
          </p:cNvPr>
          <p:cNvSpPr txBox="1"/>
          <p:nvPr/>
        </p:nvSpPr>
        <p:spPr>
          <a:xfrm>
            <a:off x="3052897" y="5257562"/>
            <a:ext cx="3380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“grows into a holy temple in the Lord” 2:21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4229A2-8829-4B0E-A71A-7F756CB1C103}"/>
              </a:ext>
            </a:extLst>
          </p:cNvPr>
          <p:cNvSpPr txBox="1"/>
          <p:nvPr/>
        </p:nvSpPr>
        <p:spPr>
          <a:xfrm>
            <a:off x="88588" y="1769715"/>
            <a:ext cx="2902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“dwelling place of God” 2:21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61F160-F4A0-4205-A221-B20F5EAF2BD0}"/>
              </a:ext>
            </a:extLst>
          </p:cNvPr>
          <p:cNvSpPr txBox="1"/>
          <p:nvPr/>
        </p:nvSpPr>
        <p:spPr>
          <a:xfrm>
            <a:off x="6163493" y="1725163"/>
            <a:ext cx="29023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“dwelling place of God in the Spirit” 2:21</a:t>
            </a:r>
          </a:p>
        </p:txBody>
      </p:sp>
    </p:spTree>
    <p:extLst>
      <p:ext uri="{BB962C8B-B14F-4D97-AF65-F5344CB8AC3E}">
        <p14:creationId xmlns:p14="http://schemas.microsoft.com/office/powerpoint/2010/main" val="210103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273F04-D50C-47BE-B777-0AD563531DE9}"/>
              </a:ext>
            </a:extLst>
          </p:cNvPr>
          <p:cNvSpPr/>
          <p:nvPr/>
        </p:nvSpPr>
        <p:spPr>
          <a:xfrm>
            <a:off x="198783" y="754222"/>
            <a:ext cx="87464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And do not get drunk with wine, for that is dissipation, but be filled with the</a:t>
            </a:r>
            <a:r>
              <a:rPr lang="en-US" sz="3200" b="1" dirty="0">
                <a:solidFill>
                  <a:srgbClr val="0070C0"/>
                </a:solidFill>
              </a:rPr>
              <a:t> Spirit</a:t>
            </a:r>
            <a:r>
              <a:rPr lang="en-US" sz="3200" dirty="0"/>
              <a:t>, speaking to one another in psalms and hymns and spiritual songs, singing and making melody with your heart to the Lord; always giving thanks for all things in the name of our </a:t>
            </a:r>
            <a:r>
              <a:rPr lang="en-US" sz="3200" b="1" dirty="0">
                <a:solidFill>
                  <a:srgbClr val="FF0000"/>
                </a:solidFill>
              </a:rPr>
              <a:t>Lord Jesus Christ </a:t>
            </a:r>
            <a:r>
              <a:rPr lang="en-US" sz="3200" dirty="0"/>
              <a:t>to </a:t>
            </a:r>
            <a:r>
              <a:rPr lang="en-US" sz="3200" b="1" dirty="0">
                <a:solidFill>
                  <a:srgbClr val="7030A0"/>
                </a:solidFill>
              </a:rPr>
              <a:t>God</a:t>
            </a:r>
            <a:r>
              <a:rPr lang="en-US" sz="3200" dirty="0"/>
              <a:t>, even the </a:t>
            </a:r>
            <a:r>
              <a:rPr lang="en-US" sz="3200" b="1" dirty="0">
                <a:solidFill>
                  <a:srgbClr val="7030A0"/>
                </a:solidFill>
              </a:rPr>
              <a:t>Father</a:t>
            </a:r>
            <a:r>
              <a:rPr lang="en-US" sz="3200" dirty="0"/>
              <a:t>; and be subject to one another in the fear of </a:t>
            </a:r>
            <a:r>
              <a:rPr lang="en-US" sz="3200" b="1" dirty="0">
                <a:solidFill>
                  <a:srgbClr val="FF0000"/>
                </a:solidFill>
              </a:rPr>
              <a:t>Christ</a:t>
            </a:r>
            <a:r>
              <a:rPr lang="en-US" sz="3200" dirty="0"/>
              <a:t>.</a:t>
            </a:r>
          </a:p>
          <a:p>
            <a:r>
              <a:rPr lang="en-US" sz="3200" i="1" dirty="0"/>
              <a:t>												Ephesians 5:18-21</a:t>
            </a:r>
          </a:p>
        </p:txBody>
      </p:sp>
    </p:spTree>
    <p:extLst>
      <p:ext uri="{BB962C8B-B14F-4D97-AF65-F5344CB8AC3E}">
        <p14:creationId xmlns:p14="http://schemas.microsoft.com/office/powerpoint/2010/main" val="224866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32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273F04-D50C-47BE-B777-0AD563531DE9}"/>
              </a:ext>
            </a:extLst>
          </p:cNvPr>
          <p:cNvSpPr/>
          <p:nvPr/>
        </p:nvSpPr>
        <p:spPr>
          <a:xfrm>
            <a:off x="106017" y="181957"/>
            <a:ext cx="903798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17 </a:t>
            </a:r>
            <a:r>
              <a:rPr lang="en-US" sz="3200" dirty="0"/>
              <a:t>And </a:t>
            </a:r>
            <a:r>
              <a:rPr lang="en-US" sz="3200" b="1" dirty="0">
                <a:solidFill>
                  <a:srgbClr val="FF0000"/>
                </a:solidFill>
              </a:rPr>
              <a:t>He</a:t>
            </a:r>
            <a:r>
              <a:rPr lang="en-US" sz="3200" dirty="0"/>
              <a:t> came and preached peace to you who were afar off and to those who were near. </a:t>
            </a:r>
            <a:r>
              <a:rPr lang="en-US" sz="3200" b="1" baseline="30000" dirty="0"/>
              <a:t>18 </a:t>
            </a:r>
            <a:r>
              <a:rPr lang="en-US" sz="3200" dirty="0"/>
              <a:t>For through </a:t>
            </a:r>
            <a:r>
              <a:rPr lang="en-US" sz="3200" b="1" dirty="0">
                <a:solidFill>
                  <a:srgbClr val="FF0000"/>
                </a:solidFill>
              </a:rPr>
              <a:t>Him</a:t>
            </a:r>
            <a:r>
              <a:rPr lang="en-US" sz="3200" dirty="0"/>
              <a:t> we both have access by one </a:t>
            </a:r>
            <a:r>
              <a:rPr lang="en-US" sz="3200" b="1" dirty="0">
                <a:solidFill>
                  <a:srgbClr val="0070C0"/>
                </a:solidFill>
              </a:rPr>
              <a:t>Spirit</a:t>
            </a:r>
            <a:r>
              <a:rPr lang="en-US" sz="3200" dirty="0"/>
              <a:t> to the </a:t>
            </a:r>
            <a:r>
              <a:rPr lang="en-US" sz="3200" b="1" dirty="0">
                <a:solidFill>
                  <a:srgbClr val="7030A0"/>
                </a:solidFill>
              </a:rPr>
              <a:t>Father</a:t>
            </a:r>
            <a:r>
              <a:rPr lang="en-US" sz="3200" dirty="0"/>
              <a:t>. </a:t>
            </a:r>
            <a:r>
              <a:rPr lang="en-US" sz="3200" b="1" baseline="30000" dirty="0"/>
              <a:t>19 </a:t>
            </a:r>
            <a:r>
              <a:rPr lang="en-US" sz="3200" dirty="0"/>
              <a:t>Now, therefore, you are no longer strangers and foreigners, but fellow citizens with the saints and members of the household of God, </a:t>
            </a:r>
            <a:r>
              <a:rPr lang="en-US" sz="3200" b="1" baseline="30000" dirty="0"/>
              <a:t>20 </a:t>
            </a:r>
            <a:r>
              <a:rPr lang="en-US" sz="3200" dirty="0"/>
              <a:t>having been built on the foundation of the apostles and prophets, </a:t>
            </a:r>
            <a:r>
              <a:rPr lang="en-US" sz="3200" b="1" dirty="0">
                <a:solidFill>
                  <a:srgbClr val="FF0000"/>
                </a:solidFill>
              </a:rPr>
              <a:t>Jesus Christ Himself </a:t>
            </a:r>
            <a:r>
              <a:rPr lang="en-US" sz="3200" dirty="0"/>
              <a:t>being the chief cornerstone</a:t>
            </a:r>
            <a:r>
              <a:rPr lang="en-US" sz="3200" i="1" dirty="0"/>
              <a:t>,</a:t>
            </a:r>
            <a:r>
              <a:rPr lang="en-US" sz="3200" dirty="0"/>
              <a:t> </a:t>
            </a:r>
            <a:r>
              <a:rPr lang="en-US" sz="3200" b="1" baseline="30000" dirty="0"/>
              <a:t>21 </a:t>
            </a:r>
            <a:r>
              <a:rPr lang="en-US" sz="3200" dirty="0"/>
              <a:t>in whom the whole building, being fitted together, grows into a holy temple in the Lord, </a:t>
            </a:r>
            <a:r>
              <a:rPr lang="en-US" sz="3200" b="1" baseline="30000" dirty="0"/>
              <a:t>22 </a:t>
            </a:r>
            <a:r>
              <a:rPr lang="en-US" sz="3200" dirty="0"/>
              <a:t>in whom you also are being built together for a dwelling place of </a:t>
            </a:r>
            <a:r>
              <a:rPr lang="en-US" sz="3200" b="1" dirty="0">
                <a:solidFill>
                  <a:srgbClr val="7030A0"/>
                </a:solidFill>
              </a:rPr>
              <a:t>God</a:t>
            </a:r>
            <a:r>
              <a:rPr lang="en-US" sz="3200" dirty="0"/>
              <a:t> in the </a:t>
            </a:r>
            <a:r>
              <a:rPr lang="en-US" sz="3200" b="1" dirty="0">
                <a:solidFill>
                  <a:srgbClr val="0070C0"/>
                </a:solidFill>
              </a:rPr>
              <a:t>Spirit</a:t>
            </a:r>
            <a:r>
              <a:rPr lang="en-US" sz="3200" dirty="0"/>
              <a:t>.</a:t>
            </a:r>
          </a:p>
          <a:p>
            <a:r>
              <a:rPr lang="en-US" sz="3200" i="1" dirty="0"/>
              <a:t>												Ephesians 2:17-22</a:t>
            </a:r>
          </a:p>
        </p:txBody>
      </p:sp>
    </p:spTree>
    <p:extLst>
      <p:ext uri="{BB962C8B-B14F-4D97-AF65-F5344CB8AC3E}">
        <p14:creationId xmlns:p14="http://schemas.microsoft.com/office/powerpoint/2010/main" val="373543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30FD72-BEE4-43CF-B059-2F305EE584EF}"/>
              </a:ext>
            </a:extLst>
          </p:cNvPr>
          <p:cNvCxnSpPr/>
          <p:nvPr/>
        </p:nvCxnSpPr>
        <p:spPr>
          <a:xfrm>
            <a:off x="2990912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078EB56-3761-402A-90CA-C7AADE16FC30}"/>
              </a:ext>
            </a:extLst>
          </p:cNvPr>
          <p:cNvCxnSpPr/>
          <p:nvPr/>
        </p:nvCxnSpPr>
        <p:spPr>
          <a:xfrm>
            <a:off x="6115062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5FBE479-7DDC-40DA-8B74-3AA2A166B70C}"/>
              </a:ext>
            </a:extLst>
          </p:cNvPr>
          <p:cNvSpPr txBox="1"/>
          <p:nvPr/>
        </p:nvSpPr>
        <p:spPr>
          <a:xfrm>
            <a:off x="0" y="0"/>
            <a:ext cx="2902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Father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D09BC5-9D7A-4D68-802E-6D0810BF7B4D}"/>
              </a:ext>
            </a:extLst>
          </p:cNvPr>
          <p:cNvSpPr txBox="1"/>
          <p:nvPr/>
        </p:nvSpPr>
        <p:spPr>
          <a:xfrm>
            <a:off x="2975826" y="0"/>
            <a:ext cx="3177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Jesus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C70CF-3683-48F8-A020-F0410DA28543}"/>
              </a:ext>
            </a:extLst>
          </p:cNvPr>
          <p:cNvSpPr txBox="1"/>
          <p:nvPr/>
        </p:nvSpPr>
        <p:spPr>
          <a:xfrm>
            <a:off x="6168172" y="0"/>
            <a:ext cx="297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Spirit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E4ECC-E184-41BB-9FA4-44E86AF912B6}"/>
              </a:ext>
            </a:extLst>
          </p:cNvPr>
          <p:cNvSpPr txBox="1"/>
          <p:nvPr/>
        </p:nvSpPr>
        <p:spPr>
          <a:xfrm>
            <a:off x="3005999" y="646331"/>
            <a:ext cx="3177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“came and preached peace” 2:17</a:t>
            </a:r>
          </a:p>
        </p:txBody>
      </p:sp>
    </p:spTree>
    <p:extLst>
      <p:ext uri="{BB962C8B-B14F-4D97-AF65-F5344CB8AC3E}">
        <p14:creationId xmlns:p14="http://schemas.microsoft.com/office/powerpoint/2010/main" val="294003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30FD72-BEE4-43CF-B059-2F305EE584EF}"/>
              </a:ext>
            </a:extLst>
          </p:cNvPr>
          <p:cNvCxnSpPr/>
          <p:nvPr/>
        </p:nvCxnSpPr>
        <p:spPr>
          <a:xfrm>
            <a:off x="2990912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078EB56-3761-402A-90CA-C7AADE16FC30}"/>
              </a:ext>
            </a:extLst>
          </p:cNvPr>
          <p:cNvCxnSpPr/>
          <p:nvPr/>
        </p:nvCxnSpPr>
        <p:spPr>
          <a:xfrm>
            <a:off x="6115062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5FBE479-7DDC-40DA-8B74-3AA2A166B70C}"/>
              </a:ext>
            </a:extLst>
          </p:cNvPr>
          <p:cNvSpPr txBox="1"/>
          <p:nvPr/>
        </p:nvSpPr>
        <p:spPr>
          <a:xfrm>
            <a:off x="0" y="0"/>
            <a:ext cx="2902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Father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D09BC5-9D7A-4D68-802E-6D0810BF7B4D}"/>
              </a:ext>
            </a:extLst>
          </p:cNvPr>
          <p:cNvSpPr txBox="1"/>
          <p:nvPr/>
        </p:nvSpPr>
        <p:spPr>
          <a:xfrm>
            <a:off x="2975826" y="0"/>
            <a:ext cx="3177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Jesus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C70CF-3683-48F8-A020-F0410DA28543}"/>
              </a:ext>
            </a:extLst>
          </p:cNvPr>
          <p:cNvSpPr txBox="1"/>
          <p:nvPr/>
        </p:nvSpPr>
        <p:spPr>
          <a:xfrm>
            <a:off x="6168172" y="0"/>
            <a:ext cx="297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Spirit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E4ECC-E184-41BB-9FA4-44E86AF912B6}"/>
              </a:ext>
            </a:extLst>
          </p:cNvPr>
          <p:cNvSpPr txBox="1"/>
          <p:nvPr/>
        </p:nvSpPr>
        <p:spPr>
          <a:xfrm>
            <a:off x="3005999" y="646331"/>
            <a:ext cx="33807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“came and preached peace to you who were afar off and to those who were near” 2:17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14D7D3-F186-4122-8286-6F49F9E6E47D}"/>
              </a:ext>
            </a:extLst>
          </p:cNvPr>
          <p:cNvSpPr txBox="1"/>
          <p:nvPr/>
        </p:nvSpPr>
        <p:spPr>
          <a:xfrm>
            <a:off x="73502" y="646331"/>
            <a:ext cx="2902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“access…to the Father” 2:18</a:t>
            </a:r>
          </a:p>
        </p:txBody>
      </p:sp>
    </p:spTree>
    <p:extLst>
      <p:ext uri="{BB962C8B-B14F-4D97-AF65-F5344CB8AC3E}">
        <p14:creationId xmlns:p14="http://schemas.microsoft.com/office/powerpoint/2010/main" val="30581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30FD72-BEE4-43CF-B059-2F305EE584EF}"/>
              </a:ext>
            </a:extLst>
          </p:cNvPr>
          <p:cNvCxnSpPr/>
          <p:nvPr/>
        </p:nvCxnSpPr>
        <p:spPr>
          <a:xfrm>
            <a:off x="2990912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078EB56-3761-402A-90CA-C7AADE16FC30}"/>
              </a:ext>
            </a:extLst>
          </p:cNvPr>
          <p:cNvCxnSpPr/>
          <p:nvPr/>
        </p:nvCxnSpPr>
        <p:spPr>
          <a:xfrm>
            <a:off x="6115062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5FBE479-7DDC-40DA-8B74-3AA2A166B70C}"/>
              </a:ext>
            </a:extLst>
          </p:cNvPr>
          <p:cNvSpPr txBox="1"/>
          <p:nvPr/>
        </p:nvSpPr>
        <p:spPr>
          <a:xfrm>
            <a:off x="0" y="0"/>
            <a:ext cx="2902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Father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D09BC5-9D7A-4D68-802E-6D0810BF7B4D}"/>
              </a:ext>
            </a:extLst>
          </p:cNvPr>
          <p:cNvSpPr txBox="1"/>
          <p:nvPr/>
        </p:nvSpPr>
        <p:spPr>
          <a:xfrm>
            <a:off x="2975826" y="0"/>
            <a:ext cx="3177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Jesus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C70CF-3683-48F8-A020-F0410DA28543}"/>
              </a:ext>
            </a:extLst>
          </p:cNvPr>
          <p:cNvSpPr txBox="1"/>
          <p:nvPr/>
        </p:nvSpPr>
        <p:spPr>
          <a:xfrm>
            <a:off x="6168172" y="0"/>
            <a:ext cx="297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Spirit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E4ECC-E184-41BB-9FA4-44E86AF912B6}"/>
              </a:ext>
            </a:extLst>
          </p:cNvPr>
          <p:cNvSpPr txBox="1"/>
          <p:nvPr/>
        </p:nvSpPr>
        <p:spPr>
          <a:xfrm>
            <a:off x="3005999" y="646331"/>
            <a:ext cx="33807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“came and preached peace to you who were afar off and to those who were near” 2:17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14D7D3-F186-4122-8286-6F49F9E6E47D}"/>
              </a:ext>
            </a:extLst>
          </p:cNvPr>
          <p:cNvSpPr txBox="1"/>
          <p:nvPr/>
        </p:nvSpPr>
        <p:spPr>
          <a:xfrm>
            <a:off x="73502" y="646331"/>
            <a:ext cx="2902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“access…to the Father” 2:18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A86EB2-8ADE-439E-84A7-00521605C144}"/>
              </a:ext>
            </a:extLst>
          </p:cNvPr>
          <p:cNvSpPr txBox="1"/>
          <p:nvPr/>
        </p:nvSpPr>
        <p:spPr>
          <a:xfrm>
            <a:off x="3028939" y="2893100"/>
            <a:ext cx="3380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“Through Him we both have access” 2:18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DE799A-3CFC-4BF1-B2C5-5728D194F51A}"/>
              </a:ext>
            </a:extLst>
          </p:cNvPr>
          <p:cNvSpPr txBox="1"/>
          <p:nvPr/>
        </p:nvSpPr>
        <p:spPr>
          <a:xfrm>
            <a:off x="6168172" y="646331"/>
            <a:ext cx="2902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“access by one Spirit…” 2:18</a:t>
            </a:r>
          </a:p>
        </p:txBody>
      </p:sp>
    </p:spTree>
    <p:extLst>
      <p:ext uri="{BB962C8B-B14F-4D97-AF65-F5344CB8AC3E}">
        <p14:creationId xmlns:p14="http://schemas.microsoft.com/office/powerpoint/2010/main" val="142214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273F04-D50C-47BE-B777-0AD563531DE9}"/>
              </a:ext>
            </a:extLst>
          </p:cNvPr>
          <p:cNvSpPr/>
          <p:nvPr/>
        </p:nvSpPr>
        <p:spPr>
          <a:xfrm>
            <a:off x="106017" y="181957"/>
            <a:ext cx="903798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/>
              <a:t>17 </a:t>
            </a:r>
            <a:r>
              <a:rPr lang="en-US" sz="3200" dirty="0"/>
              <a:t>And He came and preached peace to you who were afar off and to those who were near. </a:t>
            </a:r>
            <a:r>
              <a:rPr lang="en-US" sz="3200" baseline="30000" dirty="0"/>
              <a:t>18 </a:t>
            </a:r>
            <a:r>
              <a:rPr lang="en-US" sz="3200" dirty="0"/>
              <a:t>For through Him we both have access by one Spirit to the Father. </a:t>
            </a:r>
            <a:r>
              <a:rPr lang="en-US" sz="3200" baseline="30000" dirty="0"/>
              <a:t>19 </a:t>
            </a:r>
            <a:r>
              <a:rPr lang="en-US" sz="3200" b="1" dirty="0"/>
              <a:t>Now, therefore, you are no longer strangers and foreigners, but fellow citizens </a:t>
            </a:r>
            <a:r>
              <a:rPr lang="en-US" sz="3200" dirty="0"/>
              <a:t>with the saints and members of the household of God, </a:t>
            </a:r>
            <a:r>
              <a:rPr lang="en-US" sz="3200" baseline="30000" dirty="0"/>
              <a:t>20 </a:t>
            </a:r>
            <a:r>
              <a:rPr lang="en-US" sz="3200" dirty="0"/>
              <a:t>having been built on the foundation of the apostles and prophets, Jesus Christ Himself being the chief cornerstone</a:t>
            </a:r>
            <a:r>
              <a:rPr lang="en-US" sz="3200" i="1" dirty="0"/>
              <a:t>,</a:t>
            </a:r>
            <a:r>
              <a:rPr lang="en-US" sz="3200" dirty="0"/>
              <a:t> </a:t>
            </a:r>
            <a:r>
              <a:rPr lang="en-US" sz="3200" baseline="30000" dirty="0"/>
              <a:t>21 </a:t>
            </a:r>
            <a:r>
              <a:rPr lang="en-US" sz="3200" dirty="0"/>
              <a:t>in whom the whole building, being fitted together, grows into a holy temple in the Lord, </a:t>
            </a:r>
            <a:r>
              <a:rPr lang="en-US" sz="3200" baseline="30000" dirty="0"/>
              <a:t>22 </a:t>
            </a:r>
            <a:r>
              <a:rPr lang="en-US" sz="3200" dirty="0"/>
              <a:t>in whom you also are being built together for a dwelling place of God in the Spirit.</a:t>
            </a:r>
          </a:p>
          <a:p>
            <a:r>
              <a:rPr lang="en-US" sz="3200" i="1" dirty="0"/>
              <a:t>												Ephesians 2:17-22</a:t>
            </a:r>
          </a:p>
        </p:txBody>
      </p:sp>
    </p:spTree>
    <p:extLst>
      <p:ext uri="{BB962C8B-B14F-4D97-AF65-F5344CB8AC3E}">
        <p14:creationId xmlns:p14="http://schemas.microsoft.com/office/powerpoint/2010/main" val="90290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273F04-D50C-47BE-B777-0AD563531DE9}"/>
              </a:ext>
            </a:extLst>
          </p:cNvPr>
          <p:cNvSpPr/>
          <p:nvPr/>
        </p:nvSpPr>
        <p:spPr>
          <a:xfrm>
            <a:off x="106017" y="181957"/>
            <a:ext cx="903798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/>
              <a:t>17 </a:t>
            </a:r>
            <a:r>
              <a:rPr lang="en-US" sz="3200" dirty="0"/>
              <a:t>And He came and preached peace to you who were afar off and to those who were near. </a:t>
            </a:r>
            <a:r>
              <a:rPr lang="en-US" sz="3200" baseline="30000" dirty="0"/>
              <a:t>18 </a:t>
            </a:r>
            <a:r>
              <a:rPr lang="en-US" sz="3200" dirty="0"/>
              <a:t>For through Him we both have access by one Spirit to the Father. </a:t>
            </a:r>
            <a:r>
              <a:rPr lang="en-US" sz="3200" baseline="30000" dirty="0"/>
              <a:t>19 </a:t>
            </a:r>
            <a:r>
              <a:rPr lang="en-US" sz="3200" dirty="0"/>
              <a:t>Now, therefore, you are no longer strangers and foreigners, but fellow citizens </a:t>
            </a:r>
            <a:r>
              <a:rPr lang="en-US" sz="3200" b="1" dirty="0"/>
              <a:t>with the saints and members of the household of God</a:t>
            </a:r>
            <a:r>
              <a:rPr lang="en-US" sz="3200" dirty="0"/>
              <a:t>, </a:t>
            </a:r>
            <a:r>
              <a:rPr lang="en-US" sz="3200" baseline="30000" dirty="0"/>
              <a:t>20 </a:t>
            </a:r>
            <a:r>
              <a:rPr lang="en-US" sz="3200" dirty="0"/>
              <a:t>having been built on the foundation of the apostles and prophets, Jesus Christ Himself being the chief cornerstone</a:t>
            </a:r>
            <a:r>
              <a:rPr lang="en-US" sz="3200" i="1" dirty="0"/>
              <a:t>,</a:t>
            </a:r>
            <a:r>
              <a:rPr lang="en-US" sz="3200" dirty="0"/>
              <a:t> </a:t>
            </a:r>
            <a:r>
              <a:rPr lang="en-US" sz="3200" baseline="30000" dirty="0"/>
              <a:t>21 </a:t>
            </a:r>
            <a:r>
              <a:rPr lang="en-US" sz="3200" dirty="0"/>
              <a:t>in whom the whole building, being fitted together, grows into a holy temple in the Lord, </a:t>
            </a:r>
            <a:r>
              <a:rPr lang="en-US" sz="3200" baseline="30000" dirty="0"/>
              <a:t>22 </a:t>
            </a:r>
            <a:r>
              <a:rPr lang="en-US" sz="3200" dirty="0"/>
              <a:t>in whom you also are being built together for a dwelling place of God in the Spirit.</a:t>
            </a:r>
          </a:p>
          <a:p>
            <a:r>
              <a:rPr lang="en-US" sz="3200" i="1" dirty="0"/>
              <a:t>												Ephesians 2:17-22</a:t>
            </a:r>
          </a:p>
        </p:txBody>
      </p:sp>
    </p:spTree>
    <p:extLst>
      <p:ext uri="{BB962C8B-B14F-4D97-AF65-F5344CB8AC3E}">
        <p14:creationId xmlns:p14="http://schemas.microsoft.com/office/powerpoint/2010/main" val="244261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</TotalTime>
  <Words>300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Alyse Nash</cp:lastModifiedBy>
  <cp:revision>28</cp:revision>
  <dcterms:created xsi:type="dcterms:W3CDTF">2019-08-13T14:40:37Z</dcterms:created>
  <dcterms:modified xsi:type="dcterms:W3CDTF">2019-08-30T14:35:24Z</dcterms:modified>
</cp:coreProperties>
</file>