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11AB-B288-4C8C-844F-BC8BD5B88B9F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CBEE-8DF6-40D0-8ECA-098645F71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42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11AB-B288-4C8C-844F-BC8BD5B88B9F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CBEE-8DF6-40D0-8ECA-098645F71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786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11AB-B288-4C8C-844F-BC8BD5B88B9F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CBEE-8DF6-40D0-8ECA-098645F71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43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11AB-B288-4C8C-844F-BC8BD5B88B9F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CBEE-8DF6-40D0-8ECA-098645F71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615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11AB-B288-4C8C-844F-BC8BD5B88B9F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CBEE-8DF6-40D0-8ECA-098645F71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76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11AB-B288-4C8C-844F-BC8BD5B88B9F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CBEE-8DF6-40D0-8ECA-098645F71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57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11AB-B288-4C8C-844F-BC8BD5B88B9F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CBEE-8DF6-40D0-8ECA-098645F71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35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11AB-B288-4C8C-844F-BC8BD5B88B9F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CBEE-8DF6-40D0-8ECA-098645F71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82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11AB-B288-4C8C-844F-BC8BD5B88B9F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CBEE-8DF6-40D0-8ECA-098645F71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49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11AB-B288-4C8C-844F-BC8BD5B88B9F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CBEE-8DF6-40D0-8ECA-098645F71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78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11AB-B288-4C8C-844F-BC8BD5B88B9F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CBEE-8DF6-40D0-8ECA-098645F71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74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B11AB-B288-4C8C-844F-BC8BD5B88B9F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CCBEE-8DF6-40D0-8ECA-098645F71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55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7648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1E56E6-722D-4060-BD4E-0454C99BDEFB}"/>
              </a:ext>
            </a:extLst>
          </p:cNvPr>
          <p:cNvSpPr/>
          <p:nvPr/>
        </p:nvSpPr>
        <p:spPr>
          <a:xfrm>
            <a:off x="0" y="0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aseline="30000" dirty="0"/>
              <a:t>4 </a:t>
            </a:r>
            <a:r>
              <a:rPr lang="en-US" sz="3200" dirty="0"/>
              <a:t>There is one body and </a:t>
            </a:r>
            <a:r>
              <a:rPr lang="en-US" sz="3200" b="1" dirty="0">
                <a:solidFill>
                  <a:srgbClr val="0070C0"/>
                </a:solidFill>
              </a:rPr>
              <a:t>one</a:t>
            </a:r>
            <a:r>
              <a:rPr lang="en-US" sz="3200" dirty="0"/>
              <a:t> </a:t>
            </a:r>
            <a:r>
              <a:rPr lang="en-US" sz="3200" b="1" dirty="0">
                <a:solidFill>
                  <a:srgbClr val="0070C0"/>
                </a:solidFill>
              </a:rPr>
              <a:t>Spirit</a:t>
            </a:r>
            <a:r>
              <a:rPr lang="en-US" sz="3200" dirty="0"/>
              <a:t>—just as you were called to the one hope that belongs to your call—</a:t>
            </a:r>
          </a:p>
          <a:p>
            <a:endParaRPr lang="en-US" sz="3200" dirty="0"/>
          </a:p>
          <a:p>
            <a:endParaRPr lang="en-US" sz="3200" baseline="30000" dirty="0"/>
          </a:p>
          <a:p>
            <a:r>
              <a:rPr lang="en-US" sz="3200" baseline="30000" dirty="0"/>
              <a:t>5 </a:t>
            </a:r>
            <a:r>
              <a:rPr lang="en-US" sz="3200" b="1" dirty="0">
                <a:solidFill>
                  <a:srgbClr val="FF0000"/>
                </a:solidFill>
              </a:rPr>
              <a:t>one Lord</a:t>
            </a:r>
            <a:r>
              <a:rPr lang="en-US" sz="3200" dirty="0"/>
              <a:t>, one faith, one baptism, </a:t>
            </a:r>
          </a:p>
          <a:p>
            <a:endParaRPr lang="en-US" sz="3200" baseline="30000" dirty="0"/>
          </a:p>
          <a:p>
            <a:endParaRPr lang="en-US" sz="3200" baseline="30000" dirty="0"/>
          </a:p>
          <a:p>
            <a:r>
              <a:rPr lang="en-US" sz="3200" baseline="30000" dirty="0"/>
              <a:t>6 </a:t>
            </a:r>
            <a:r>
              <a:rPr lang="en-US" sz="3200" b="1" dirty="0">
                <a:solidFill>
                  <a:srgbClr val="7030A0"/>
                </a:solidFill>
              </a:rPr>
              <a:t>one God and Father </a:t>
            </a:r>
            <a:r>
              <a:rPr lang="en-US" sz="3200" dirty="0"/>
              <a:t>of all, who is over all and through all and in all.</a:t>
            </a:r>
          </a:p>
        </p:txBody>
      </p:sp>
    </p:spTree>
    <p:extLst>
      <p:ext uri="{BB962C8B-B14F-4D97-AF65-F5344CB8AC3E}">
        <p14:creationId xmlns:p14="http://schemas.microsoft.com/office/powerpoint/2010/main" val="210776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1E56E6-722D-4060-BD4E-0454C99BDEFB}"/>
              </a:ext>
            </a:extLst>
          </p:cNvPr>
          <p:cNvSpPr/>
          <p:nvPr/>
        </p:nvSpPr>
        <p:spPr>
          <a:xfrm>
            <a:off x="0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I therefore, a prisoner for the </a:t>
            </a:r>
            <a:r>
              <a:rPr lang="en-US" sz="3200" b="1" dirty="0">
                <a:solidFill>
                  <a:srgbClr val="FF0000"/>
                </a:solidFill>
              </a:rPr>
              <a:t>Lord</a:t>
            </a:r>
            <a:r>
              <a:rPr lang="en-US" sz="3200" dirty="0"/>
              <a:t>, urge you to walk in a manner worthy of the calling to which you have been called, </a:t>
            </a:r>
            <a:r>
              <a:rPr lang="en-US" sz="3200" b="1" baseline="30000" dirty="0"/>
              <a:t>2 </a:t>
            </a:r>
            <a:r>
              <a:rPr lang="en-US" sz="3200" dirty="0"/>
              <a:t>with all humility and gentleness, with patience, bearing with one another in love, </a:t>
            </a:r>
            <a:r>
              <a:rPr lang="en-US" sz="3200" b="1" baseline="30000" dirty="0"/>
              <a:t>3 </a:t>
            </a:r>
            <a:r>
              <a:rPr lang="en-US" sz="3200" dirty="0"/>
              <a:t>eager to maintain the unity of the </a:t>
            </a:r>
            <a:r>
              <a:rPr lang="en-US" sz="3200" b="1" dirty="0">
                <a:solidFill>
                  <a:srgbClr val="0070C0"/>
                </a:solidFill>
              </a:rPr>
              <a:t>Spirit</a:t>
            </a:r>
            <a:r>
              <a:rPr lang="en-US" sz="3200" dirty="0"/>
              <a:t> in the bond of peace. </a:t>
            </a:r>
            <a:r>
              <a:rPr lang="en-US" sz="3200" b="1" baseline="30000" dirty="0"/>
              <a:t>4 </a:t>
            </a:r>
            <a:r>
              <a:rPr lang="en-US" sz="3200" dirty="0"/>
              <a:t>There is one body and one </a:t>
            </a:r>
            <a:r>
              <a:rPr lang="en-US" sz="3200" b="1" dirty="0">
                <a:solidFill>
                  <a:srgbClr val="0070C0"/>
                </a:solidFill>
              </a:rPr>
              <a:t>Spirit</a:t>
            </a:r>
            <a:r>
              <a:rPr lang="en-US" sz="3200" dirty="0"/>
              <a:t>—just as you were called to the one hope that belongs to your call— </a:t>
            </a:r>
            <a:r>
              <a:rPr lang="en-US" sz="3200" b="1" baseline="30000" dirty="0"/>
              <a:t>5 </a:t>
            </a:r>
            <a:r>
              <a:rPr lang="en-US" sz="3200" dirty="0"/>
              <a:t>one </a:t>
            </a:r>
            <a:r>
              <a:rPr lang="en-US" sz="3200" b="1" dirty="0">
                <a:solidFill>
                  <a:srgbClr val="FF0000"/>
                </a:solidFill>
              </a:rPr>
              <a:t>Lord</a:t>
            </a:r>
            <a:r>
              <a:rPr lang="en-US" sz="3200" dirty="0"/>
              <a:t>, one faith, one baptism, </a:t>
            </a:r>
            <a:r>
              <a:rPr lang="en-US" sz="3200" b="1" baseline="30000" dirty="0"/>
              <a:t>6 </a:t>
            </a:r>
            <a:r>
              <a:rPr lang="en-US" sz="3200" dirty="0"/>
              <a:t>one </a:t>
            </a:r>
            <a:r>
              <a:rPr lang="en-US" sz="3200" b="1" dirty="0">
                <a:solidFill>
                  <a:srgbClr val="7030A0"/>
                </a:solidFill>
              </a:rPr>
              <a:t>God and Father </a:t>
            </a:r>
            <a:r>
              <a:rPr lang="en-US" sz="3200" dirty="0"/>
              <a:t>of all, who is over all and through all and in all.</a:t>
            </a:r>
          </a:p>
        </p:txBody>
      </p:sp>
    </p:spTree>
    <p:extLst>
      <p:ext uri="{BB962C8B-B14F-4D97-AF65-F5344CB8AC3E}">
        <p14:creationId xmlns:p14="http://schemas.microsoft.com/office/powerpoint/2010/main" val="405148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1E56E6-722D-4060-BD4E-0454C99BDEFB}"/>
              </a:ext>
            </a:extLst>
          </p:cNvPr>
          <p:cNvSpPr/>
          <p:nvPr/>
        </p:nvSpPr>
        <p:spPr>
          <a:xfrm>
            <a:off x="0" y="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I therefore, a prisoner for the Lord, urge you to walk in a manner worthy of the calling to which you have been called,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aseline="30000" dirty="0">
                <a:solidFill>
                  <a:srgbClr val="000000"/>
                </a:solidFill>
                <a:latin typeface="&amp;quot"/>
              </a:rPr>
              <a:t>2 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with all humility and gentleness, with patience, bearing with one another in love,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aseline="30000" dirty="0">
                <a:solidFill>
                  <a:srgbClr val="000000"/>
                </a:solidFill>
                <a:latin typeface="&amp;quot"/>
              </a:rPr>
              <a:t>3 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eager to maintain the unity of the Spirit in the bond of peace.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08497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1E56E6-722D-4060-BD4E-0454C99BDEFB}"/>
              </a:ext>
            </a:extLst>
          </p:cNvPr>
          <p:cNvSpPr/>
          <p:nvPr/>
        </p:nvSpPr>
        <p:spPr>
          <a:xfrm>
            <a:off x="0" y="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I therefore, </a:t>
            </a:r>
            <a:r>
              <a:rPr lang="en-US" sz="3200" b="1" dirty="0">
                <a:solidFill>
                  <a:srgbClr val="FF0000"/>
                </a:solidFill>
                <a:latin typeface="&amp;quot"/>
              </a:rPr>
              <a:t>a prisoner for the Lord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, urge you to walk in a manner worthy of the calling to which you have been called,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aseline="30000" dirty="0">
                <a:solidFill>
                  <a:srgbClr val="000000"/>
                </a:solidFill>
                <a:latin typeface="&amp;quot"/>
              </a:rPr>
              <a:t>2 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with all humility and gentleness, with patience, bearing with one another in love,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aseline="30000" dirty="0">
                <a:solidFill>
                  <a:srgbClr val="000000"/>
                </a:solidFill>
                <a:latin typeface="&amp;quot"/>
              </a:rPr>
              <a:t>3 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eager to maintain the unity of the Spirit in the bond of peace.</a:t>
            </a:r>
            <a:endParaRPr lang="en-US" sz="3200" dirty="0"/>
          </a:p>
        </p:txBody>
      </p:sp>
      <p:pic>
        <p:nvPicPr>
          <p:cNvPr id="3" name="Picture 2" descr="A person holding a pole&#10;&#10;Description automatically generated">
            <a:extLst>
              <a:ext uri="{FF2B5EF4-FFF2-40B4-BE49-F238E27FC236}">
                <a16:creationId xmlns:a16="http://schemas.microsoft.com/office/drawing/2014/main" id="{83B90CF1-6927-4E6D-8AC3-EB788A9452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573" y="2912019"/>
            <a:ext cx="3854548" cy="2466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269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1E56E6-722D-4060-BD4E-0454C99BDEFB}"/>
              </a:ext>
            </a:extLst>
          </p:cNvPr>
          <p:cNvSpPr/>
          <p:nvPr/>
        </p:nvSpPr>
        <p:spPr>
          <a:xfrm>
            <a:off x="0" y="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I therefore, </a:t>
            </a:r>
            <a:r>
              <a:rPr lang="en-US" sz="3200" dirty="0">
                <a:latin typeface="&amp;quot"/>
              </a:rPr>
              <a:t>a prisoner for the Lord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, urge you to walk in a manner worthy of the </a:t>
            </a:r>
            <a:r>
              <a:rPr lang="en-US" sz="3200" b="1" dirty="0">
                <a:solidFill>
                  <a:srgbClr val="FF0000"/>
                </a:solidFill>
                <a:latin typeface="&amp;quot"/>
              </a:rPr>
              <a:t>calling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 to which you have been called,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aseline="30000" dirty="0">
                <a:solidFill>
                  <a:srgbClr val="000000"/>
                </a:solidFill>
                <a:latin typeface="&amp;quot"/>
              </a:rPr>
              <a:t>2 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with all humility and gentleness, with patience, bearing with one another in love,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aseline="30000" dirty="0">
                <a:solidFill>
                  <a:srgbClr val="000000"/>
                </a:solidFill>
                <a:latin typeface="&amp;quot"/>
              </a:rPr>
              <a:t>3 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eager to maintain the unity of the Spirit in the bond of peace.</a:t>
            </a:r>
            <a:endParaRPr lang="en-US" sz="3200" dirty="0"/>
          </a:p>
        </p:txBody>
      </p:sp>
      <p:pic>
        <p:nvPicPr>
          <p:cNvPr id="5" name="Picture 4" descr="A close up of a card&#10;&#10;Description automatically generated">
            <a:extLst>
              <a:ext uri="{FF2B5EF4-FFF2-40B4-BE49-F238E27FC236}">
                <a16:creationId xmlns:a16="http://schemas.microsoft.com/office/drawing/2014/main" id="{3F1112BE-FAE6-457C-8494-F4A1E0399C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429000"/>
            <a:ext cx="4360985" cy="3274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279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1E56E6-722D-4060-BD4E-0454C99BDEFB}"/>
              </a:ext>
            </a:extLst>
          </p:cNvPr>
          <p:cNvSpPr/>
          <p:nvPr/>
        </p:nvSpPr>
        <p:spPr>
          <a:xfrm>
            <a:off x="0" y="0"/>
            <a:ext cx="9144000" cy="5180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I therefore, </a:t>
            </a:r>
            <a:r>
              <a:rPr lang="en-US" sz="3200" dirty="0">
                <a:latin typeface="&amp;quot"/>
              </a:rPr>
              <a:t>a prisoner for the Lord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, urge you to walk in a manner worthy of the </a:t>
            </a:r>
            <a:r>
              <a:rPr lang="en-US" sz="3200" dirty="0">
                <a:latin typeface="&amp;quot"/>
              </a:rPr>
              <a:t>calling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 to which you have been called,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</a:p>
          <a:p>
            <a:endParaRPr lang="en-US" sz="3200" baseline="30000" dirty="0">
              <a:solidFill>
                <a:srgbClr val="000000"/>
              </a:solidFill>
              <a:latin typeface="Helvetica Neue"/>
            </a:endParaRPr>
          </a:p>
          <a:p>
            <a:r>
              <a:rPr lang="en-US" sz="3200" baseline="30000" dirty="0">
                <a:solidFill>
                  <a:srgbClr val="000000"/>
                </a:solidFill>
                <a:latin typeface="&amp;quot"/>
              </a:rPr>
              <a:t>2 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with all </a:t>
            </a:r>
            <a:r>
              <a:rPr lang="en-US" sz="3200" b="1" dirty="0">
                <a:solidFill>
                  <a:srgbClr val="FF0000"/>
                </a:solidFill>
                <a:latin typeface="&amp;quot"/>
              </a:rPr>
              <a:t>humility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 </a:t>
            </a:r>
          </a:p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and </a:t>
            </a:r>
            <a:r>
              <a:rPr lang="en-US" sz="3200" b="1" dirty="0">
                <a:solidFill>
                  <a:srgbClr val="FF0000"/>
                </a:solidFill>
                <a:latin typeface="&amp;quot"/>
              </a:rPr>
              <a:t>gentleness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, </a:t>
            </a:r>
          </a:p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with </a:t>
            </a:r>
            <a:r>
              <a:rPr lang="en-US" sz="3200" b="1" dirty="0">
                <a:solidFill>
                  <a:srgbClr val="FF0000"/>
                </a:solidFill>
                <a:latin typeface="&amp;quot"/>
              </a:rPr>
              <a:t>patience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, </a:t>
            </a:r>
          </a:p>
          <a:p>
            <a:r>
              <a:rPr lang="en-US" sz="3200" b="1" dirty="0">
                <a:solidFill>
                  <a:srgbClr val="FF0000"/>
                </a:solidFill>
                <a:latin typeface="&amp;quot"/>
              </a:rPr>
              <a:t>bearing with one another in love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,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</a:p>
          <a:p>
            <a:endParaRPr lang="en-US" sz="3200" baseline="30000" dirty="0">
              <a:solidFill>
                <a:srgbClr val="000000"/>
              </a:solidFill>
              <a:latin typeface="Helvetica Neue"/>
            </a:endParaRPr>
          </a:p>
          <a:p>
            <a:r>
              <a:rPr lang="en-US" sz="3200" baseline="30000" dirty="0">
                <a:solidFill>
                  <a:srgbClr val="000000"/>
                </a:solidFill>
                <a:latin typeface="&amp;quot"/>
              </a:rPr>
              <a:t>3 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eager to maintain the unity of the Spirit in the bond of peace.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3308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1E56E6-722D-4060-BD4E-0454C99BDEFB}"/>
              </a:ext>
            </a:extLst>
          </p:cNvPr>
          <p:cNvSpPr/>
          <p:nvPr/>
        </p:nvSpPr>
        <p:spPr>
          <a:xfrm>
            <a:off x="0" y="0"/>
            <a:ext cx="9144000" cy="5180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I therefore, </a:t>
            </a:r>
            <a:r>
              <a:rPr lang="en-US" sz="3200" dirty="0">
                <a:latin typeface="&amp;quot"/>
              </a:rPr>
              <a:t>a prisoner for the Lord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, urge you to walk in a manner worthy of the </a:t>
            </a:r>
            <a:r>
              <a:rPr lang="en-US" sz="3200" dirty="0">
                <a:latin typeface="&amp;quot"/>
              </a:rPr>
              <a:t>calling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 to which you have been called,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</a:p>
          <a:p>
            <a:endParaRPr lang="en-US" sz="3200" baseline="30000" dirty="0">
              <a:latin typeface="Helvetica Neue"/>
            </a:endParaRPr>
          </a:p>
          <a:p>
            <a:r>
              <a:rPr lang="en-US" sz="3200" baseline="30000" dirty="0">
                <a:latin typeface="&amp;quot"/>
              </a:rPr>
              <a:t>2 </a:t>
            </a:r>
            <a:r>
              <a:rPr lang="en-US" sz="3200" dirty="0">
                <a:latin typeface="&amp;quot"/>
              </a:rPr>
              <a:t>with all humility </a:t>
            </a:r>
          </a:p>
          <a:p>
            <a:r>
              <a:rPr lang="en-US" sz="3200" dirty="0">
                <a:latin typeface="&amp;quot"/>
              </a:rPr>
              <a:t>and gentleness, </a:t>
            </a:r>
          </a:p>
          <a:p>
            <a:r>
              <a:rPr lang="en-US" sz="3200" dirty="0">
                <a:latin typeface="&amp;quot"/>
              </a:rPr>
              <a:t>with patience, </a:t>
            </a:r>
          </a:p>
          <a:p>
            <a:r>
              <a:rPr lang="en-US" sz="3200" dirty="0">
                <a:latin typeface="&amp;quot"/>
              </a:rPr>
              <a:t>bearing with one another in love,</a:t>
            </a:r>
            <a:r>
              <a:rPr lang="en-US" sz="3200" dirty="0">
                <a:latin typeface="Helvetica Neue"/>
              </a:rPr>
              <a:t> </a:t>
            </a:r>
          </a:p>
          <a:p>
            <a:endParaRPr lang="en-US" sz="3200" baseline="30000" dirty="0">
              <a:solidFill>
                <a:srgbClr val="000000"/>
              </a:solidFill>
              <a:latin typeface="Helvetica Neue"/>
            </a:endParaRPr>
          </a:p>
          <a:p>
            <a:r>
              <a:rPr lang="en-US" sz="3200" baseline="30000" dirty="0">
                <a:solidFill>
                  <a:srgbClr val="000000"/>
                </a:solidFill>
                <a:latin typeface="&amp;quot"/>
              </a:rPr>
              <a:t>3 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eager to maintain the unity of the Spirit in the bond of peace.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95178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1E56E6-722D-4060-BD4E-0454C99BDEFB}"/>
              </a:ext>
            </a:extLst>
          </p:cNvPr>
          <p:cNvSpPr/>
          <p:nvPr/>
        </p:nvSpPr>
        <p:spPr>
          <a:xfrm>
            <a:off x="0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I therefore, a prisoner for the </a:t>
            </a:r>
            <a:r>
              <a:rPr lang="en-US" sz="3200" b="1" dirty="0">
                <a:solidFill>
                  <a:srgbClr val="FF0000"/>
                </a:solidFill>
              </a:rPr>
              <a:t>Lord</a:t>
            </a:r>
            <a:r>
              <a:rPr lang="en-US" sz="3200" dirty="0"/>
              <a:t>, urge you to walk in a manner worthy of the calling to which you have been called, </a:t>
            </a:r>
            <a:r>
              <a:rPr lang="en-US" sz="3200" b="1" baseline="30000" dirty="0"/>
              <a:t>2 </a:t>
            </a:r>
            <a:r>
              <a:rPr lang="en-US" sz="3200" dirty="0"/>
              <a:t>with all humility and gentleness, with patience, bearing with one another in love, </a:t>
            </a:r>
            <a:r>
              <a:rPr lang="en-US" sz="3200" b="1" baseline="30000" dirty="0"/>
              <a:t>3 </a:t>
            </a:r>
            <a:r>
              <a:rPr lang="en-US" sz="3200" dirty="0"/>
              <a:t>eager to maintain the unity of the </a:t>
            </a:r>
            <a:r>
              <a:rPr lang="en-US" sz="3200" b="1" dirty="0">
                <a:solidFill>
                  <a:srgbClr val="0070C0"/>
                </a:solidFill>
              </a:rPr>
              <a:t>Spirit</a:t>
            </a:r>
            <a:r>
              <a:rPr lang="en-US" sz="3200" dirty="0"/>
              <a:t> in the bond of peace. </a:t>
            </a:r>
            <a:r>
              <a:rPr lang="en-US" sz="3200" b="1" baseline="30000" dirty="0"/>
              <a:t>4 </a:t>
            </a:r>
            <a:r>
              <a:rPr lang="en-US" sz="3200" dirty="0"/>
              <a:t>There is one body and one </a:t>
            </a:r>
            <a:r>
              <a:rPr lang="en-US" sz="3200" b="1" dirty="0">
                <a:solidFill>
                  <a:srgbClr val="0070C0"/>
                </a:solidFill>
              </a:rPr>
              <a:t>Spirit</a:t>
            </a:r>
            <a:r>
              <a:rPr lang="en-US" sz="3200" dirty="0"/>
              <a:t>—just as you were called to the one hope that belongs to your call— </a:t>
            </a:r>
            <a:r>
              <a:rPr lang="en-US" sz="3200" b="1" baseline="30000" dirty="0"/>
              <a:t>5 </a:t>
            </a:r>
            <a:r>
              <a:rPr lang="en-US" sz="3200" dirty="0"/>
              <a:t>one </a:t>
            </a:r>
            <a:r>
              <a:rPr lang="en-US" sz="3200" b="1" dirty="0">
                <a:solidFill>
                  <a:srgbClr val="FF0000"/>
                </a:solidFill>
              </a:rPr>
              <a:t>Lord</a:t>
            </a:r>
            <a:r>
              <a:rPr lang="en-US" sz="3200" dirty="0"/>
              <a:t>, one faith, one baptism, </a:t>
            </a:r>
            <a:r>
              <a:rPr lang="en-US" sz="3200" b="1" baseline="30000" dirty="0"/>
              <a:t>6 </a:t>
            </a:r>
            <a:r>
              <a:rPr lang="en-US" sz="3200" dirty="0"/>
              <a:t>one </a:t>
            </a:r>
            <a:r>
              <a:rPr lang="en-US" sz="3200" b="1" dirty="0">
                <a:solidFill>
                  <a:srgbClr val="7030A0"/>
                </a:solidFill>
              </a:rPr>
              <a:t>God and Father </a:t>
            </a:r>
            <a:r>
              <a:rPr lang="en-US" sz="3200" dirty="0"/>
              <a:t>of all, who is over all and through all and in all.</a:t>
            </a:r>
          </a:p>
        </p:txBody>
      </p:sp>
    </p:spTree>
    <p:extLst>
      <p:ext uri="{BB962C8B-B14F-4D97-AF65-F5344CB8AC3E}">
        <p14:creationId xmlns:p14="http://schemas.microsoft.com/office/powerpoint/2010/main" val="3985366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1E56E6-722D-4060-BD4E-0454C99BDEFB}"/>
              </a:ext>
            </a:extLst>
          </p:cNvPr>
          <p:cNvSpPr/>
          <p:nvPr/>
        </p:nvSpPr>
        <p:spPr>
          <a:xfrm>
            <a:off x="0" y="0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aseline="30000" dirty="0"/>
              <a:t>4 </a:t>
            </a:r>
            <a:r>
              <a:rPr lang="en-US" sz="3200" dirty="0"/>
              <a:t>There is one body and </a:t>
            </a:r>
            <a:r>
              <a:rPr lang="en-US" sz="3200" b="1" dirty="0">
                <a:solidFill>
                  <a:srgbClr val="0070C0"/>
                </a:solidFill>
              </a:rPr>
              <a:t>one</a:t>
            </a:r>
            <a:r>
              <a:rPr lang="en-US" sz="3200" dirty="0"/>
              <a:t> </a:t>
            </a:r>
            <a:r>
              <a:rPr lang="en-US" sz="3200" b="1" dirty="0">
                <a:solidFill>
                  <a:srgbClr val="0070C0"/>
                </a:solidFill>
              </a:rPr>
              <a:t>Spirit</a:t>
            </a:r>
            <a:r>
              <a:rPr lang="en-US" sz="3200" dirty="0"/>
              <a:t>—just as you were called to the one hope that belongs to your call—</a:t>
            </a:r>
          </a:p>
          <a:p>
            <a:endParaRPr lang="en-US" sz="3200" dirty="0"/>
          </a:p>
          <a:p>
            <a:endParaRPr lang="en-US" sz="3200" baseline="30000" dirty="0"/>
          </a:p>
          <a:p>
            <a:r>
              <a:rPr lang="en-US" sz="3200" baseline="30000" dirty="0"/>
              <a:t>5 </a:t>
            </a:r>
            <a:r>
              <a:rPr lang="en-US" sz="3200" b="1" dirty="0">
                <a:solidFill>
                  <a:srgbClr val="FF0000"/>
                </a:solidFill>
              </a:rPr>
              <a:t>one Lord</a:t>
            </a:r>
            <a:r>
              <a:rPr lang="en-US" sz="3200" dirty="0"/>
              <a:t>, one faith, one baptism, </a:t>
            </a:r>
          </a:p>
          <a:p>
            <a:endParaRPr lang="en-US" sz="3200" baseline="30000" dirty="0"/>
          </a:p>
          <a:p>
            <a:endParaRPr lang="en-US" sz="3200" baseline="30000" dirty="0"/>
          </a:p>
          <a:p>
            <a:r>
              <a:rPr lang="en-US" sz="3200" baseline="30000" dirty="0"/>
              <a:t>6 </a:t>
            </a:r>
            <a:r>
              <a:rPr lang="en-US" sz="3200" b="1" dirty="0">
                <a:solidFill>
                  <a:srgbClr val="7030A0"/>
                </a:solidFill>
              </a:rPr>
              <a:t>one God and Father </a:t>
            </a:r>
            <a:r>
              <a:rPr lang="en-US" sz="3200" dirty="0"/>
              <a:t>of all, who is over all and through all and in all.</a:t>
            </a:r>
          </a:p>
        </p:txBody>
      </p:sp>
    </p:spTree>
    <p:extLst>
      <p:ext uri="{BB962C8B-B14F-4D97-AF65-F5344CB8AC3E}">
        <p14:creationId xmlns:p14="http://schemas.microsoft.com/office/powerpoint/2010/main" val="3904840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359F656-0E8D-4535-82AE-7A4BA5A336C5}"/>
              </a:ext>
            </a:extLst>
          </p:cNvPr>
          <p:cNvSpPr/>
          <p:nvPr/>
        </p:nvSpPr>
        <p:spPr>
          <a:xfrm>
            <a:off x="105508" y="103055"/>
            <a:ext cx="893298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24 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So then, the law was our guardian until Christ came, in order that we might be justified by faith.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25 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But now that faith has come, we are no longer under a guardian,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26 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for </a:t>
            </a:r>
            <a:r>
              <a:rPr lang="en-US" sz="3200" b="1" dirty="0">
                <a:solidFill>
                  <a:srgbClr val="0070C0"/>
                </a:solidFill>
                <a:latin typeface="&amp;quot"/>
              </a:rPr>
              <a:t>in Christ Jesus you are all sons of God, through faith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27 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For as many of you as were baptized into Christ have put on Christ.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28 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There is neither Jew nor Greek, there is neither slave</a:t>
            </a:r>
            <a:r>
              <a:rPr lang="en-US" sz="3200" baseline="30000" dirty="0">
                <a:solidFill>
                  <a:srgbClr val="000000"/>
                </a:solidFill>
                <a:latin typeface="&amp;quot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nor free, there is no male and female, for </a:t>
            </a:r>
            <a:r>
              <a:rPr lang="en-US" sz="3200" b="1" dirty="0">
                <a:solidFill>
                  <a:srgbClr val="0070C0"/>
                </a:solidFill>
                <a:latin typeface="&amp;quot"/>
              </a:rPr>
              <a:t>you are all one in Christ Jesus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.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29 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And if you are Christ's, then you are Abraham's offspring, heirs according to promise.</a:t>
            </a:r>
          </a:p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												Galatians 3:24-29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54854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199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&amp;quot</vt:lpstr>
      <vt:lpstr>Arial</vt:lpstr>
      <vt:lpstr>Calibri</vt:lpstr>
      <vt:lpstr>Calibri Light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Alyse Nash</dc:creator>
  <cp:lastModifiedBy>Eastview Church</cp:lastModifiedBy>
  <cp:revision>7</cp:revision>
  <dcterms:created xsi:type="dcterms:W3CDTF">2019-09-11T11:25:23Z</dcterms:created>
  <dcterms:modified xsi:type="dcterms:W3CDTF">2019-09-15T18:54:40Z</dcterms:modified>
</cp:coreProperties>
</file>