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79" r:id="rId2"/>
    <p:sldId id="256" r:id="rId3"/>
    <p:sldId id="257" r:id="rId4"/>
    <p:sldId id="258" r:id="rId5"/>
    <p:sldId id="259" r:id="rId6"/>
    <p:sldId id="261" r:id="rId7"/>
    <p:sldId id="260"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8" r:id="rId2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8" d="100"/>
          <a:sy n="78" d="100"/>
        </p:scale>
        <p:origin x="1200"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C3A51F7-6719-45BF-956E-ED7E38BEAB0C}" type="datetimeFigureOut">
              <a:rPr lang="en-US" smtClean="0"/>
              <a:t>9/13/2019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F4AC01-7BD3-4A4D-A0A8-B56A957A30DF}" type="slidenum">
              <a:rPr lang="en-US" smtClean="0"/>
              <a:t>‹#›</a:t>
            </a:fld>
            <a:endParaRPr lang="en-US"/>
          </a:p>
        </p:txBody>
      </p:sp>
    </p:spTree>
    <p:extLst>
      <p:ext uri="{BB962C8B-B14F-4D97-AF65-F5344CB8AC3E}">
        <p14:creationId xmlns:p14="http://schemas.microsoft.com/office/powerpoint/2010/main" val="27737897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C3A51F7-6719-45BF-956E-ED7E38BEAB0C}" type="datetimeFigureOut">
              <a:rPr lang="en-US" smtClean="0"/>
              <a:t>9/13/2019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F4AC01-7BD3-4A4D-A0A8-B56A957A30DF}" type="slidenum">
              <a:rPr lang="en-US" smtClean="0"/>
              <a:t>‹#›</a:t>
            </a:fld>
            <a:endParaRPr lang="en-US"/>
          </a:p>
        </p:txBody>
      </p:sp>
    </p:spTree>
    <p:extLst>
      <p:ext uri="{BB962C8B-B14F-4D97-AF65-F5344CB8AC3E}">
        <p14:creationId xmlns:p14="http://schemas.microsoft.com/office/powerpoint/2010/main" val="92360731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C3A51F7-6719-45BF-956E-ED7E38BEAB0C}" type="datetimeFigureOut">
              <a:rPr lang="en-US" smtClean="0"/>
              <a:t>9/13/2019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F4AC01-7BD3-4A4D-A0A8-B56A957A30DF}" type="slidenum">
              <a:rPr lang="en-US" smtClean="0"/>
              <a:t>‹#›</a:t>
            </a:fld>
            <a:endParaRPr lang="en-US"/>
          </a:p>
        </p:txBody>
      </p:sp>
    </p:spTree>
    <p:extLst>
      <p:ext uri="{BB962C8B-B14F-4D97-AF65-F5344CB8AC3E}">
        <p14:creationId xmlns:p14="http://schemas.microsoft.com/office/powerpoint/2010/main" val="97417758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C3A51F7-6719-45BF-956E-ED7E38BEAB0C}" type="datetimeFigureOut">
              <a:rPr lang="en-US" smtClean="0"/>
              <a:t>9/13/2019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F4AC01-7BD3-4A4D-A0A8-B56A957A30DF}" type="slidenum">
              <a:rPr lang="en-US" smtClean="0"/>
              <a:t>‹#›</a:t>
            </a:fld>
            <a:endParaRPr lang="en-US"/>
          </a:p>
        </p:txBody>
      </p:sp>
    </p:spTree>
    <p:extLst>
      <p:ext uri="{BB962C8B-B14F-4D97-AF65-F5344CB8AC3E}">
        <p14:creationId xmlns:p14="http://schemas.microsoft.com/office/powerpoint/2010/main" val="36774413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C3A51F7-6719-45BF-956E-ED7E38BEAB0C}" type="datetimeFigureOut">
              <a:rPr lang="en-US" smtClean="0"/>
              <a:t>9/13/2019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F4AC01-7BD3-4A4D-A0A8-B56A957A30DF}" type="slidenum">
              <a:rPr lang="en-US" smtClean="0"/>
              <a:t>‹#›</a:t>
            </a:fld>
            <a:endParaRPr lang="en-US"/>
          </a:p>
        </p:txBody>
      </p:sp>
    </p:spTree>
    <p:extLst>
      <p:ext uri="{BB962C8B-B14F-4D97-AF65-F5344CB8AC3E}">
        <p14:creationId xmlns:p14="http://schemas.microsoft.com/office/powerpoint/2010/main" val="279729004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C3A51F7-6719-45BF-956E-ED7E38BEAB0C}" type="datetimeFigureOut">
              <a:rPr lang="en-US" smtClean="0"/>
              <a:t>9/13/2019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F4AC01-7BD3-4A4D-A0A8-B56A957A30DF}" type="slidenum">
              <a:rPr lang="en-US" smtClean="0"/>
              <a:t>‹#›</a:t>
            </a:fld>
            <a:endParaRPr lang="en-US"/>
          </a:p>
        </p:txBody>
      </p:sp>
    </p:spTree>
    <p:extLst>
      <p:ext uri="{BB962C8B-B14F-4D97-AF65-F5344CB8AC3E}">
        <p14:creationId xmlns:p14="http://schemas.microsoft.com/office/powerpoint/2010/main" val="32497365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C3A51F7-6719-45BF-956E-ED7E38BEAB0C}" type="datetimeFigureOut">
              <a:rPr lang="en-US" smtClean="0"/>
              <a:t>9/13/2019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F4AC01-7BD3-4A4D-A0A8-B56A957A30DF}" type="slidenum">
              <a:rPr lang="en-US" smtClean="0"/>
              <a:t>‹#›</a:t>
            </a:fld>
            <a:endParaRPr lang="en-US"/>
          </a:p>
        </p:txBody>
      </p:sp>
    </p:spTree>
    <p:extLst>
      <p:ext uri="{BB962C8B-B14F-4D97-AF65-F5344CB8AC3E}">
        <p14:creationId xmlns:p14="http://schemas.microsoft.com/office/powerpoint/2010/main" val="159381247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C3A51F7-6719-45BF-956E-ED7E38BEAB0C}" type="datetimeFigureOut">
              <a:rPr lang="en-US" smtClean="0"/>
              <a:t>9/13/2019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F4AC01-7BD3-4A4D-A0A8-B56A957A30DF}" type="slidenum">
              <a:rPr lang="en-US" smtClean="0"/>
              <a:t>‹#›</a:t>
            </a:fld>
            <a:endParaRPr lang="en-US"/>
          </a:p>
        </p:txBody>
      </p:sp>
    </p:spTree>
    <p:extLst>
      <p:ext uri="{BB962C8B-B14F-4D97-AF65-F5344CB8AC3E}">
        <p14:creationId xmlns:p14="http://schemas.microsoft.com/office/powerpoint/2010/main" val="92676537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C3A51F7-6719-45BF-956E-ED7E38BEAB0C}" type="datetimeFigureOut">
              <a:rPr lang="en-US" smtClean="0"/>
              <a:t>9/13/2019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F4AC01-7BD3-4A4D-A0A8-B56A957A30DF}" type="slidenum">
              <a:rPr lang="en-US" smtClean="0"/>
              <a:t>‹#›</a:t>
            </a:fld>
            <a:endParaRPr lang="en-US"/>
          </a:p>
        </p:txBody>
      </p:sp>
    </p:spTree>
    <p:extLst>
      <p:ext uri="{BB962C8B-B14F-4D97-AF65-F5344CB8AC3E}">
        <p14:creationId xmlns:p14="http://schemas.microsoft.com/office/powerpoint/2010/main" val="204665029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C3A51F7-6719-45BF-956E-ED7E38BEAB0C}" type="datetimeFigureOut">
              <a:rPr lang="en-US" smtClean="0"/>
              <a:t>9/13/2019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F4AC01-7BD3-4A4D-A0A8-B56A957A30DF}" type="slidenum">
              <a:rPr lang="en-US" smtClean="0"/>
              <a:t>‹#›</a:t>
            </a:fld>
            <a:endParaRPr lang="en-US"/>
          </a:p>
        </p:txBody>
      </p:sp>
    </p:spTree>
    <p:extLst>
      <p:ext uri="{BB962C8B-B14F-4D97-AF65-F5344CB8AC3E}">
        <p14:creationId xmlns:p14="http://schemas.microsoft.com/office/powerpoint/2010/main" val="46997372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C3A51F7-6719-45BF-956E-ED7E38BEAB0C}" type="datetimeFigureOut">
              <a:rPr lang="en-US" smtClean="0"/>
              <a:t>9/13/2019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F4AC01-7BD3-4A4D-A0A8-B56A957A30DF}" type="slidenum">
              <a:rPr lang="en-US" smtClean="0"/>
              <a:t>‹#›</a:t>
            </a:fld>
            <a:endParaRPr lang="en-US"/>
          </a:p>
        </p:txBody>
      </p:sp>
    </p:spTree>
    <p:extLst>
      <p:ext uri="{BB962C8B-B14F-4D97-AF65-F5344CB8AC3E}">
        <p14:creationId xmlns:p14="http://schemas.microsoft.com/office/powerpoint/2010/main" val="175345201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C3A51F7-6719-45BF-956E-ED7E38BEAB0C}" type="datetimeFigureOut">
              <a:rPr lang="en-US" smtClean="0"/>
              <a:t>9/13/2019</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F4AC01-7BD3-4A4D-A0A8-B56A957A30DF}" type="slidenum">
              <a:rPr lang="en-US" smtClean="0"/>
              <a:t>‹#›</a:t>
            </a:fld>
            <a:endParaRPr lang="en-US"/>
          </a:p>
        </p:txBody>
      </p:sp>
    </p:spTree>
    <p:extLst>
      <p:ext uri="{BB962C8B-B14F-4D97-AF65-F5344CB8AC3E}">
        <p14:creationId xmlns:p14="http://schemas.microsoft.com/office/powerpoint/2010/main" val="67262772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6221016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13410590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DA645F74-7A25-49AA-83EF-AE509E38B373}"/>
              </a:ext>
            </a:extLst>
          </p:cNvPr>
          <p:cNvSpPr/>
          <p:nvPr/>
        </p:nvSpPr>
        <p:spPr>
          <a:xfrm>
            <a:off x="218049" y="426612"/>
            <a:ext cx="8707902" cy="6001643"/>
          </a:xfrm>
          <a:prstGeom prst="rect">
            <a:avLst/>
          </a:prstGeom>
        </p:spPr>
        <p:txBody>
          <a:bodyPr wrap="square">
            <a:spAutoFit/>
          </a:bodyPr>
          <a:lstStyle/>
          <a:p>
            <a:r>
              <a:rPr lang="en-US" sz="3200" b="1" baseline="30000" dirty="0">
                <a:solidFill>
                  <a:schemeClr val="bg1"/>
                </a:solidFill>
                <a:latin typeface="&amp;quot"/>
              </a:rPr>
              <a:t>21 </a:t>
            </a:r>
            <a:r>
              <a:rPr lang="en-US" sz="3200" dirty="0">
                <a:solidFill>
                  <a:schemeClr val="bg1"/>
                </a:solidFill>
                <a:latin typeface="&amp;quot"/>
              </a:rPr>
              <a:t>For to me to live is Christ, and to die is gain.</a:t>
            </a:r>
            <a:r>
              <a:rPr lang="en-US" sz="3200" dirty="0">
                <a:solidFill>
                  <a:schemeClr val="bg1"/>
                </a:solidFill>
                <a:latin typeface="Helvetica Neue"/>
              </a:rPr>
              <a:t> </a:t>
            </a:r>
            <a:r>
              <a:rPr lang="en-US" sz="3200" b="1" baseline="30000" dirty="0">
                <a:solidFill>
                  <a:schemeClr val="bg1"/>
                </a:solidFill>
                <a:latin typeface="&amp;quot"/>
              </a:rPr>
              <a:t>22 </a:t>
            </a:r>
            <a:r>
              <a:rPr lang="en-US" sz="3200" dirty="0">
                <a:solidFill>
                  <a:schemeClr val="bg1"/>
                </a:solidFill>
                <a:latin typeface="&amp;quot"/>
              </a:rPr>
              <a:t>If I am to live in the flesh, that means fruitful labor for me. Yet which I shall choose I cannot tell.</a:t>
            </a:r>
            <a:r>
              <a:rPr lang="en-US" sz="3200" dirty="0">
                <a:solidFill>
                  <a:schemeClr val="bg1"/>
                </a:solidFill>
                <a:latin typeface="Helvetica Neue"/>
              </a:rPr>
              <a:t> </a:t>
            </a:r>
            <a:r>
              <a:rPr lang="en-US" sz="3200" b="1" baseline="30000" dirty="0">
                <a:solidFill>
                  <a:schemeClr val="bg1"/>
                </a:solidFill>
                <a:latin typeface="&amp;quot"/>
              </a:rPr>
              <a:t>23 </a:t>
            </a:r>
            <a:r>
              <a:rPr lang="en-US" sz="3200" dirty="0">
                <a:solidFill>
                  <a:schemeClr val="bg1"/>
                </a:solidFill>
                <a:latin typeface="&amp;quot"/>
              </a:rPr>
              <a:t>I am hard pressed between the two. My desire is to depart and be with Christ, for that is far better.</a:t>
            </a:r>
            <a:r>
              <a:rPr lang="en-US" sz="3200" dirty="0">
                <a:solidFill>
                  <a:schemeClr val="bg1"/>
                </a:solidFill>
                <a:latin typeface="Helvetica Neue"/>
              </a:rPr>
              <a:t> </a:t>
            </a:r>
            <a:r>
              <a:rPr lang="en-US" sz="3200" b="1" baseline="30000" dirty="0">
                <a:solidFill>
                  <a:schemeClr val="bg1"/>
                </a:solidFill>
                <a:latin typeface="&amp;quot"/>
              </a:rPr>
              <a:t>24 </a:t>
            </a:r>
            <a:r>
              <a:rPr lang="en-US" sz="3200" dirty="0">
                <a:solidFill>
                  <a:schemeClr val="bg1"/>
                </a:solidFill>
                <a:latin typeface="&amp;quot"/>
              </a:rPr>
              <a:t>But to remain in the flesh is more necessary on your account.</a:t>
            </a:r>
            <a:r>
              <a:rPr lang="en-US" sz="3200" dirty="0">
                <a:solidFill>
                  <a:schemeClr val="bg1"/>
                </a:solidFill>
                <a:latin typeface="Helvetica Neue"/>
              </a:rPr>
              <a:t> </a:t>
            </a:r>
            <a:r>
              <a:rPr lang="en-US" sz="3200" b="1" baseline="30000" dirty="0">
                <a:solidFill>
                  <a:schemeClr val="bg1"/>
                </a:solidFill>
                <a:latin typeface="&amp;quot"/>
              </a:rPr>
              <a:t>25 </a:t>
            </a:r>
            <a:r>
              <a:rPr lang="en-US" sz="3200" dirty="0">
                <a:solidFill>
                  <a:schemeClr val="bg1"/>
                </a:solidFill>
                <a:latin typeface="&amp;quot"/>
              </a:rPr>
              <a:t>Convinced of this, I know that I will remain and continue with you all, for your progress and joy in the faith,</a:t>
            </a:r>
            <a:r>
              <a:rPr lang="en-US" sz="3200" dirty="0">
                <a:solidFill>
                  <a:schemeClr val="bg1"/>
                </a:solidFill>
                <a:latin typeface="Helvetica Neue"/>
              </a:rPr>
              <a:t> </a:t>
            </a:r>
            <a:r>
              <a:rPr lang="en-US" sz="3200" b="1" baseline="30000" dirty="0">
                <a:solidFill>
                  <a:schemeClr val="bg1"/>
                </a:solidFill>
                <a:latin typeface="&amp;quot"/>
              </a:rPr>
              <a:t>26 </a:t>
            </a:r>
            <a:r>
              <a:rPr lang="en-US" sz="3200" dirty="0">
                <a:solidFill>
                  <a:schemeClr val="bg1"/>
                </a:solidFill>
                <a:latin typeface="&amp;quot"/>
              </a:rPr>
              <a:t>so that in me you may have ample cause to glory in Christ Jesus, because of my coming to you again.</a:t>
            </a:r>
          </a:p>
          <a:p>
            <a:r>
              <a:rPr lang="en-US" sz="3200" dirty="0">
                <a:solidFill>
                  <a:schemeClr val="bg1"/>
                </a:solidFill>
                <a:latin typeface="&amp;quot"/>
              </a:rPr>
              <a:t>											   </a:t>
            </a:r>
            <a:r>
              <a:rPr lang="en-US" sz="3200" i="1" dirty="0">
                <a:solidFill>
                  <a:schemeClr val="bg1"/>
                </a:solidFill>
                <a:latin typeface="&amp;quot"/>
              </a:rPr>
              <a:t>Philippians 1:21-26</a:t>
            </a:r>
            <a:endParaRPr lang="en-US" sz="3200" i="1" dirty="0">
              <a:solidFill>
                <a:schemeClr val="bg1"/>
              </a:solidFill>
            </a:endParaRPr>
          </a:p>
        </p:txBody>
      </p:sp>
    </p:spTree>
    <p:extLst>
      <p:ext uri="{BB962C8B-B14F-4D97-AF65-F5344CB8AC3E}">
        <p14:creationId xmlns:p14="http://schemas.microsoft.com/office/powerpoint/2010/main" val="24001355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5321844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28D19B0-931E-4050-BBB0-F14A323EFC8C}"/>
              </a:ext>
            </a:extLst>
          </p:cNvPr>
          <p:cNvSpPr/>
          <p:nvPr/>
        </p:nvSpPr>
        <p:spPr>
          <a:xfrm>
            <a:off x="133643" y="1166842"/>
            <a:ext cx="8876714" cy="4524315"/>
          </a:xfrm>
          <a:prstGeom prst="rect">
            <a:avLst/>
          </a:prstGeom>
        </p:spPr>
        <p:txBody>
          <a:bodyPr wrap="square">
            <a:spAutoFit/>
          </a:bodyPr>
          <a:lstStyle/>
          <a:p>
            <a:r>
              <a:rPr lang="en-US" sz="3200" b="1" baseline="30000" dirty="0">
                <a:solidFill>
                  <a:schemeClr val="bg1"/>
                </a:solidFill>
                <a:latin typeface="&amp;quot"/>
              </a:rPr>
              <a:t>4 </a:t>
            </a:r>
            <a:r>
              <a:rPr lang="en-US" sz="3200" dirty="0">
                <a:solidFill>
                  <a:schemeClr val="bg1"/>
                </a:solidFill>
                <a:latin typeface="&amp;quot"/>
              </a:rPr>
              <a:t>For when Solomon was old his wives turned away his heart after other gods, and his heart was not wholly true to the </a:t>
            </a:r>
            <a:r>
              <a:rPr lang="en-US" sz="3200" cap="small" dirty="0">
                <a:solidFill>
                  <a:schemeClr val="bg1"/>
                </a:solidFill>
                <a:latin typeface="&amp;quot"/>
              </a:rPr>
              <a:t>Lord</a:t>
            </a:r>
            <a:r>
              <a:rPr lang="en-US" sz="3200" dirty="0">
                <a:solidFill>
                  <a:schemeClr val="bg1"/>
                </a:solidFill>
                <a:latin typeface="&amp;quot"/>
              </a:rPr>
              <a:t> his God, as was the heart of David his father.</a:t>
            </a:r>
            <a:r>
              <a:rPr lang="en-US" sz="3200" dirty="0">
                <a:solidFill>
                  <a:schemeClr val="bg1"/>
                </a:solidFill>
                <a:latin typeface="Helvetica Neue"/>
              </a:rPr>
              <a:t> </a:t>
            </a:r>
            <a:r>
              <a:rPr lang="en-US" sz="3200" b="1" baseline="30000" dirty="0">
                <a:solidFill>
                  <a:schemeClr val="bg1"/>
                </a:solidFill>
                <a:latin typeface="&amp;quot"/>
              </a:rPr>
              <a:t>5 </a:t>
            </a:r>
            <a:r>
              <a:rPr lang="en-US" sz="3200" dirty="0">
                <a:solidFill>
                  <a:schemeClr val="bg1"/>
                </a:solidFill>
                <a:latin typeface="&amp;quot"/>
              </a:rPr>
              <a:t>For Solomon went after Ashtoreth the goddess of the Sidonians, and after </a:t>
            </a:r>
            <a:r>
              <a:rPr lang="en-US" sz="3200" dirty="0" err="1">
                <a:solidFill>
                  <a:schemeClr val="bg1"/>
                </a:solidFill>
                <a:latin typeface="&amp;quot"/>
              </a:rPr>
              <a:t>Milcom</a:t>
            </a:r>
            <a:r>
              <a:rPr lang="en-US" sz="3200" dirty="0">
                <a:solidFill>
                  <a:schemeClr val="bg1"/>
                </a:solidFill>
                <a:latin typeface="&amp;quot"/>
              </a:rPr>
              <a:t> the abomination of the Ammonites.</a:t>
            </a:r>
            <a:r>
              <a:rPr lang="en-US" sz="3200" dirty="0">
                <a:solidFill>
                  <a:schemeClr val="bg1"/>
                </a:solidFill>
                <a:latin typeface="Helvetica Neue"/>
              </a:rPr>
              <a:t> </a:t>
            </a:r>
            <a:r>
              <a:rPr lang="en-US" sz="3200" b="1" baseline="30000" dirty="0">
                <a:solidFill>
                  <a:schemeClr val="bg1"/>
                </a:solidFill>
                <a:latin typeface="&amp;quot"/>
              </a:rPr>
              <a:t>6 </a:t>
            </a:r>
            <a:r>
              <a:rPr lang="en-US" sz="3200" dirty="0">
                <a:solidFill>
                  <a:schemeClr val="bg1"/>
                </a:solidFill>
                <a:latin typeface="&amp;quot"/>
              </a:rPr>
              <a:t>So Solomon did what was evil in the sight of the </a:t>
            </a:r>
            <a:r>
              <a:rPr lang="en-US" sz="3200" cap="small" dirty="0">
                <a:solidFill>
                  <a:schemeClr val="bg1"/>
                </a:solidFill>
                <a:latin typeface="&amp;quot"/>
              </a:rPr>
              <a:t>Lord</a:t>
            </a:r>
            <a:r>
              <a:rPr lang="en-US" sz="3200" dirty="0">
                <a:solidFill>
                  <a:schemeClr val="bg1"/>
                </a:solidFill>
                <a:latin typeface="&amp;quot"/>
              </a:rPr>
              <a:t> and did not wholly follow the </a:t>
            </a:r>
            <a:r>
              <a:rPr lang="en-US" sz="3200" cap="small" dirty="0">
                <a:solidFill>
                  <a:schemeClr val="bg1"/>
                </a:solidFill>
                <a:latin typeface="&amp;quot"/>
              </a:rPr>
              <a:t>Lord</a:t>
            </a:r>
            <a:r>
              <a:rPr lang="en-US" sz="3200" dirty="0">
                <a:solidFill>
                  <a:schemeClr val="bg1"/>
                </a:solidFill>
                <a:latin typeface="&amp;quot"/>
              </a:rPr>
              <a:t>, as David his father had done.</a:t>
            </a:r>
            <a:r>
              <a:rPr lang="en-US" sz="3200" dirty="0">
                <a:solidFill>
                  <a:schemeClr val="bg1"/>
                </a:solidFill>
                <a:latin typeface="Helvetica Neue"/>
              </a:rPr>
              <a:t> </a:t>
            </a:r>
          </a:p>
          <a:p>
            <a:r>
              <a:rPr lang="en-US" sz="3200" dirty="0">
                <a:solidFill>
                  <a:schemeClr val="bg1"/>
                </a:solidFill>
                <a:latin typeface="&amp;quot"/>
              </a:rPr>
              <a:t>													   </a:t>
            </a:r>
            <a:r>
              <a:rPr lang="en-US" sz="3200" i="1" dirty="0">
                <a:solidFill>
                  <a:schemeClr val="bg1"/>
                </a:solidFill>
                <a:latin typeface="&amp;quot"/>
              </a:rPr>
              <a:t>1 Kings 11:4-6</a:t>
            </a:r>
          </a:p>
        </p:txBody>
      </p:sp>
    </p:spTree>
    <p:extLst>
      <p:ext uri="{BB962C8B-B14F-4D97-AF65-F5344CB8AC3E}">
        <p14:creationId xmlns:p14="http://schemas.microsoft.com/office/powerpoint/2010/main" val="46532616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28D19B0-931E-4050-BBB0-F14A323EFC8C}"/>
              </a:ext>
            </a:extLst>
          </p:cNvPr>
          <p:cNvSpPr/>
          <p:nvPr/>
        </p:nvSpPr>
        <p:spPr>
          <a:xfrm>
            <a:off x="270803" y="885488"/>
            <a:ext cx="8602394" cy="4524315"/>
          </a:xfrm>
          <a:prstGeom prst="rect">
            <a:avLst/>
          </a:prstGeom>
        </p:spPr>
        <p:txBody>
          <a:bodyPr wrap="square">
            <a:spAutoFit/>
          </a:bodyPr>
          <a:lstStyle/>
          <a:p>
            <a:r>
              <a:rPr lang="en-US" sz="3200" b="1" baseline="30000" dirty="0">
                <a:solidFill>
                  <a:schemeClr val="bg1"/>
                </a:solidFill>
              </a:rPr>
              <a:t>6 </a:t>
            </a:r>
            <a:r>
              <a:rPr lang="en-US" sz="3200" dirty="0">
                <a:solidFill>
                  <a:schemeClr val="bg1"/>
                </a:solidFill>
              </a:rPr>
              <a:t>For I am already being poured out as a drink offering, and the time of my departure has come. </a:t>
            </a:r>
            <a:r>
              <a:rPr lang="en-US" sz="3200" b="1" baseline="30000" dirty="0">
                <a:solidFill>
                  <a:schemeClr val="bg1"/>
                </a:solidFill>
              </a:rPr>
              <a:t>7 </a:t>
            </a:r>
            <a:r>
              <a:rPr lang="en-US" sz="3200" dirty="0">
                <a:solidFill>
                  <a:schemeClr val="bg1"/>
                </a:solidFill>
              </a:rPr>
              <a:t>I have fought the good fight, I have finished the race, I have kept the faith. </a:t>
            </a:r>
            <a:r>
              <a:rPr lang="en-US" sz="3200" b="1" baseline="30000" dirty="0">
                <a:solidFill>
                  <a:schemeClr val="bg1"/>
                </a:solidFill>
              </a:rPr>
              <a:t>8 </a:t>
            </a:r>
            <a:r>
              <a:rPr lang="en-US" sz="3200" dirty="0">
                <a:solidFill>
                  <a:schemeClr val="bg1"/>
                </a:solidFill>
              </a:rPr>
              <a:t>Henceforth there is laid up for me the crown of righteousness, which the Lord, the righteous judge, will award to me on that day, and not only to me but also to all who have loved his appearing.</a:t>
            </a:r>
            <a:r>
              <a:rPr lang="en-US" sz="3200" dirty="0">
                <a:solidFill>
                  <a:schemeClr val="bg1"/>
                </a:solidFill>
                <a:latin typeface="&amp;quot"/>
              </a:rPr>
              <a:t>									</a:t>
            </a:r>
          </a:p>
          <a:p>
            <a:r>
              <a:rPr lang="en-US" sz="3200" i="1" dirty="0">
                <a:solidFill>
                  <a:schemeClr val="bg1"/>
                </a:solidFill>
                <a:latin typeface="&amp;quot"/>
              </a:rPr>
              <a:t>												2 Timothy 4:6-8</a:t>
            </a:r>
          </a:p>
        </p:txBody>
      </p:sp>
    </p:spTree>
    <p:extLst>
      <p:ext uri="{BB962C8B-B14F-4D97-AF65-F5344CB8AC3E}">
        <p14:creationId xmlns:p14="http://schemas.microsoft.com/office/powerpoint/2010/main" val="286058465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28D19B0-931E-4050-BBB0-F14A323EFC8C}"/>
              </a:ext>
            </a:extLst>
          </p:cNvPr>
          <p:cNvSpPr/>
          <p:nvPr/>
        </p:nvSpPr>
        <p:spPr>
          <a:xfrm>
            <a:off x="270803" y="885488"/>
            <a:ext cx="8602394" cy="4524315"/>
          </a:xfrm>
          <a:prstGeom prst="rect">
            <a:avLst/>
          </a:prstGeom>
        </p:spPr>
        <p:txBody>
          <a:bodyPr wrap="square">
            <a:spAutoFit/>
          </a:bodyPr>
          <a:lstStyle/>
          <a:p>
            <a:r>
              <a:rPr lang="en-US" sz="3200" b="1" baseline="30000" dirty="0">
                <a:solidFill>
                  <a:schemeClr val="bg1"/>
                </a:solidFill>
              </a:rPr>
              <a:t>6</a:t>
            </a:r>
            <a:r>
              <a:rPr lang="en-US" sz="3200" b="1" baseline="30000" dirty="0">
                <a:solidFill>
                  <a:srgbClr val="FFFF00"/>
                </a:solidFill>
              </a:rPr>
              <a:t> </a:t>
            </a:r>
            <a:r>
              <a:rPr lang="en-US" sz="3200" b="1" dirty="0">
                <a:solidFill>
                  <a:srgbClr val="FFFF00"/>
                </a:solidFill>
              </a:rPr>
              <a:t>For I am already being poured out as a drink offering, and the time of my departure has come</a:t>
            </a:r>
            <a:r>
              <a:rPr lang="en-US" sz="3200" dirty="0">
                <a:solidFill>
                  <a:schemeClr val="bg1"/>
                </a:solidFill>
              </a:rPr>
              <a:t>. </a:t>
            </a:r>
            <a:r>
              <a:rPr lang="en-US" sz="3200" b="1" baseline="30000" dirty="0">
                <a:solidFill>
                  <a:schemeClr val="bg1"/>
                </a:solidFill>
              </a:rPr>
              <a:t>7 </a:t>
            </a:r>
            <a:r>
              <a:rPr lang="en-US" sz="3200" dirty="0">
                <a:solidFill>
                  <a:schemeClr val="bg1"/>
                </a:solidFill>
              </a:rPr>
              <a:t>I have fought the good fight, I have finished the race, I have kept the faith. </a:t>
            </a:r>
            <a:r>
              <a:rPr lang="en-US" sz="3200" b="1" baseline="30000" dirty="0">
                <a:solidFill>
                  <a:schemeClr val="bg1"/>
                </a:solidFill>
              </a:rPr>
              <a:t>8 </a:t>
            </a:r>
            <a:r>
              <a:rPr lang="en-US" sz="3200" dirty="0">
                <a:solidFill>
                  <a:schemeClr val="bg1"/>
                </a:solidFill>
              </a:rPr>
              <a:t>Henceforth there is laid up for me the crown of righteousness, which the Lord, the righteous judge, will award to me on that day, and not only to me but also to all who have loved his appearing.</a:t>
            </a:r>
            <a:r>
              <a:rPr lang="en-US" sz="3200" dirty="0">
                <a:solidFill>
                  <a:schemeClr val="bg1"/>
                </a:solidFill>
                <a:latin typeface="&amp;quot"/>
              </a:rPr>
              <a:t>									</a:t>
            </a:r>
          </a:p>
          <a:p>
            <a:r>
              <a:rPr lang="en-US" sz="3200" i="1" dirty="0">
                <a:solidFill>
                  <a:schemeClr val="bg1"/>
                </a:solidFill>
                <a:latin typeface="&amp;quot"/>
              </a:rPr>
              <a:t>												2 Timothy 4:6-8</a:t>
            </a:r>
          </a:p>
        </p:txBody>
      </p:sp>
    </p:spTree>
    <p:extLst>
      <p:ext uri="{BB962C8B-B14F-4D97-AF65-F5344CB8AC3E}">
        <p14:creationId xmlns:p14="http://schemas.microsoft.com/office/powerpoint/2010/main" val="367368923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28D19B0-931E-4050-BBB0-F14A323EFC8C}"/>
              </a:ext>
            </a:extLst>
          </p:cNvPr>
          <p:cNvSpPr/>
          <p:nvPr/>
        </p:nvSpPr>
        <p:spPr>
          <a:xfrm>
            <a:off x="270803" y="885488"/>
            <a:ext cx="8602394" cy="4524315"/>
          </a:xfrm>
          <a:prstGeom prst="rect">
            <a:avLst/>
          </a:prstGeom>
        </p:spPr>
        <p:txBody>
          <a:bodyPr wrap="square">
            <a:spAutoFit/>
          </a:bodyPr>
          <a:lstStyle/>
          <a:p>
            <a:r>
              <a:rPr lang="en-US" sz="3200" b="1" baseline="30000" dirty="0">
                <a:solidFill>
                  <a:schemeClr val="bg1"/>
                </a:solidFill>
              </a:rPr>
              <a:t>6</a:t>
            </a:r>
            <a:r>
              <a:rPr lang="en-US" sz="3200" b="1" baseline="30000" dirty="0">
                <a:solidFill>
                  <a:srgbClr val="FFFF00"/>
                </a:solidFill>
              </a:rPr>
              <a:t> </a:t>
            </a:r>
            <a:r>
              <a:rPr lang="en-US" sz="3200" dirty="0">
                <a:solidFill>
                  <a:schemeClr val="bg1"/>
                </a:solidFill>
              </a:rPr>
              <a:t>For I am already being poured out as a drink offering, and the time of my departure has come. </a:t>
            </a:r>
            <a:r>
              <a:rPr lang="en-US" sz="3200" b="1" baseline="30000" dirty="0">
                <a:solidFill>
                  <a:schemeClr val="bg1"/>
                </a:solidFill>
              </a:rPr>
              <a:t>7 </a:t>
            </a:r>
            <a:r>
              <a:rPr lang="en-US" sz="3200" dirty="0">
                <a:solidFill>
                  <a:schemeClr val="bg1"/>
                </a:solidFill>
              </a:rPr>
              <a:t>I have </a:t>
            </a:r>
            <a:r>
              <a:rPr lang="en-US" sz="3200" b="1" dirty="0">
                <a:solidFill>
                  <a:srgbClr val="FFFF00"/>
                </a:solidFill>
              </a:rPr>
              <a:t>fought</a:t>
            </a:r>
            <a:r>
              <a:rPr lang="en-US" sz="3200" dirty="0">
                <a:solidFill>
                  <a:schemeClr val="bg1"/>
                </a:solidFill>
              </a:rPr>
              <a:t> the good fight, I have </a:t>
            </a:r>
            <a:r>
              <a:rPr lang="en-US" sz="3200" b="1" dirty="0">
                <a:solidFill>
                  <a:srgbClr val="FFFF00"/>
                </a:solidFill>
              </a:rPr>
              <a:t>finished</a:t>
            </a:r>
            <a:r>
              <a:rPr lang="en-US" sz="3200" dirty="0">
                <a:solidFill>
                  <a:schemeClr val="bg1"/>
                </a:solidFill>
              </a:rPr>
              <a:t> the race, I have </a:t>
            </a:r>
            <a:r>
              <a:rPr lang="en-US" sz="3200" b="1" dirty="0">
                <a:solidFill>
                  <a:srgbClr val="FFFF00"/>
                </a:solidFill>
              </a:rPr>
              <a:t>kept</a:t>
            </a:r>
            <a:r>
              <a:rPr lang="en-US" sz="3200" dirty="0">
                <a:solidFill>
                  <a:schemeClr val="bg1"/>
                </a:solidFill>
              </a:rPr>
              <a:t> the faith. </a:t>
            </a:r>
            <a:r>
              <a:rPr lang="en-US" sz="3200" b="1" baseline="30000" dirty="0">
                <a:solidFill>
                  <a:schemeClr val="bg1"/>
                </a:solidFill>
              </a:rPr>
              <a:t>8 </a:t>
            </a:r>
            <a:r>
              <a:rPr lang="en-US" sz="3200" dirty="0">
                <a:solidFill>
                  <a:schemeClr val="bg1"/>
                </a:solidFill>
              </a:rPr>
              <a:t>Henceforth there is laid up for me the crown of righteousness, which the Lord, the righteous judge, will award to me on that day, and not only to me but also to all who have loved his appearing.</a:t>
            </a:r>
            <a:r>
              <a:rPr lang="en-US" sz="3200" dirty="0">
                <a:solidFill>
                  <a:schemeClr val="bg1"/>
                </a:solidFill>
                <a:latin typeface="&amp;quot"/>
              </a:rPr>
              <a:t>									</a:t>
            </a:r>
          </a:p>
          <a:p>
            <a:r>
              <a:rPr lang="en-US" sz="3200" i="1" dirty="0">
                <a:solidFill>
                  <a:schemeClr val="bg1"/>
                </a:solidFill>
                <a:latin typeface="&amp;quot"/>
              </a:rPr>
              <a:t>												2 Timothy 4:6-8</a:t>
            </a:r>
          </a:p>
        </p:txBody>
      </p:sp>
    </p:spTree>
    <p:extLst>
      <p:ext uri="{BB962C8B-B14F-4D97-AF65-F5344CB8AC3E}">
        <p14:creationId xmlns:p14="http://schemas.microsoft.com/office/powerpoint/2010/main" val="157481839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28D19B0-931E-4050-BBB0-F14A323EFC8C}"/>
              </a:ext>
            </a:extLst>
          </p:cNvPr>
          <p:cNvSpPr/>
          <p:nvPr/>
        </p:nvSpPr>
        <p:spPr>
          <a:xfrm>
            <a:off x="270803" y="885488"/>
            <a:ext cx="8602394" cy="4524315"/>
          </a:xfrm>
          <a:prstGeom prst="rect">
            <a:avLst/>
          </a:prstGeom>
        </p:spPr>
        <p:txBody>
          <a:bodyPr wrap="square">
            <a:spAutoFit/>
          </a:bodyPr>
          <a:lstStyle/>
          <a:p>
            <a:r>
              <a:rPr lang="en-US" sz="3200" b="1" baseline="30000" dirty="0">
                <a:solidFill>
                  <a:schemeClr val="bg1"/>
                </a:solidFill>
              </a:rPr>
              <a:t>6</a:t>
            </a:r>
            <a:r>
              <a:rPr lang="en-US" sz="3200" b="1" baseline="30000" dirty="0">
                <a:solidFill>
                  <a:srgbClr val="FFFF00"/>
                </a:solidFill>
              </a:rPr>
              <a:t> </a:t>
            </a:r>
            <a:r>
              <a:rPr lang="en-US" sz="3200" dirty="0">
                <a:solidFill>
                  <a:schemeClr val="bg1"/>
                </a:solidFill>
              </a:rPr>
              <a:t>For I am already being poured out as a drink offering, and the time of my departure has come. </a:t>
            </a:r>
            <a:r>
              <a:rPr lang="en-US" sz="3200" b="1" baseline="30000" dirty="0">
                <a:solidFill>
                  <a:schemeClr val="bg1"/>
                </a:solidFill>
              </a:rPr>
              <a:t>7 </a:t>
            </a:r>
            <a:r>
              <a:rPr lang="en-US" sz="3200" dirty="0">
                <a:solidFill>
                  <a:schemeClr val="bg1"/>
                </a:solidFill>
              </a:rPr>
              <a:t>I have fought the good fight, I have finished the race, I have kept the faith. </a:t>
            </a:r>
            <a:r>
              <a:rPr lang="en-US" sz="3200" b="1" baseline="30000" dirty="0">
                <a:solidFill>
                  <a:schemeClr val="bg1"/>
                </a:solidFill>
              </a:rPr>
              <a:t>8 </a:t>
            </a:r>
            <a:r>
              <a:rPr lang="en-US" sz="3200" dirty="0">
                <a:solidFill>
                  <a:schemeClr val="bg1"/>
                </a:solidFill>
              </a:rPr>
              <a:t>Henceforth there is laid up for me </a:t>
            </a:r>
            <a:r>
              <a:rPr lang="en-US" sz="3200" b="1" dirty="0">
                <a:solidFill>
                  <a:srgbClr val="FFFF00"/>
                </a:solidFill>
              </a:rPr>
              <a:t>the crown of righteousness</a:t>
            </a:r>
            <a:r>
              <a:rPr lang="en-US" sz="3200" dirty="0">
                <a:solidFill>
                  <a:schemeClr val="bg1"/>
                </a:solidFill>
              </a:rPr>
              <a:t>, which the Lord, the righteous judge, will award to me on that day, and not only to me but also to all who have loved his appearing.</a:t>
            </a:r>
            <a:r>
              <a:rPr lang="en-US" sz="3200" dirty="0">
                <a:solidFill>
                  <a:schemeClr val="bg1"/>
                </a:solidFill>
                <a:latin typeface="&amp;quot"/>
              </a:rPr>
              <a:t>									</a:t>
            </a:r>
          </a:p>
          <a:p>
            <a:r>
              <a:rPr lang="en-US" sz="3200" i="1" dirty="0">
                <a:solidFill>
                  <a:schemeClr val="bg1"/>
                </a:solidFill>
                <a:latin typeface="&amp;quot"/>
              </a:rPr>
              <a:t>												2 Timothy 4:6-8</a:t>
            </a:r>
          </a:p>
        </p:txBody>
      </p:sp>
    </p:spTree>
    <p:extLst>
      <p:ext uri="{BB962C8B-B14F-4D97-AF65-F5344CB8AC3E}">
        <p14:creationId xmlns:p14="http://schemas.microsoft.com/office/powerpoint/2010/main" val="117628663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 name="Picture 2" descr="A close up of a flower&#10;&#10;Description automatically generated">
            <a:extLst>
              <a:ext uri="{FF2B5EF4-FFF2-40B4-BE49-F238E27FC236}">
                <a16:creationId xmlns:a16="http://schemas.microsoft.com/office/drawing/2014/main" id="{48A4DB00-9E6D-443F-93E0-17B7153D8DD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47731" y="1393650"/>
            <a:ext cx="3248538" cy="4070699"/>
          </a:xfrm>
          <a:prstGeom prst="rect">
            <a:avLst/>
          </a:prstGeom>
        </p:spPr>
      </p:pic>
    </p:spTree>
    <p:extLst>
      <p:ext uri="{BB962C8B-B14F-4D97-AF65-F5344CB8AC3E}">
        <p14:creationId xmlns:p14="http://schemas.microsoft.com/office/powerpoint/2010/main" val="296797705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28D19B0-931E-4050-BBB0-F14A323EFC8C}"/>
              </a:ext>
            </a:extLst>
          </p:cNvPr>
          <p:cNvSpPr/>
          <p:nvPr/>
        </p:nvSpPr>
        <p:spPr>
          <a:xfrm>
            <a:off x="270803" y="885488"/>
            <a:ext cx="8602394" cy="4524315"/>
          </a:xfrm>
          <a:prstGeom prst="rect">
            <a:avLst/>
          </a:prstGeom>
        </p:spPr>
        <p:txBody>
          <a:bodyPr wrap="square">
            <a:spAutoFit/>
          </a:bodyPr>
          <a:lstStyle/>
          <a:p>
            <a:r>
              <a:rPr lang="en-US" sz="3200" b="1" baseline="30000" dirty="0">
                <a:solidFill>
                  <a:schemeClr val="bg1"/>
                </a:solidFill>
              </a:rPr>
              <a:t>6</a:t>
            </a:r>
            <a:r>
              <a:rPr lang="en-US" sz="3200" b="1" baseline="30000" dirty="0">
                <a:solidFill>
                  <a:srgbClr val="FFFF00"/>
                </a:solidFill>
              </a:rPr>
              <a:t> </a:t>
            </a:r>
            <a:r>
              <a:rPr lang="en-US" sz="3200" dirty="0">
                <a:solidFill>
                  <a:schemeClr val="bg1"/>
                </a:solidFill>
              </a:rPr>
              <a:t>For I am already being poured out as a drink offering, and the time of my departure has come. </a:t>
            </a:r>
            <a:r>
              <a:rPr lang="en-US" sz="3200" b="1" baseline="30000" dirty="0">
                <a:solidFill>
                  <a:schemeClr val="bg1"/>
                </a:solidFill>
              </a:rPr>
              <a:t>7 </a:t>
            </a:r>
            <a:r>
              <a:rPr lang="en-US" sz="3200" dirty="0">
                <a:solidFill>
                  <a:schemeClr val="bg1"/>
                </a:solidFill>
              </a:rPr>
              <a:t>I have fought the good fight, I have finished the race, I have kept the faith. </a:t>
            </a:r>
            <a:r>
              <a:rPr lang="en-US" sz="3200" b="1" baseline="30000" dirty="0">
                <a:solidFill>
                  <a:schemeClr val="bg1"/>
                </a:solidFill>
              </a:rPr>
              <a:t>8 </a:t>
            </a:r>
            <a:r>
              <a:rPr lang="en-US" sz="3200" dirty="0">
                <a:solidFill>
                  <a:schemeClr val="bg1"/>
                </a:solidFill>
              </a:rPr>
              <a:t>Henceforth there is </a:t>
            </a:r>
            <a:r>
              <a:rPr lang="en-US" sz="3200" b="1" dirty="0">
                <a:solidFill>
                  <a:srgbClr val="FFFF00"/>
                </a:solidFill>
              </a:rPr>
              <a:t>laid up for me </a:t>
            </a:r>
            <a:r>
              <a:rPr lang="en-US" sz="3200" dirty="0">
                <a:solidFill>
                  <a:schemeClr val="bg1"/>
                </a:solidFill>
              </a:rPr>
              <a:t>the crown of righteousness, which the Lord, the righteous judge, will award to me on that day, and not only to me but also to all who have loved his appearing.</a:t>
            </a:r>
            <a:r>
              <a:rPr lang="en-US" sz="3200" dirty="0">
                <a:solidFill>
                  <a:schemeClr val="bg1"/>
                </a:solidFill>
                <a:latin typeface="&amp;quot"/>
              </a:rPr>
              <a:t>									</a:t>
            </a:r>
          </a:p>
          <a:p>
            <a:r>
              <a:rPr lang="en-US" sz="3200" i="1" dirty="0">
                <a:solidFill>
                  <a:schemeClr val="bg1"/>
                </a:solidFill>
                <a:latin typeface="&amp;quot"/>
              </a:rPr>
              <a:t>												2 Timothy 4:6-8</a:t>
            </a:r>
          </a:p>
        </p:txBody>
      </p:sp>
    </p:spTree>
    <p:extLst>
      <p:ext uri="{BB962C8B-B14F-4D97-AF65-F5344CB8AC3E}">
        <p14:creationId xmlns:p14="http://schemas.microsoft.com/office/powerpoint/2010/main" val="250412510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3ABC57-F5B6-40C3-85D5-3E1ADEE2B6A4}"/>
              </a:ext>
            </a:extLst>
          </p:cNvPr>
          <p:cNvSpPr>
            <a:spLocks noGrp="1"/>
          </p:cNvSpPr>
          <p:nvPr>
            <p:ph type="ctrTitle"/>
          </p:nvPr>
        </p:nvSpPr>
        <p:spPr>
          <a:xfrm>
            <a:off x="685800" y="1122363"/>
            <a:ext cx="7772400" cy="2387600"/>
          </a:xfrm>
        </p:spPr>
        <p:txBody>
          <a:bodyPr/>
          <a:lstStyle/>
          <a:p>
            <a:endParaRPr lang="en-US"/>
          </a:p>
        </p:txBody>
      </p:sp>
      <p:sp>
        <p:nvSpPr>
          <p:cNvPr id="3" name="Subtitle 2">
            <a:extLst>
              <a:ext uri="{FF2B5EF4-FFF2-40B4-BE49-F238E27FC236}">
                <a16:creationId xmlns:a16="http://schemas.microsoft.com/office/drawing/2014/main" id="{44F32823-84FF-4655-BB48-F4EB5140970E}"/>
              </a:ext>
            </a:extLst>
          </p:cNvPr>
          <p:cNvSpPr>
            <a:spLocks noGrp="1"/>
          </p:cNvSpPr>
          <p:nvPr>
            <p:ph type="subTitle" idx="1"/>
          </p:nvPr>
        </p:nvSpPr>
        <p:spPr>
          <a:xfrm>
            <a:off x="1143000" y="3602038"/>
            <a:ext cx="6858000" cy="1655762"/>
          </a:xfrm>
        </p:spPr>
        <p:txBody>
          <a:bodyPr/>
          <a:lstStyle/>
          <a:p>
            <a:endParaRPr lang="en-US"/>
          </a:p>
        </p:txBody>
      </p:sp>
      <p:pic>
        <p:nvPicPr>
          <p:cNvPr id="5" name="Picture 4" descr="A baseball player throwing a ball&#10;&#10;Description automatically generated">
            <a:extLst>
              <a:ext uri="{FF2B5EF4-FFF2-40B4-BE49-F238E27FC236}">
                <a16:creationId xmlns:a16="http://schemas.microsoft.com/office/drawing/2014/main" id="{341F8486-318F-4B50-BC51-01FA47F4403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88810" y="554159"/>
            <a:ext cx="3566380" cy="5403606"/>
          </a:xfrm>
          <a:prstGeom prst="rect">
            <a:avLst/>
          </a:prstGeom>
        </p:spPr>
      </p:pic>
    </p:spTree>
    <p:extLst>
      <p:ext uri="{BB962C8B-B14F-4D97-AF65-F5344CB8AC3E}">
        <p14:creationId xmlns:p14="http://schemas.microsoft.com/office/powerpoint/2010/main" val="170488973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28D19B0-931E-4050-BBB0-F14A323EFC8C}"/>
              </a:ext>
            </a:extLst>
          </p:cNvPr>
          <p:cNvSpPr/>
          <p:nvPr/>
        </p:nvSpPr>
        <p:spPr>
          <a:xfrm>
            <a:off x="270803" y="885488"/>
            <a:ext cx="8602394" cy="4524315"/>
          </a:xfrm>
          <a:prstGeom prst="rect">
            <a:avLst/>
          </a:prstGeom>
        </p:spPr>
        <p:txBody>
          <a:bodyPr wrap="square">
            <a:spAutoFit/>
          </a:bodyPr>
          <a:lstStyle/>
          <a:p>
            <a:r>
              <a:rPr lang="en-US" sz="3200" b="1" baseline="30000" dirty="0">
                <a:solidFill>
                  <a:schemeClr val="bg1"/>
                </a:solidFill>
              </a:rPr>
              <a:t>6</a:t>
            </a:r>
            <a:r>
              <a:rPr lang="en-US" sz="3200" b="1" baseline="30000" dirty="0">
                <a:solidFill>
                  <a:srgbClr val="FFFF00"/>
                </a:solidFill>
              </a:rPr>
              <a:t> </a:t>
            </a:r>
            <a:r>
              <a:rPr lang="en-US" sz="3200" dirty="0">
                <a:solidFill>
                  <a:schemeClr val="bg1"/>
                </a:solidFill>
              </a:rPr>
              <a:t>For I am already being poured out as a drink offering, and the time of my departure has come. </a:t>
            </a:r>
            <a:r>
              <a:rPr lang="en-US" sz="3200" b="1" baseline="30000" dirty="0">
                <a:solidFill>
                  <a:schemeClr val="bg1"/>
                </a:solidFill>
              </a:rPr>
              <a:t>7 </a:t>
            </a:r>
            <a:r>
              <a:rPr lang="en-US" sz="3200" dirty="0">
                <a:solidFill>
                  <a:schemeClr val="bg1"/>
                </a:solidFill>
              </a:rPr>
              <a:t>I have fought the good fight, I have finished the race, I have kept the faith. </a:t>
            </a:r>
            <a:r>
              <a:rPr lang="en-US" sz="3200" b="1" baseline="30000" dirty="0">
                <a:solidFill>
                  <a:schemeClr val="bg1"/>
                </a:solidFill>
              </a:rPr>
              <a:t>8 </a:t>
            </a:r>
            <a:r>
              <a:rPr lang="en-US" sz="3200" dirty="0">
                <a:solidFill>
                  <a:schemeClr val="bg1"/>
                </a:solidFill>
              </a:rPr>
              <a:t>Henceforth there is laid up for me the crown of righteousness, which the Lord, the righteous judge, will award to me on that day, and not only to me </a:t>
            </a:r>
            <a:r>
              <a:rPr lang="en-US" sz="3200" b="1" dirty="0">
                <a:solidFill>
                  <a:srgbClr val="FFFF00"/>
                </a:solidFill>
              </a:rPr>
              <a:t>but also to all who have loved his appearing</a:t>
            </a:r>
            <a:r>
              <a:rPr lang="en-US" sz="3200" dirty="0">
                <a:solidFill>
                  <a:schemeClr val="bg1"/>
                </a:solidFill>
              </a:rPr>
              <a:t>.</a:t>
            </a:r>
            <a:r>
              <a:rPr lang="en-US" sz="3200" dirty="0">
                <a:solidFill>
                  <a:schemeClr val="bg1"/>
                </a:solidFill>
                <a:latin typeface="&amp;quot"/>
              </a:rPr>
              <a:t>									</a:t>
            </a:r>
          </a:p>
          <a:p>
            <a:r>
              <a:rPr lang="en-US" sz="3200" i="1" dirty="0">
                <a:solidFill>
                  <a:schemeClr val="bg1"/>
                </a:solidFill>
                <a:latin typeface="&amp;quot"/>
              </a:rPr>
              <a:t>												2 Timothy 4:6-8</a:t>
            </a:r>
          </a:p>
        </p:txBody>
      </p:sp>
    </p:spTree>
    <p:extLst>
      <p:ext uri="{BB962C8B-B14F-4D97-AF65-F5344CB8AC3E}">
        <p14:creationId xmlns:p14="http://schemas.microsoft.com/office/powerpoint/2010/main" val="297477917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25183089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28D19B0-931E-4050-BBB0-F14A323EFC8C}"/>
              </a:ext>
            </a:extLst>
          </p:cNvPr>
          <p:cNvSpPr/>
          <p:nvPr/>
        </p:nvSpPr>
        <p:spPr>
          <a:xfrm>
            <a:off x="270803" y="1321587"/>
            <a:ext cx="8602394" cy="3046988"/>
          </a:xfrm>
          <a:prstGeom prst="rect">
            <a:avLst/>
          </a:prstGeom>
        </p:spPr>
        <p:txBody>
          <a:bodyPr wrap="square">
            <a:spAutoFit/>
          </a:bodyPr>
          <a:lstStyle/>
          <a:p>
            <a:r>
              <a:rPr lang="en-US" sz="3200" dirty="0">
                <a:solidFill>
                  <a:schemeClr val="bg1"/>
                </a:solidFill>
              </a:rPr>
              <a:t>Lord, you have been our dwelling place</a:t>
            </a:r>
            <a:br>
              <a:rPr lang="en-US" sz="3200" dirty="0">
                <a:solidFill>
                  <a:schemeClr val="bg1"/>
                </a:solidFill>
              </a:rPr>
            </a:br>
            <a:r>
              <a:rPr lang="en-US" sz="3200" dirty="0">
                <a:solidFill>
                  <a:schemeClr val="bg1"/>
                </a:solidFill>
              </a:rPr>
              <a:t>    in all generations.</a:t>
            </a:r>
            <a:br>
              <a:rPr lang="en-US" sz="3200" dirty="0">
                <a:solidFill>
                  <a:schemeClr val="bg1"/>
                </a:solidFill>
              </a:rPr>
            </a:br>
            <a:r>
              <a:rPr lang="en-US" sz="3200" dirty="0">
                <a:solidFill>
                  <a:schemeClr val="bg1"/>
                </a:solidFill>
              </a:rPr>
              <a:t>Before the mountains were brought forth,</a:t>
            </a:r>
            <a:br>
              <a:rPr lang="en-US" sz="3200" dirty="0">
                <a:solidFill>
                  <a:schemeClr val="bg1"/>
                </a:solidFill>
              </a:rPr>
            </a:br>
            <a:r>
              <a:rPr lang="en-US" sz="3200" dirty="0">
                <a:solidFill>
                  <a:schemeClr val="bg1"/>
                </a:solidFill>
              </a:rPr>
              <a:t>    or ever you had formed the earth and the world,</a:t>
            </a:r>
            <a:br>
              <a:rPr lang="en-US" sz="3200" dirty="0">
                <a:solidFill>
                  <a:schemeClr val="bg1"/>
                </a:solidFill>
              </a:rPr>
            </a:br>
            <a:r>
              <a:rPr lang="en-US" sz="3200" dirty="0">
                <a:solidFill>
                  <a:schemeClr val="bg1"/>
                </a:solidFill>
              </a:rPr>
              <a:t>    </a:t>
            </a:r>
            <a:r>
              <a:rPr lang="en-US" sz="3200" b="1" dirty="0">
                <a:solidFill>
                  <a:srgbClr val="FFFF00"/>
                </a:solidFill>
              </a:rPr>
              <a:t>from everlasting to everlasting you are God</a:t>
            </a:r>
            <a:r>
              <a:rPr lang="en-US" sz="3200" dirty="0">
                <a:solidFill>
                  <a:schemeClr val="bg1"/>
                </a:solidFill>
              </a:rPr>
              <a:t>.</a:t>
            </a:r>
            <a:r>
              <a:rPr lang="en-US" sz="3200" dirty="0">
                <a:solidFill>
                  <a:schemeClr val="bg1"/>
                </a:solidFill>
                <a:latin typeface="&amp;quot"/>
              </a:rPr>
              <a:t>															  </a:t>
            </a:r>
            <a:r>
              <a:rPr lang="en-US" sz="3200" i="1" dirty="0">
                <a:solidFill>
                  <a:schemeClr val="bg1"/>
                </a:solidFill>
                <a:latin typeface="&amp;quot"/>
              </a:rPr>
              <a:t>Psalm 90:1-2</a:t>
            </a:r>
          </a:p>
        </p:txBody>
      </p:sp>
    </p:spTree>
    <p:extLst>
      <p:ext uri="{BB962C8B-B14F-4D97-AF65-F5344CB8AC3E}">
        <p14:creationId xmlns:p14="http://schemas.microsoft.com/office/powerpoint/2010/main" val="172722989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28D19B0-931E-4050-BBB0-F14A323EFC8C}"/>
              </a:ext>
            </a:extLst>
          </p:cNvPr>
          <p:cNvSpPr/>
          <p:nvPr/>
        </p:nvSpPr>
        <p:spPr>
          <a:xfrm>
            <a:off x="270803" y="3234793"/>
            <a:ext cx="8602394" cy="2062103"/>
          </a:xfrm>
          <a:prstGeom prst="rect">
            <a:avLst/>
          </a:prstGeom>
        </p:spPr>
        <p:txBody>
          <a:bodyPr wrap="square">
            <a:spAutoFit/>
          </a:bodyPr>
          <a:lstStyle/>
          <a:p>
            <a:r>
              <a:rPr lang="en-US" sz="3200" dirty="0">
                <a:solidFill>
                  <a:schemeClr val="bg1"/>
                </a:solidFill>
              </a:rPr>
              <a:t>For the one who sows to his own flesh will from the flesh reap corruption, but the one who sows to the Spirit will from the Spirit reap </a:t>
            </a:r>
            <a:r>
              <a:rPr lang="en-US" sz="3200" b="1" dirty="0">
                <a:solidFill>
                  <a:srgbClr val="FFFF00"/>
                </a:solidFill>
              </a:rPr>
              <a:t>eternal life</a:t>
            </a:r>
            <a:r>
              <a:rPr lang="en-US" sz="3200" dirty="0">
                <a:solidFill>
                  <a:schemeClr val="bg1"/>
                </a:solidFill>
                <a:latin typeface="&amp;quot"/>
              </a:rPr>
              <a:t>														      </a:t>
            </a:r>
            <a:r>
              <a:rPr lang="en-US" sz="3200" i="1" dirty="0">
                <a:solidFill>
                  <a:schemeClr val="bg1"/>
                </a:solidFill>
                <a:latin typeface="&amp;quot"/>
              </a:rPr>
              <a:t>Galatians 6:8</a:t>
            </a:r>
          </a:p>
        </p:txBody>
      </p:sp>
      <p:sp>
        <p:nvSpPr>
          <p:cNvPr id="3" name="Rectangle 2">
            <a:extLst>
              <a:ext uri="{FF2B5EF4-FFF2-40B4-BE49-F238E27FC236}">
                <a16:creationId xmlns:a16="http://schemas.microsoft.com/office/drawing/2014/main" id="{9F7125E8-6010-4BE8-A76E-DD6BF81F1783}"/>
              </a:ext>
            </a:extLst>
          </p:cNvPr>
          <p:cNvSpPr/>
          <p:nvPr/>
        </p:nvSpPr>
        <p:spPr>
          <a:xfrm>
            <a:off x="270803" y="179759"/>
            <a:ext cx="8602394" cy="1569660"/>
          </a:xfrm>
          <a:prstGeom prst="rect">
            <a:avLst/>
          </a:prstGeom>
        </p:spPr>
        <p:txBody>
          <a:bodyPr wrap="square">
            <a:spAutoFit/>
          </a:bodyPr>
          <a:lstStyle/>
          <a:p>
            <a:r>
              <a:rPr lang="en-US" sz="3200" dirty="0">
                <a:solidFill>
                  <a:schemeClr val="bg1"/>
                </a:solidFill>
              </a:rPr>
              <a:t>Whoever loves his life loses it, and whoever hates his life in this world will keep it for </a:t>
            </a:r>
            <a:r>
              <a:rPr lang="en-US" sz="3200" b="1" dirty="0">
                <a:solidFill>
                  <a:srgbClr val="FFFF00"/>
                </a:solidFill>
              </a:rPr>
              <a:t>eternal life</a:t>
            </a:r>
            <a:r>
              <a:rPr lang="en-US" sz="3200" dirty="0">
                <a:solidFill>
                  <a:schemeClr val="bg1"/>
                </a:solidFill>
              </a:rPr>
              <a:t>.</a:t>
            </a:r>
          </a:p>
          <a:p>
            <a:r>
              <a:rPr lang="en-US" sz="3200" i="1" dirty="0">
                <a:solidFill>
                  <a:schemeClr val="bg1"/>
                </a:solidFill>
                <a:latin typeface="&amp;quot"/>
              </a:rPr>
              <a:t>														John 12:25</a:t>
            </a:r>
          </a:p>
        </p:txBody>
      </p:sp>
    </p:spTree>
    <p:extLst>
      <p:ext uri="{BB962C8B-B14F-4D97-AF65-F5344CB8AC3E}">
        <p14:creationId xmlns:p14="http://schemas.microsoft.com/office/powerpoint/2010/main" val="104274065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picture containing outdoor, sky, person, man&#10;&#10;Description automatically generated">
            <a:extLst>
              <a:ext uri="{FF2B5EF4-FFF2-40B4-BE49-F238E27FC236}">
                <a16:creationId xmlns:a16="http://schemas.microsoft.com/office/drawing/2014/main" id="{8656E7A4-DA0A-431E-B0E0-15588C29879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02944" y="1028907"/>
            <a:ext cx="3938112" cy="4800186"/>
          </a:xfrm>
          <a:prstGeom prst="rect">
            <a:avLst/>
          </a:prstGeom>
        </p:spPr>
      </p:pic>
    </p:spTree>
    <p:extLst>
      <p:ext uri="{BB962C8B-B14F-4D97-AF65-F5344CB8AC3E}">
        <p14:creationId xmlns:p14="http://schemas.microsoft.com/office/powerpoint/2010/main" val="346176402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basketball player in front of a crowd&#10;&#10;Description automatically generated">
            <a:extLst>
              <a:ext uri="{FF2B5EF4-FFF2-40B4-BE49-F238E27FC236}">
                <a16:creationId xmlns:a16="http://schemas.microsoft.com/office/drawing/2014/main" id="{622FC464-F4C1-47AC-89E0-92E3F09C49B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10764" y="1724977"/>
            <a:ext cx="5024231" cy="3408045"/>
          </a:xfrm>
          <a:prstGeom prst="rect">
            <a:avLst/>
          </a:prstGeom>
        </p:spPr>
      </p:pic>
    </p:spTree>
    <p:extLst>
      <p:ext uri="{BB962C8B-B14F-4D97-AF65-F5344CB8AC3E}">
        <p14:creationId xmlns:p14="http://schemas.microsoft.com/office/powerpoint/2010/main" val="314548376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person holding a basketball&#10;&#10;Description automatically generated">
            <a:extLst>
              <a:ext uri="{FF2B5EF4-FFF2-40B4-BE49-F238E27FC236}">
                <a16:creationId xmlns:a16="http://schemas.microsoft.com/office/drawing/2014/main" id="{45404A85-C99F-4E85-A7D6-46503E8E207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80360" y="746760"/>
            <a:ext cx="3718560" cy="5577840"/>
          </a:xfrm>
          <a:prstGeom prst="rect">
            <a:avLst/>
          </a:prstGeom>
        </p:spPr>
      </p:pic>
    </p:spTree>
    <p:extLst>
      <p:ext uri="{BB962C8B-B14F-4D97-AF65-F5344CB8AC3E}">
        <p14:creationId xmlns:p14="http://schemas.microsoft.com/office/powerpoint/2010/main" val="385859527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958616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44F6ACE0-0C71-4DCB-9757-310995127E91}"/>
              </a:ext>
            </a:extLst>
          </p:cNvPr>
          <p:cNvSpPr/>
          <p:nvPr/>
        </p:nvSpPr>
        <p:spPr>
          <a:xfrm>
            <a:off x="717453" y="1513006"/>
            <a:ext cx="8142342" cy="3539430"/>
          </a:xfrm>
          <a:prstGeom prst="rect">
            <a:avLst/>
          </a:prstGeom>
        </p:spPr>
        <p:txBody>
          <a:bodyPr wrap="square">
            <a:spAutoFit/>
          </a:bodyPr>
          <a:lstStyle/>
          <a:p>
            <a:r>
              <a:rPr lang="en-US" sz="3200" b="1" baseline="30000" dirty="0">
                <a:solidFill>
                  <a:schemeClr val="bg1"/>
                </a:solidFill>
                <a:latin typeface="&amp;quot"/>
              </a:rPr>
              <a:t>23 </a:t>
            </a:r>
            <a:r>
              <a:rPr lang="en-US" sz="3200" dirty="0">
                <a:solidFill>
                  <a:schemeClr val="bg1"/>
                </a:solidFill>
                <a:latin typeface="&amp;quot"/>
              </a:rPr>
              <a:t>therefore the </a:t>
            </a:r>
            <a:r>
              <a:rPr lang="en-US" sz="3200" cap="small" dirty="0">
                <a:solidFill>
                  <a:schemeClr val="bg1"/>
                </a:solidFill>
                <a:latin typeface="&amp;quot"/>
              </a:rPr>
              <a:t>Lord</a:t>
            </a:r>
            <a:r>
              <a:rPr lang="en-US" sz="3200" dirty="0">
                <a:solidFill>
                  <a:schemeClr val="bg1"/>
                </a:solidFill>
                <a:latin typeface="&amp;quot"/>
              </a:rPr>
              <a:t> God sent him out from the garden of Eden to work the ground from which he was taken.</a:t>
            </a:r>
            <a:r>
              <a:rPr lang="en-US" sz="3200" dirty="0">
                <a:solidFill>
                  <a:schemeClr val="bg1"/>
                </a:solidFill>
                <a:latin typeface="Helvetica Neue"/>
              </a:rPr>
              <a:t> </a:t>
            </a:r>
            <a:r>
              <a:rPr lang="en-US" sz="3200" b="1" baseline="30000" dirty="0">
                <a:solidFill>
                  <a:schemeClr val="bg1"/>
                </a:solidFill>
                <a:latin typeface="&amp;quot"/>
              </a:rPr>
              <a:t>24 </a:t>
            </a:r>
            <a:r>
              <a:rPr lang="en-US" sz="3200" dirty="0">
                <a:solidFill>
                  <a:schemeClr val="bg1"/>
                </a:solidFill>
                <a:latin typeface="&amp;quot"/>
              </a:rPr>
              <a:t>He drove out the man, and at the east of the garden of Eden He placed the cherubim and a flaming sword that turned every way to guard the way to the tree of life. 												</a:t>
            </a:r>
            <a:r>
              <a:rPr lang="en-US" sz="3200" i="1" dirty="0">
                <a:solidFill>
                  <a:schemeClr val="bg1"/>
                </a:solidFill>
                <a:latin typeface="&amp;quot"/>
              </a:rPr>
              <a:t>Genesis 3:23-24</a:t>
            </a:r>
            <a:endParaRPr lang="en-US" sz="3200" i="1" dirty="0">
              <a:solidFill>
                <a:schemeClr val="bg1"/>
              </a:solidFill>
            </a:endParaRPr>
          </a:p>
        </p:txBody>
      </p:sp>
    </p:spTree>
    <p:extLst>
      <p:ext uri="{BB962C8B-B14F-4D97-AF65-F5344CB8AC3E}">
        <p14:creationId xmlns:p14="http://schemas.microsoft.com/office/powerpoint/2010/main" val="215121428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44F6ACE0-0C71-4DCB-9757-310995127E91}"/>
              </a:ext>
            </a:extLst>
          </p:cNvPr>
          <p:cNvSpPr/>
          <p:nvPr/>
        </p:nvSpPr>
        <p:spPr>
          <a:xfrm>
            <a:off x="689318" y="1892834"/>
            <a:ext cx="8018584" cy="2062103"/>
          </a:xfrm>
          <a:prstGeom prst="rect">
            <a:avLst/>
          </a:prstGeom>
        </p:spPr>
        <p:txBody>
          <a:bodyPr wrap="square">
            <a:spAutoFit/>
          </a:bodyPr>
          <a:lstStyle/>
          <a:p>
            <a:r>
              <a:rPr lang="en-US" sz="3200" dirty="0">
                <a:solidFill>
                  <a:schemeClr val="bg1"/>
                </a:solidFill>
              </a:rPr>
              <a:t>Cain spoke to Abel his brother.</a:t>
            </a:r>
            <a:r>
              <a:rPr lang="en-US" sz="3200" baseline="30000" dirty="0">
                <a:solidFill>
                  <a:schemeClr val="bg1"/>
                </a:solidFill>
              </a:rPr>
              <a:t> </a:t>
            </a:r>
            <a:r>
              <a:rPr lang="en-US" sz="3200" dirty="0">
                <a:solidFill>
                  <a:schemeClr val="bg1"/>
                </a:solidFill>
              </a:rPr>
              <a:t>And when they were in the field, Cain rose up against his brother Abel and killed him.</a:t>
            </a:r>
            <a:r>
              <a:rPr lang="en-US" sz="3200" dirty="0">
                <a:solidFill>
                  <a:schemeClr val="bg1"/>
                </a:solidFill>
                <a:latin typeface="&amp;quot"/>
              </a:rPr>
              <a:t>																			</a:t>
            </a:r>
            <a:r>
              <a:rPr lang="en-US" sz="3200" i="1" dirty="0">
                <a:solidFill>
                  <a:schemeClr val="bg1"/>
                </a:solidFill>
                <a:latin typeface="&amp;quot"/>
              </a:rPr>
              <a:t>Genesis 4:8</a:t>
            </a:r>
            <a:endParaRPr lang="en-US" sz="3200" i="1" dirty="0">
              <a:solidFill>
                <a:schemeClr val="bg1"/>
              </a:solidFill>
            </a:endParaRPr>
          </a:p>
        </p:txBody>
      </p:sp>
    </p:spTree>
    <p:extLst>
      <p:ext uri="{BB962C8B-B14F-4D97-AF65-F5344CB8AC3E}">
        <p14:creationId xmlns:p14="http://schemas.microsoft.com/office/powerpoint/2010/main" val="201938905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44F6ACE0-0C71-4DCB-9757-310995127E91}"/>
              </a:ext>
            </a:extLst>
          </p:cNvPr>
          <p:cNvSpPr/>
          <p:nvPr/>
        </p:nvSpPr>
        <p:spPr>
          <a:xfrm>
            <a:off x="562708" y="2782669"/>
            <a:ext cx="8018584" cy="646331"/>
          </a:xfrm>
          <a:prstGeom prst="rect">
            <a:avLst/>
          </a:prstGeom>
        </p:spPr>
        <p:txBody>
          <a:bodyPr wrap="square">
            <a:spAutoFit/>
          </a:bodyPr>
          <a:lstStyle/>
          <a:p>
            <a:pPr algn="ctr"/>
            <a:r>
              <a:rPr lang="en-US" sz="3600" dirty="0">
                <a:solidFill>
                  <a:schemeClr val="bg1"/>
                </a:solidFill>
              </a:rPr>
              <a:t>Genesis 5:3-31</a:t>
            </a:r>
            <a:endParaRPr lang="en-US" sz="3600" i="1" dirty="0">
              <a:solidFill>
                <a:schemeClr val="bg1"/>
              </a:solidFill>
            </a:endParaRPr>
          </a:p>
        </p:txBody>
      </p:sp>
    </p:spTree>
    <p:extLst>
      <p:ext uri="{BB962C8B-B14F-4D97-AF65-F5344CB8AC3E}">
        <p14:creationId xmlns:p14="http://schemas.microsoft.com/office/powerpoint/2010/main" val="60519421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75</TotalTime>
  <Words>98</Words>
  <Application>Microsoft Office PowerPoint</Application>
  <PresentationFormat>On-screen Show (4:3)</PresentationFormat>
  <Paragraphs>23</Paragraphs>
  <Slides>23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23</vt:i4>
      </vt:variant>
    </vt:vector>
  </HeadingPairs>
  <TitlesOfParts>
    <vt:vector size="29" baseType="lpstr">
      <vt:lpstr>&amp;quot</vt:lpstr>
      <vt:lpstr>Arial</vt:lpstr>
      <vt:lpstr>Calibri</vt:lpstr>
      <vt:lpstr>Calibri Light</vt:lpstr>
      <vt:lpstr>Helvetica Neue</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Alyse Nash</dc:creator>
  <cp:lastModifiedBy>Eastview Church</cp:lastModifiedBy>
  <cp:revision>6</cp:revision>
  <dcterms:created xsi:type="dcterms:W3CDTF">2019-09-10T18:28:02Z</dcterms:created>
  <dcterms:modified xsi:type="dcterms:W3CDTF">2019-09-13T15:24:15Z</dcterms:modified>
</cp:coreProperties>
</file>