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9" r:id="rId2"/>
    <p:sldId id="256" r:id="rId3"/>
    <p:sldId id="257" r:id="rId4"/>
    <p:sldId id="258" r:id="rId5"/>
    <p:sldId id="259" r:id="rId6"/>
    <p:sldId id="260" r:id="rId7"/>
    <p:sldId id="261" r:id="rId8"/>
    <p:sldId id="267" r:id="rId9"/>
    <p:sldId id="262" r:id="rId10"/>
    <p:sldId id="263" r:id="rId11"/>
    <p:sldId id="264" r:id="rId12"/>
    <p:sldId id="265" r:id="rId13"/>
    <p:sldId id="266" r:id="rId14"/>
    <p:sldId id="271" r:id="rId15"/>
    <p:sldId id="270" r:id="rId16"/>
    <p:sldId id="272" r:id="rId17"/>
    <p:sldId id="273" r:id="rId18"/>
    <p:sldId id="274" r:id="rId19"/>
    <p:sldId id="275" r:id="rId20"/>
    <p:sldId id="278"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54"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1B0F5D7-6543-46B8-9CA0-E9808F75A729}"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F4210C-1E63-4031-9DBA-E99D1D3722B0}" type="slidenum">
              <a:rPr lang="en-US" smtClean="0"/>
              <a:t>‹#›</a:t>
            </a:fld>
            <a:endParaRPr lang="en-US"/>
          </a:p>
        </p:txBody>
      </p:sp>
    </p:spTree>
    <p:extLst>
      <p:ext uri="{BB962C8B-B14F-4D97-AF65-F5344CB8AC3E}">
        <p14:creationId xmlns:p14="http://schemas.microsoft.com/office/powerpoint/2010/main" val="3525417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B0F5D7-6543-46B8-9CA0-E9808F75A729}"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F4210C-1E63-4031-9DBA-E99D1D3722B0}" type="slidenum">
              <a:rPr lang="en-US" smtClean="0"/>
              <a:t>‹#›</a:t>
            </a:fld>
            <a:endParaRPr lang="en-US"/>
          </a:p>
        </p:txBody>
      </p:sp>
    </p:spTree>
    <p:extLst>
      <p:ext uri="{BB962C8B-B14F-4D97-AF65-F5344CB8AC3E}">
        <p14:creationId xmlns:p14="http://schemas.microsoft.com/office/powerpoint/2010/main" val="2065357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B0F5D7-6543-46B8-9CA0-E9808F75A729}"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F4210C-1E63-4031-9DBA-E99D1D3722B0}" type="slidenum">
              <a:rPr lang="en-US" smtClean="0"/>
              <a:t>‹#›</a:t>
            </a:fld>
            <a:endParaRPr lang="en-US"/>
          </a:p>
        </p:txBody>
      </p:sp>
    </p:spTree>
    <p:extLst>
      <p:ext uri="{BB962C8B-B14F-4D97-AF65-F5344CB8AC3E}">
        <p14:creationId xmlns:p14="http://schemas.microsoft.com/office/powerpoint/2010/main" val="3888018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B0F5D7-6543-46B8-9CA0-E9808F75A729}"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F4210C-1E63-4031-9DBA-E99D1D3722B0}" type="slidenum">
              <a:rPr lang="en-US" smtClean="0"/>
              <a:t>‹#›</a:t>
            </a:fld>
            <a:endParaRPr lang="en-US"/>
          </a:p>
        </p:txBody>
      </p:sp>
    </p:spTree>
    <p:extLst>
      <p:ext uri="{BB962C8B-B14F-4D97-AF65-F5344CB8AC3E}">
        <p14:creationId xmlns:p14="http://schemas.microsoft.com/office/powerpoint/2010/main" val="466130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B0F5D7-6543-46B8-9CA0-E9808F75A729}"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F4210C-1E63-4031-9DBA-E99D1D3722B0}" type="slidenum">
              <a:rPr lang="en-US" smtClean="0"/>
              <a:t>‹#›</a:t>
            </a:fld>
            <a:endParaRPr lang="en-US"/>
          </a:p>
        </p:txBody>
      </p:sp>
    </p:spTree>
    <p:extLst>
      <p:ext uri="{BB962C8B-B14F-4D97-AF65-F5344CB8AC3E}">
        <p14:creationId xmlns:p14="http://schemas.microsoft.com/office/powerpoint/2010/main" val="476336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1B0F5D7-6543-46B8-9CA0-E9808F75A729}"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F4210C-1E63-4031-9DBA-E99D1D3722B0}" type="slidenum">
              <a:rPr lang="en-US" smtClean="0"/>
              <a:t>‹#›</a:t>
            </a:fld>
            <a:endParaRPr lang="en-US"/>
          </a:p>
        </p:txBody>
      </p:sp>
    </p:spTree>
    <p:extLst>
      <p:ext uri="{BB962C8B-B14F-4D97-AF65-F5344CB8AC3E}">
        <p14:creationId xmlns:p14="http://schemas.microsoft.com/office/powerpoint/2010/main" val="896397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1B0F5D7-6543-46B8-9CA0-E9808F75A729}" type="datetimeFigureOut">
              <a:rPr lang="en-US" smtClean="0"/>
              <a:t>8/2/2019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F4210C-1E63-4031-9DBA-E99D1D3722B0}" type="slidenum">
              <a:rPr lang="en-US" smtClean="0"/>
              <a:t>‹#›</a:t>
            </a:fld>
            <a:endParaRPr lang="en-US"/>
          </a:p>
        </p:txBody>
      </p:sp>
    </p:spTree>
    <p:extLst>
      <p:ext uri="{BB962C8B-B14F-4D97-AF65-F5344CB8AC3E}">
        <p14:creationId xmlns:p14="http://schemas.microsoft.com/office/powerpoint/2010/main" val="5846746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1B0F5D7-6543-46B8-9CA0-E9808F75A729}" type="datetimeFigureOut">
              <a:rPr lang="en-US" smtClean="0"/>
              <a:t>8/2/2019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F4210C-1E63-4031-9DBA-E99D1D3722B0}" type="slidenum">
              <a:rPr lang="en-US" smtClean="0"/>
              <a:t>‹#›</a:t>
            </a:fld>
            <a:endParaRPr lang="en-US"/>
          </a:p>
        </p:txBody>
      </p:sp>
    </p:spTree>
    <p:extLst>
      <p:ext uri="{BB962C8B-B14F-4D97-AF65-F5344CB8AC3E}">
        <p14:creationId xmlns:p14="http://schemas.microsoft.com/office/powerpoint/2010/main" val="2056740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B0F5D7-6543-46B8-9CA0-E9808F75A729}" type="datetimeFigureOut">
              <a:rPr lang="en-US" smtClean="0"/>
              <a:t>8/2/2019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F4210C-1E63-4031-9DBA-E99D1D3722B0}" type="slidenum">
              <a:rPr lang="en-US" smtClean="0"/>
              <a:t>‹#›</a:t>
            </a:fld>
            <a:endParaRPr lang="en-US"/>
          </a:p>
        </p:txBody>
      </p:sp>
    </p:spTree>
    <p:extLst>
      <p:ext uri="{BB962C8B-B14F-4D97-AF65-F5344CB8AC3E}">
        <p14:creationId xmlns:p14="http://schemas.microsoft.com/office/powerpoint/2010/main" val="15384051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1B0F5D7-6543-46B8-9CA0-E9808F75A729}"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F4210C-1E63-4031-9DBA-E99D1D3722B0}" type="slidenum">
              <a:rPr lang="en-US" smtClean="0"/>
              <a:t>‹#›</a:t>
            </a:fld>
            <a:endParaRPr lang="en-US"/>
          </a:p>
        </p:txBody>
      </p:sp>
    </p:spTree>
    <p:extLst>
      <p:ext uri="{BB962C8B-B14F-4D97-AF65-F5344CB8AC3E}">
        <p14:creationId xmlns:p14="http://schemas.microsoft.com/office/powerpoint/2010/main" val="28782897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1B0F5D7-6543-46B8-9CA0-E9808F75A729}"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F4210C-1E63-4031-9DBA-E99D1D3722B0}" type="slidenum">
              <a:rPr lang="en-US" smtClean="0"/>
              <a:t>‹#›</a:t>
            </a:fld>
            <a:endParaRPr lang="en-US"/>
          </a:p>
        </p:txBody>
      </p:sp>
    </p:spTree>
    <p:extLst>
      <p:ext uri="{BB962C8B-B14F-4D97-AF65-F5344CB8AC3E}">
        <p14:creationId xmlns:p14="http://schemas.microsoft.com/office/powerpoint/2010/main" val="1356491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B0F5D7-6543-46B8-9CA0-E9808F75A729}" type="datetimeFigureOut">
              <a:rPr lang="en-US" smtClean="0"/>
              <a:t>8/2/2019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F4210C-1E63-4031-9DBA-E99D1D3722B0}" type="slidenum">
              <a:rPr lang="en-US" smtClean="0"/>
              <a:t>‹#›</a:t>
            </a:fld>
            <a:endParaRPr lang="en-US"/>
          </a:p>
        </p:txBody>
      </p:sp>
    </p:spTree>
    <p:extLst>
      <p:ext uri="{BB962C8B-B14F-4D97-AF65-F5344CB8AC3E}">
        <p14:creationId xmlns:p14="http://schemas.microsoft.com/office/powerpoint/2010/main" val="36617240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7.xml"/><Relationship Id="rId4" Type="http://schemas.openxmlformats.org/officeDocument/2006/relationships/image" Target="../media/image9.jpg"/></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429A9599-393A-4920-9CCE-F4901825C8E0}"/>
              </a:ext>
            </a:extLst>
          </p:cNvPr>
          <p:cNvSpPr txBox="1"/>
          <p:nvPr/>
        </p:nvSpPr>
        <p:spPr>
          <a:xfrm>
            <a:off x="3577457" y="3968886"/>
            <a:ext cx="5566543" cy="2889114"/>
          </a:xfrm>
          <a:prstGeom prst="rect">
            <a:avLst/>
          </a:prstGeom>
        </p:spPr>
        <p:txBody>
          <a:bodyPr vert="horz" lIns="91440" tIns="45720" rIns="91440" bIns="45720" rtlCol="0" anchor="b">
            <a:normAutofit/>
          </a:bodyPr>
          <a:lstStyle/>
          <a:p>
            <a:pPr defTabSz="914400">
              <a:lnSpc>
                <a:spcPct val="90000"/>
              </a:lnSpc>
              <a:spcBef>
                <a:spcPct val="0"/>
              </a:spcBef>
              <a:spcAft>
                <a:spcPts val="600"/>
              </a:spcAft>
            </a:pPr>
            <a:r>
              <a:rPr lang="en-US" sz="6000" b="1" kern="1200" dirty="0">
                <a:solidFill>
                  <a:schemeClr val="bg1"/>
                </a:solidFill>
                <a:latin typeface="+mj-lt"/>
                <a:ea typeface="+mj-ea"/>
                <a:cs typeface="+mj-cs"/>
              </a:rPr>
              <a:t>With One Accord &amp; With One Voice</a:t>
            </a:r>
          </a:p>
        </p:txBody>
      </p:sp>
      <p:sp>
        <p:nvSpPr>
          <p:cNvPr id="15" name="Freeform: Shape 14">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629586"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Freeform: Shape 16">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18115"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 name="Picture 2">
            <a:extLst>
              <a:ext uri="{FF2B5EF4-FFF2-40B4-BE49-F238E27FC236}">
                <a16:creationId xmlns:a16="http://schemas.microsoft.com/office/drawing/2014/main" id="{8456BC8B-51A4-4972-9ACB-08CDED1F5DC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4536" y="1745425"/>
            <a:ext cx="3035882" cy="1998978"/>
          </a:xfrm>
          <a:prstGeom prst="rect">
            <a:avLst/>
          </a:prstGeom>
        </p:spPr>
      </p:pic>
    </p:spTree>
    <p:extLst>
      <p:ext uri="{BB962C8B-B14F-4D97-AF65-F5344CB8AC3E}">
        <p14:creationId xmlns:p14="http://schemas.microsoft.com/office/powerpoint/2010/main" val="5137272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sign&#10;&#10;Description automatically generated">
            <a:extLst>
              <a:ext uri="{FF2B5EF4-FFF2-40B4-BE49-F238E27FC236}">
                <a16:creationId xmlns:a16="http://schemas.microsoft.com/office/drawing/2014/main" id="{81C4C1E0-F6C1-4D31-9FD8-CE8A5E5D126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550813" y="530286"/>
            <a:ext cx="6228213" cy="5797428"/>
          </a:xfrm>
          <a:prstGeom prst="rect">
            <a:avLst/>
          </a:prstGeom>
        </p:spPr>
      </p:pic>
    </p:spTree>
    <p:extLst>
      <p:ext uri="{BB962C8B-B14F-4D97-AF65-F5344CB8AC3E}">
        <p14:creationId xmlns:p14="http://schemas.microsoft.com/office/powerpoint/2010/main" val="27307707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E65C406-E051-4607-8E7F-884341C9110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41572" y="1655342"/>
            <a:ext cx="4860856" cy="3985529"/>
          </a:xfrm>
          <a:prstGeom prst="rect">
            <a:avLst/>
          </a:prstGeom>
        </p:spPr>
      </p:pic>
    </p:spTree>
    <p:extLst>
      <p:ext uri="{BB962C8B-B14F-4D97-AF65-F5344CB8AC3E}">
        <p14:creationId xmlns:p14="http://schemas.microsoft.com/office/powerpoint/2010/main" val="428357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oxytocin">
            <a:extLst>
              <a:ext uri="{FF2B5EF4-FFF2-40B4-BE49-F238E27FC236}">
                <a16:creationId xmlns:a16="http://schemas.microsoft.com/office/drawing/2014/main" id="{449FB351-D850-47D7-9D7B-164F62EA65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13528" y="1108731"/>
            <a:ext cx="4916943" cy="25732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627764D9-2A91-491A-BB01-F047C55AA146}"/>
              </a:ext>
            </a:extLst>
          </p:cNvPr>
          <p:cNvSpPr txBox="1"/>
          <p:nvPr/>
        </p:nvSpPr>
        <p:spPr>
          <a:xfrm>
            <a:off x="0" y="4121427"/>
            <a:ext cx="9144000" cy="646331"/>
          </a:xfrm>
          <a:prstGeom prst="rect">
            <a:avLst/>
          </a:prstGeom>
          <a:noFill/>
        </p:spPr>
        <p:txBody>
          <a:bodyPr wrap="square" rtlCol="0">
            <a:spAutoFit/>
          </a:bodyPr>
          <a:lstStyle/>
          <a:p>
            <a:pPr algn="ctr"/>
            <a:r>
              <a:rPr lang="en-US" sz="3600" b="1" dirty="0"/>
              <a:t>Actively Participating</a:t>
            </a:r>
          </a:p>
        </p:txBody>
      </p:sp>
      <p:sp>
        <p:nvSpPr>
          <p:cNvPr id="4" name="TextBox 3">
            <a:extLst>
              <a:ext uri="{FF2B5EF4-FFF2-40B4-BE49-F238E27FC236}">
                <a16:creationId xmlns:a16="http://schemas.microsoft.com/office/drawing/2014/main" id="{D6AB7F4E-04F7-4072-8F03-6CBA0D335283}"/>
              </a:ext>
            </a:extLst>
          </p:cNvPr>
          <p:cNvSpPr txBox="1"/>
          <p:nvPr/>
        </p:nvSpPr>
        <p:spPr>
          <a:xfrm>
            <a:off x="0" y="4767758"/>
            <a:ext cx="9144000" cy="646331"/>
          </a:xfrm>
          <a:prstGeom prst="rect">
            <a:avLst/>
          </a:prstGeom>
          <a:noFill/>
        </p:spPr>
        <p:txBody>
          <a:bodyPr wrap="square" rtlCol="0">
            <a:spAutoFit/>
          </a:bodyPr>
          <a:lstStyle/>
          <a:p>
            <a:pPr algn="ctr"/>
            <a:r>
              <a:rPr lang="en-US" sz="3600" b="1" dirty="0"/>
              <a:t>Synchronized Moving</a:t>
            </a:r>
          </a:p>
        </p:txBody>
      </p:sp>
    </p:spTree>
    <p:extLst>
      <p:ext uri="{BB962C8B-B14F-4D97-AF65-F5344CB8AC3E}">
        <p14:creationId xmlns:p14="http://schemas.microsoft.com/office/powerpoint/2010/main" val="1866899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 name="Picture 8" descr="A group of people in a room&#10;&#10;Description automatically generated">
            <a:extLst>
              <a:ext uri="{FF2B5EF4-FFF2-40B4-BE49-F238E27FC236}">
                <a16:creationId xmlns:a16="http://schemas.microsoft.com/office/drawing/2014/main" id="{43DCBFFA-D226-4381-866B-B5486DAE0372}"/>
              </a:ext>
            </a:extLst>
          </p:cNvPr>
          <p:cNvPicPr>
            <a:picLocks noChangeAspect="1"/>
          </p:cNvPicPr>
          <p:nvPr/>
        </p:nvPicPr>
        <p:blipFill rotWithShape="1">
          <a:blip r:embed="rId2">
            <a:extLst>
              <a:ext uri="{28A0092B-C50C-407E-A947-70E740481C1C}">
                <a14:useLocalDpi xmlns:a14="http://schemas.microsoft.com/office/drawing/2010/main" val="0"/>
              </a:ext>
            </a:extLst>
          </a:blip>
          <a:srcRect l="23034" r="17435" b="3"/>
          <a:stretch/>
        </p:blipFill>
        <p:spPr>
          <a:xfrm>
            <a:off x="154011" y="3033801"/>
            <a:ext cx="3755413" cy="3755413"/>
          </a:xfrm>
          <a:custGeom>
            <a:avLst/>
            <a:gdLst>
              <a:gd name="connsiteX0" fmla="*/ 1424793 w 2849586"/>
              <a:gd name="connsiteY0" fmla="*/ 0 h 2849586"/>
              <a:gd name="connsiteX1" fmla="*/ 2849586 w 2849586"/>
              <a:gd name="connsiteY1" fmla="*/ 1424793 h 2849586"/>
              <a:gd name="connsiteX2" fmla="*/ 1424793 w 2849586"/>
              <a:gd name="connsiteY2" fmla="*/ 2849586 h 2849586"/>
              <a:gd name="connsiteX3" fmla="*/ 0 w 2849586"/>
              <a:gd name="connsiteY3" fmla="*/ 1424793 h 2849586"/>
              <a:gd name="connsiteX4" fmla="*/ 1424793 w 2849586"/>
              <a:gd name="connsiteY4" fmla="*/ 0 h 28495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49586" h="2849586">
                <a:moveTo>
                  <a:pt x="1424793" y="0"/>
                </a:moveTo>
                <a:cubicBezTo>
                  <a:pt x="2211684" y="0"/>
                  <a:pt x="2849586" y="637902"/>
                  <a:pt x="2849586" y="1424793"/>
                </a:cubicBezTo>
                <a:cubicBezTo>
                  <a:pt x="2849586" y="2211684"/>
                  <a:pt x="2211684" y="2849586"/>
                  <a:pt x="1424793" y="2849586"/>
                </a:cubicBezTo>
                <a:cubicBezTo>
                  <a:pt x="637902" y="2849586"/>
                  <a:pt x="0" y="2211684"/>
                  <a:pt x="0" y="1424793"/>
                </a:cubicBezTo>
                <a:cubicBezTo>
                  <a:pt x="0" y="637902"/>
                  <a:pt x="637902" y="0"/>
                  <a:pt x="1424793" y="0"/>
                </a:cubicBezTo>
                <a:close/>
              </a:path>
            </a:pathLst>
          </a:custGeom>
        </p:spPr>
      </p:pic>
      <p:pic>
        <p:nvPicPr>
          <p:cNvPr id="5" name="Picture 4" descr="A group of people standing in a room&#10;&#10;Description automatically generated">
            <a:extLst>
              <a:ext uri="{FF2B5EF4-FFF2-40B4-BE49-F238E27FC236}">
                <a16:creationId xmlns:a16="http://schemas.microsoft.com/office/drawing/2014/main" id="{0657FAB5-F16D-4DEA-B54F-9AC2C3E0A631}"/>
              </a:ext>
            </a:extLst>
          </p:cNvPr>
          <p:cNvPicPr>
            <a:picLocks noChangeAspect="1"/>
          </p:cNvPicPr>
          <p:nvPr/>
        </p:nvPicPr>
        <p:blipFill rotWithShape="1">
          <a:blip r:embed="rId3">
            <a:extLst>
              <a:ext uri="{28A0092B-C50C-407E-A947-70E740481C1C}">
                <a14:useLocalDpi xmlns:a14="http://schemas.microsoft.com/office/drawing/2010/main" val="0"/>
              </a:ext>
            </a:extLst>
          </a:blip>
          <a:srcRect l="20914" r="19916" b="-1"/>
          <a:stretch/>
        </p:blipFill>
        <p:spPr>
          <a:xfrm>
            <a:off x="2694294" y="1"/>
            <a:ext cx="3755412" cy="3755412"/>
          </a:xfrm>
          <a:custGeom>
            <a:avLst/>
            <a:gdLst>
              <a:gd name="connsiteX0" fmla="*/ 1424793 w 2849586"/>
              <a:gd name="connsiteY0" fmla="*/ 0 h 2849586"/>
              <a:gd name="connsiteX1" fmla="*/ 2849586 w 2849586"/>
              <a:gd name="connsiteY1" fmla="*/ 1424793 h 2849586"/>
              <a:gd name="connsiteX2" fmla="*/ 1424793 w 2849586"/>
              <a:gd name="connsiteY2" fmla="*/ 2849586 h 2849586"/>
              <a:gd name="connsiteX3" fmla="*/ 0 w 2849586"/>
              <a:gd name="connsiteY3" fmla="*/ 1424793 h 2849586"/>
              <a:gd name="connsiteX4" fmla="*/ 1424793 w 2849586"/>
              <a:gd name="connsiteY4" fmla="*/ 0 h 28495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49586" h="2849586">
                <a:moveTo>
                  <a:pt x="1424793" y="0"/>
                </a:moveTo>
                <a:cubicBezTo>
                  <a:pt x="2211684" y="0"/>
                  <a:pt x="2849586" y="637902"/>
                  <a:pt x="2849586" y="1424793"/>
                </a:cubicBezTo>
                <a:cubicBezTo>
                  <a:pt x="2849586" y="2211684"/>
                  <a:pt x="2211684" y="2849586"/>
                  <a:pt x="1424793" y="2849586"/>
                </a:cubicBezTo>
                <a:cubicBezTo>
                  <a:pt x="637902" y="2849586"/>
                  <a:pt x="0" y="2211684"/>
                  <a:pt x="0" y="1424793"/>
                </a:cubicBezTo>
                <a:cubicBezTo>
                  <a:pt x="0" y="637902"/>
                  <a:pt x="637902" y="0"/>
                  <a:pt x="1424793" y="0"/>
                </a:cubicBezTo>
                <a:close/>
              </a:path>
            </a:pathLst>
          </a:custGeom>
        </p:spPr>
      </p:pic>
      <p:pic>
        <p:nvPicPr>
          <p:cNvPr id="7" name="Picture 6" descr="A group of people sitting at a table&#10;&#10;Description automatically generated">
            <a:extLst>
              <a:ext uri="{FF2B5EF4-FFF2-40B4-BE49-F238E27FC236}">
                <a16:creationId xmlns:a16="http://schemas.microsoft.com/office/drawing/2014/main" id="{25510969-5DB2-47B0-9022-64B63A37F62D}"/>
              </a:ext>
            </a:extLst>
          </p:cNvPr>
          <p:cNvPicPr>
            <a:picLocks noChangeAspect="1"/>
          </p:cNvPicPr>
          <p:nvPr/>
        </p:nvPicPr>
        <p:blipFill rotWithShape="1">
          <a:blip r:embed="rId4">
            <a:extLst>
              <a:ext uri="{28A0092B-C50C-407E-A947-70E740481C1C}">
                <a14:useLocalDpi xmlns:a14="http://schemas.microsoft.com/office/drawing/2010/main" val="0"/>
              </a:ext>
            </a:extLst>
          </a:blip>
          <a:srcRect l="6117" r="21392"/>
          <a:stretch/>
        </p:blipFill>
        <p:spPr>
          <a:xfrm>
            <a:off x="5234576" y="3033801"/>
            <a:ext cx="3755413" cy="3755413"/>
          </a:xfrm>
          <a:custGeom>
            <a:avLst/>
            <a:gdLst>
              <a:gd name="connsiteX0" fmla="*/ 1424793 w 2849586"/>
              <a:gd name="connsiteY0" fmla="*/ 0 h 2849586"/>
              <a:gd name="connsiteX1" fmla="*/ 2849586 w 2849586"/>
              <a:gd name="connsiteY1" fmla="*/ 1424793 h 2849586"/>
              <a:gd name="connsiteX2" fmla="*/ 1424793 w 2849586"/>
              <a:gd name="connsiteY2" fmla="*/ 2849586 h 2849586"/>
              <a:gd name="connsiteX3" fmla="*/ 0 w 2849586"/>
              <a:gd name="connsiteY3" fmla="*/ 1424793 h 2849586"/>
              <a:gd name="connsiteX4" fmla="*/ 1424793 w 2849586"/>
              <a:gd name="connsiteY4" fmla="*/ 0 h 28495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49586" h="2849586">
                <a:moveTo>
                  <a:pt x="1424793" y="0"/>
                </a:moveTo>
                <a:cubicBezTo>
                  <a:pt x="2211684" y="0"/>
                  <a:pt x="2849586" y="637902"/>
                  <a:pt x="2849586" y="1424793"/>
                </a:cubicBezTo>
                <a:cubicBezTo>
                  <a:pt x="2849586" y="2211684"/>
                  <a:pt x="2211684" y="2849586"/>
                  <a:pt x="1424793" y="2849586"/>
                </a:cubicBezTo>
                <a:cubicBezTo>
                  <a:pt x="637902" y="2849586"/>
                  <a:pt x="0" y="2211684"/>
                  <a:pt x="0" y="1424793"/>
                </a:cubicBezTo>
                <a:cubicBezTo>
                  <a:pt x="0" y="637902"/>
                  <a:pt x="637902" y="0"/>
                  <a:pt x="1424793" y="0"/>
                </a:cubicBezTo>
                <a:close/>
              </a:path>
            </a:pathLst>
          </a:custGeom>
        </p:spPr>
      </p:pic>
    </p:spTree>
    <p:extLst>
      <p:ext uri="{BB962C8B-B14F-4D97-AF65-F5344CB8AC3E}">
        <p14:creationId xmlns:p14="http://schemas.microsoft.com/office/powerpoint/2010/main" val="11233144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A large building&#10;&#10;Description automatically generated">
            <a:extLst>
              <a:ext uri="{FF2B5EF4-FFF2-40B4-BE49-F238E27FC236}">
                <a16:creationId xmlns:a16="http://schemas.microsoft.com/office/drawing/2014/main" id="{F5B8CE0F-B9E2-48DC-9146-ACADD2BD142B}"/>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20" y="10"/>
            <a:ext cx="9143980" cy="6857990"/>
          </a:xfrm>
          <a:prstGeom prst="rect">
            <a:avLst/>
          </a:prstGeom>
        </p:spPr>
      </p:pic>
      <p:sp>
        <p:nvSpPr>
          <p:cNvPr id="4" name="TextBox 3">
            <a:extLst>
              <a:ext uri="{FF2B5EF4-FFF2-40B4-BE49-F238E27FC236}">
                <a16:creationId xmlns:a16="http://schemas.microsoft.com/office/drawing/2014/main" id="{4E8B08DC-BB4A-4ABB-8DE7-BE8F6DC5A14C}"/>
              </a:ext>
            </a:extLst>
          </p:cNvPr>
          <p:cNvSpPr txBox="1"/>
          <p:nvPr/>
        </p:nvSpPr>
        <p:spPr>
          <a:xfrm>
            <a:off x="4571990" y="4180054"/>
            <a:ext cx="3458817" cy="369332"/>
          </a:xfrm>
          <a:prstGeom prst="rect">
            <a:avLst/>
          </a:prstGeom>
          <a:noFill/>
        </p:spPr>
        <p:txBody>
          <a:bodyPr wrap="square" rtlCol="0">
            <a:spAutoFit/>
          </a:bodyPr>
          <a:lstStyle/>
          <a:p>
            <a:pPr algn="r">
              <a:spcAft>
                <a:spcPts val="600"/>
              </a:spcAft>
            </a:pPr>
            <a:r>
              <a:rPr lang="en-US" dirty="0"/>
              <a:t> </a:t>
            </a:r>
            <a:endParaRPr lang="en-US"/>
          </a:p>
        </p:txBody>
      </p:sp>
      <p:sp>
        <p:nvSpPr>
          <p:cNvPr id="7" name="Rectangle 6">
            <a:extLst>
              <a:ext uri="{FF2B5EF4-FFF2-40B4-BE49-F238E27FC236}">
                <a16:creationId xmlns:a16="http://schemas.microsoft.com/office/drawing/2014/main" id="{E22064A2-D1FD-4CE3-9FE3-F297610AEF8F}"/>
              </a:ext>
            </a:extLst>
          </p:cNvPr>
          <p:cNvSpPr/>
          <p:nvPr/>
        </p:nvSpPr>
        <p:spPr>
          <a:xfrm>
            <a:off x="0" y="5380383"/>
            <a:ext cx="9143980" cy="147760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1500" b="1" dirty="0"/>
              <a:t>Romans</a:t>
            </a:r>
          </a:p>
        </p:txBody>
      </p:sp>
      <p:sp>
        <p:nvSpPr>
          <p:cNvPr id="8" name="Rectangle 7">
            <a:extLst>
              <a:ext uri="{FF2B5EF4-FFF2-40B4-BE49-F238E27FC236}">
                <a16:creationId xmlns:a16="http://schemas.microsoft.com/office/drawing/2014/main" id="{108097E1-1C48-4EA0-9C42-B87742A9B871}"/>
              </a:ext>
            </a:extLst>
          </p:cNvPr>
          <p:cNvSpPr/>
          <p:nvPr/>
        </p:nvSpPr>
        <p:spPr>
          <a:xfrm>
            <a:off x="59635" y="628088"/>
            <a:ext cx="9024710" cy="2554545"/>
          </a:xfrm>
          <a:prstGeom prst="rect">
            <a:avLst/>
          </a:prstGeom>
        </p:spPr>
        <p:style>
          <a:lnRef idx="0">
            <a:schemeClr val="dk1"/>
          </a:lnRef>
          <a:fillRef idx="3">
            <a:schemeClr val="dk1"/>
          </a:fillRef>
          <a:effectRef idx="3">
            <a:schemeClr val="dk1"/>
          </a:effectRef>
          <a:fontRef idx="minor">
            <a:schemeClr val="lt1"/>
          </a:fontRef>
        </p:style>
        <p:txBody>
          <a:bodyPr wrap="square">
            <a:spAutoFit/>
          </a:bodyPr>
          <a:lstStyle/>
          <a:p>
            <a:r>
              <a:rPr lang="en-US" sz="3200" dirty="0">
                <a:solidFill>
                  <a:schemeClr val="bg1"/>
                </a:solidFill>
              </a:rPr>
              <a:t>And he found a Jew named Aquila, a native of Pontus, having recently come from Italy with his wife Priscilla, because </a:t>
            </a:r>
            <a:r>
              <a:rPr lang="en-US" sz="3200" b="1" dirty="0">
                <a:solidFill>
                  <a:schemeClr val="bg1"/>
                </a:solidFill>
              </a:rPr>
              <a:t>Claudius had commanded all the Jews to leave Rome</a:t>
            </a:r>
            <a:r>
              <a:rPr lang="en-US" sz="3200" dirty="0">
                <a:solidFill>
                  <a:schemeClr val="bg1"/>
                </a:solidFill>
              </a:rPr>
              <a:t>. </a:t>
            </a:r>
          </a:p>
          <a:p>
            <a:r>
              <a:rPr lang="en-US" sz="3200" dirty="0">
                <a:solidFill>
                  <a:schemeClr val="bg1"/>
                </a:solidFill>
              </a:rPr>
              <a:t>															</a:t>
            </a:r>
            <a:r>
              <a:rPr lang="en-US" sz="3200" i="1" dirty="0">
                <a:solidFill>
                  <a:schemeClr val="bg1"/>
                </a:solidFill>
              </a:rPr>
              <a:t>Acts 18:2</a:t>
            </a:r>
          </a:p>
        </p:txBody>
      </p:sp>
    </p:spTree>
    <p:extLst>
      <p:ext uri="{BB962C8B-B14F-4D97-AF65-F5344CB8AC3E}">
        <p14:creationId xmlns:p14="http://schemas.microsoft.com/office/powerpoint/2010/main" val="27944603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A large building&#10;&#10;Description automatically generated">
            <a:extLst>
              <a:ext uri="{FF2B5EF4-FFF2-40B4-BE49-F238E27FC236}">
                <a16:creationId xmlns:a16="http://schemas.microsoft.com/office/drawing/2014/main" id="{F5B8CE0F-B9E2-48DC-9146-ACADD2BD142B}"/>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20" y="10"/>
            <a:ext cx="9143980" cy="6857990"/>
          </a:xfrm>
          <a:prstGeom prst="rect">
            <a:avLst/>
          </a:prstGeom>
        </p:spPr>
      </p:pic>
      <p:sp>
        <p:nvSpPr>
          <p:cNvPr id="4" name="TextBox 3">
            <a:extLst>
              <a:ext uri="{FF2B5EF4-FFF2-40B4-BE49-F238E27FC236}">
                <a16:creationId xmlns:a16="http://schemas.microsoft.com/office/drawing/2014/main" id="{4E8B08DC-BB4A-4ABB-8DE7-BE8F6DC5A14C}"/>
              </a:ext>
            </a:extLst>
          </p:cNvPr>
          <p:cNvSpPr txBox="1"/>
          <p:nvPr/>
        </p:nvSpPr>
        <p:spPr>
          <a:xfrm>
            <a:off x="4571990" y="4180054"/>
            <a:ext cx="3458817" cy="369332"/>
          </a:xfrm>
          <a:prstGeom prst="rect">
            <a:avLst/>
          </a:prstGeom>
          <a:noFill/>
        </p:spPr>
        <p:txBody>
          <a:bodyPr wrap="square" rtlCol="0">
            <a:spAutoFit/>
          </a:bodyPr>
          <a:lstStyle/>
          <a:p>
            <a:pPr algn="r">
              <a:spcAft>
                <a:spcPts val="600"/>
              </a:spcAft>
            </a:pPr>
            <a:r>
              <a:rPr lang="en-US" dirty="0"/>
              <a:t> </a:t>
            </a:r>
            <a:endParaRPr lang="en-US"/>
          </a:p>
        </p:txBody>
      </p:sp>
      <p:sp>
        <p:nvSpPr>
          <p:cNvPr id="8" name="Rectangle 7">
            <a:extLst>
              <a:ext uri="{FF2B5EF4-FFF2-40B4-BE49-F238E27FC236}">
                <a16:creationId xmlns:a16="http://schemas.microsoft.com/office/drawing/2014/main" id="{108097E1-1C48-4EA0-9C42-B87742A9B871}"/>
              </a:ext>
            </a:extLst>
          </p:cNvPr>
          <p:cNvSpPr/>
          <p:nvPr/>
        </p:nvSpPr>
        <p:spPr>
          <a:xfrm>
            <a:off x="59635" y="270279"/>
            <a:ext cx="9024710" cy="2062103"/>
          </a:xfrm>
          <a:prstGeom prst="rect">
            <a:avLst/>
          </a:prstGeom>
        </p:spPr>
        <p:style>
          <a:lnRef idx="0">
            <a:schemeClr val="dk1"/>
          </a:lnRef>
          <a:fillRef idx="3">
            <a:schemeClr val="dk1"/>
          </a:fillRef>
          <a:effectRef idx="3">
            <a:schemeClr val="dk1"/>
          </a:effectRef>
          <a:fontRef idx="minor">
            <a:schemeClr val="lt1"/>
          </a:fontRef>
        </p:style>
        <p:txBody>
          <a:bodyPr wrap="square">
            <a:spAutoFit/>
          </a:bodyPr>
          <a:lstStyle/>
          <a:p>
            <a:r>
              <a:rPr lang="en-US" sz="3200" dirty="0"/>
              <a:t>For I am not ashamed of the gospel, for it is the power of God for salvation </a:t>
            </a:r>
            <a:r>
              <a:rPr lang="en-US" sz="3200" b="1" dirty="0"/>
              <a:t>to everyone </a:t>
            </a:r>
            <a:r>
              <a:rPr lang="en-US" sz="3200" dirty="0"/>
              <a:t>who believes, to the Jew first and also to the Greek.</a:t>
            </a:r>
            <a:r>
              <a:rPr lang="en-US" sz="3200" dirty="0">
                <a:solidFill>
                  <a:schemeClr val="bg1"/>
                </a:solidFill>
              </a:rPr>
              <a:t>																	</a:t>
            </a:r>
            <a:r>
              <a:rPr lang="en-US" sz="3200" i="1" dirty="0">
                <a:solidFill>
                  <a:schemeClr val="bg1"/>
                </a:solidFill>
              </a:rPr>
              <a:t>Romans 1:16</a:t>
            </a:r>
          </a:p>
        </p:txBody>
      </p:sp>
    </p:spTree>
    <p:extLst>
      <p:ext uri="{BB962C8B-B14F-4D97-AF65-F5344CB8AC3E}">
        <p14:creationId xmlns:p14="http://schemas.microsoft.com/office/powerpoint/2010/main" val="24370418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A large building&#10;&#10;Description automatically generated">
            <a:extLst>
              <a:ext uri="{FF2B5EF4-FFF2-40B4-BE49-F238E27FC236}">
                <a16:creationId xmlns:a16="http://schemas.microsoft.com/office/drawing/2014/main" id="{F5B8CE0F-B9E2-48DC-9146-ACADD2BD142B}"/>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20" y="40469"/>
            <a:ext cx="9143980" cy="6857990"/>
          </a:xfrm>
          <a:prstGeom prst="rect">
            <a:avLst/>
          </a:prstGeom>
        </p:spPr>
      </p:pic>
      <p:sp>
        <p:nvSpPr>
          <p:cNvPr id="4" name="TextBox 3">
            <a:extLst>
              <a:ext uri="{FF2B5EF4-FFF2-40B4-BE49-F238E27FC236}">
                <a16:creationId xmlns:a16="http://schemas.microsoft.com/office/drawing/2014/main" id="{4E8B08DC-BB4A-4ABB-8DE7-BE8F6DC5A14C}"/>
              </a:ext>
            </a:extLst>
          </p:cNvPr>
          <p:cNvSpPr txBox="1"/>
          <p:nvPr/>
        </p:nvSpPr>
        <p:spPr>
          <a:xfrm>
            <a:off x="4571990" y="4180054"/>
            <a:ext cx="3458817" cy="369332"/>
          </a:xfrm>
          <a:prstGeom prst="rect">
            <a:avLst/>
          </a:prstGeom>
          <a:noFill/>
        </p:spPr>
        <p:txBody>
          <a:bodyPr wrap="square" rtlCol="0">
            <a:spAutoFit/>
          </a:bodyPr>
          <a:lstStyle/>
          <a:p>
            <a:pPr algn="r">
              <a:spcAft>
                <a:spcPts val="600"/>
              </a:spcAft>
            </a:pPr>
            <a:r>
              <a:rPr lang="en-US" dirty="0"/>
              <a:t> </a:t>
            </a:r>
            <a:endParaRPr lang="en-US"/>
          </a:p>
        </p:txBody>
      </p:sp>
      <p:sp>
        <p:nvSpPr>
          <p:cNvPr id="8" name="Rectangle 7">
            <a:extLst>
              <a:ext uri="{FF2B5EF4-FFF2-40B4-BE49-F238E27FC236}">
                <a16:creationId xmlns:a16="http://schemas.microsoft.com/office/drawing/2014/main" id="{108097E1-1C48-4EA0-9C42-B87742A9B871}"/>
              </a:ext>
            </a:extLst>
          </p:cNvPr>
          <p:cNvSpPr/>
          <p:nvPr/>
        </p:nvSpPr>
        <p:spPr>
          <a:xfrm>
            <a:off x="0" y="0"/>
            <a:ext cx="9144000" cy="2062103"/>
          </a:xfrm>
          <a:prstGeom prst="rect">
            <a:avLst/>
          </a:prstGeom>
        </p:spPr>
        <p:style>
          <a:lnRef idx="0">
            <a:schemeClr val="dk1"/>
          </a:lnRef>
          <a:fillRef idx="3">
            <a:schemeClr val="dk1"/>
          </a:fillRef>
          <a:effectRef idx="3">
            <a:schemeClr val="dk1"/>
          </a:effectRef>
          <a:fontRef idx="minor">
            <a:schemeClr val="lt1"/>
          </a:fontRef>
        </p:style>
        <p:txBody>
          <a:bodyPr wrap="square">
            <a:spAutoFit/>
          </a:bodyPr>
          <a:lstStyle/>
          <a:p>
            <a:r>
              <a:rPr lang="en-US" b="1" baseline="30000" dirty="0"/>
              <a:t> </a:t>
            </a:r>
            <a:r>
              <a:rPr lang="en-US" sz="3200" dirty="0"/>
              <a:t>For all who have sinned without the Law will also perish without the Law, and all who have sinned under the Law will be judged by the Law</a:t>
            </a:r>
          </a:p>
          <a:p>
            <a:r>
              <a:rPr lang="en-US" sz="3200" i="1" dirty="0">
                <a:solidFill>
                  <a:schemeClr val="bg1"/>
                </a:solidFill>
              </a:rPr>
              <a:t>														Romans 2:12</a:t>
            </a:r>
          </a:p>
        </p:txBody>
      </p:sp>
      <p:sp>
        <p:nvSpPr>
          <p:cNvPr id="5" name="Rectangle 4">
            <a:extLst>
              <a:ext uri="{FF2B5EF4-FFF2-40B4-BE49-F238E27FC236}">
                <a16:creationId xmlns:a16="http://schemas.microsoft.com/office/drawing/2014/main" id="{15DC621E-4B7C-4632-85FC-ED99B8327C10}"/>
              </a:ext>
            </a:extLst>
          </p:cNvPr>
          <p:cNvSpPr/>
          <p:nvPr/>
        </p:nvSpPr>
        <p:spPr>
          <a:xfrm>
            <a:off x="0" y="2062103"/>
            <a:ext cx="9144000" cy="2062103"/>
          </a:xfrm>
          <a:prstGeom prst="rect">
            <a:avLst/>
          </a:prstGeom>
        </p:spPr>
        <p:style>
          <a:lnRef idx="0">
            <a:schemeClr val="dk1"/>
          </a:lnRef>
          <a:fillRef idx="3">
            <a:schemeClr val="dk1"/>
          </a:fillRef>
          <a:effectRef idx="3">
            <a:schemeClr val="dk1"/>
          </a:effectRef>
          <a:fontRef idx="minor">
            <a:schemeClr val="lt1"/>
          </a:fontRef>
        </p:style>
        <p:txBody>
          <a:bodyPr wrap="square">
            <a:spAutoFit/>
          </a:bodyPr>
          <a:lstStyle/>
          <a:p>
            <a:r>
              <a:rPr lang="en-US" sz="3200" dirty="0"/>
              <a:t>What then? Are we better than they? Not at all; for we have already charged that both Jews and Greeks are all under sin</a:t>
            </a:r>
            <a:r>
              <a:rPr lang="en-US" sz="3200" i="1" dirty="0">
                <a:solidFill>
                  <a:schemeClr val="bg1"/>
                </a:solidFill>
              </a:rPr>
              <a:t>																												Romans 3:9</a:t>
            </a:r>
          </a:p>
        </p:txBody>
      </p:sp>
      <p:sp>
        <p:nvSpPr>
          <p:cNvPr id="6" name="Rectangle 5">
            <a:extLst>
              <a:ext uri="{FF2B5EF4-FFF2-40B4-BE49-F238E27FC236}">
                <a16:creationId xmlns:a16="http://schemas.microsoft.com/office/drawing/2014/main" id="{536A17E5-9BAA-4F4A-B0BE-4462ECC49874}"/>
              </a:ext>
            </a:extLst>
          </p:cNvPr>
          <p:cNvSpPr/>
          <p:nvPr/>
        </p:nvSpPr>
        <p:spPr>
          <a:xfrm>
            <a:off x="0" y="5202186"/>
            <a:ext cx="9144000" cy="1569660"/>
          </a:xfrm>
          <a:prstGeom prst="rect">
            <a:avLst/>
          </a:prstGeom>
        </p:spPr>
        <p:style>
          <a:lnRef idx="0">
            <a:schemeClr val="dk1"/>
          </a:lnRef>
          <a:fillRef idx="3">
            <a:schemeClr val="dk1"/>
          </a:fillRef>
          <a:effectRef idx="3">
            <a:schemeClr val="dk1"/>
          </a:effectRef>
          <a:fontRef idx="minor">
            <a:schemeClr val="lt1"/>
          </a:fontRef>
        </p:style>
        <p:txBody>
          <a:bodyPr wrap="square">
            <a:spAutoFit/>
          </a:bodyPr>
          <a:lstStyle/>
          <a:p>
            <a:r>
              <a:rPr lang="en-US" sz="3200" dirty="0"/>
              <a:t>Or is God the God of Jews only? Is He not the God of Gentiles also? Yes, of Gentiles also</a:t>
            </a:r>
            <a:r>
              <a:rPr lang="en-US" sz="3200" i="1" dirty="0">
                <a:solidFill>
                  <a:schemeClr val="bg1"/>
                </a:solidFill>
              </a:rPr>
              <a:t>																					Romans 3:29</a:t>
            </a:r>
          </a:p>
        </p:txBody>
      </p:sp>
      <p:sp>
        <p:nvSpPr>
          <p:cNvPr id="9" name="Rectangle 8">
            <a:extLst>
              <a:ext uri="{FF2B5EF4-FFF2-40B4-BE49-F238E27FC236}">
                <a16:creationId xmlns:a16="http://schemas.microsoft.com/office/drawing/2014/main" id="{69567454-BF56-4122-83D7-4A4B93776D4D}"/>
              </a:ext>
            </a:extLst>
          </p:cNvPr>
          <p:cNvSpPr/>
          <p:nvPr/>
        </p:nvSpPr>
        <p:spPr>
          <a:xfrm>
            <a:off x="-20" y="4124968"/>
            <a:ext cx="9144000" cy="1077218"/>
          </a:xfrm>
          <a:prstGeom prst="rect">
            <a:avLst/>
          </a:prstGeom>
        </p:spPr>
        <p:style>
          <a:lnRef idx="0">
            <a:schemeClr val="dk1"/>
          </a:lnRef>
          <a:fillRef idx="3">
            <a:schemeClr val="dk1"/>
          </a:fillRef>
          <a:effectRef idx="3">
            <a:schemeClr val="dk1"/>
          </a:effectRef>
          <a:fontRef idx="minor">
            <a:schemeClr val="lt1"/>
          </a:fontRef>
        </p:style>
        <p:txBody>
          <a:bodyPr wrap="square">
            <a:spAutoFit/>
          </a:bodyPr>
          <a:lstStyle/>
          <a:p>
            <a:r>
              <a:rPr lang="en-US" sz="3200" b="1" baseline="30000" dirty="0">
                <a:solidFill>
                  <a:schemeClr val="bg1"/>
                </a:solidFill>
              </a:rPr>
              <a:t> </a:t>
            </a:r>
            <a:r>
              <a:rPr lang="en-US" sz="3200" dirty="0">
                <a:solidFill>
                  <a:schemeClr val="bg1"/>
                </a:solidFill>
              </a:rPr>
              <a:t>for all have sinned and fall short of the glory of God </a:t>
            </a:r>
            <a:r>
              <a:rPr lang="en-US" sz="3200" i="1" dirty="0">
                <a:solidFill>
                  <a:schemeClr val="bg1"/>
                </a:solidFill>
              </a:rPr>
              <a:t>															Romans 3:23</a:t>
            </a:r>
          </a:p>
        </p:txBody>
      </p:sp>
    </p:spTree>
    <p:extLst>
      <p:ext uri="{BB962C8B-B14F-4D97-AF65-F5344CB8AC3E}">
        <p14:creationId xmlns:p14="http://schemas.microsoft.com/office/powerpoint/2010/main" val="3656499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A large building&#10;&#10;Description automatically generated">
            <a:extLst>
              <a:ext uri="{FF2B5EF4-FFF2-40B4-BE49-F238E27FC236}">
                <a16:creationId xmlns:a16="http://schemas.microsoft.com/office/drawing/2014/main" id="{F5B8CE0F-B9E2-48DC-9146-ACADD2BD142B}"/>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20" y="40469"/>
            <a:ext cx="9143980" cy="6857990"/>
          </a:xfrm>
          <a:prstGeom prst="rect">
            <a:avLst/>
          </a:prstGeom>
        </p:spPr>
      </p:pic>
      <p:sp>
        <p:nvSpPr>
          <p:cNvPr id="4" name="TextBox 3">
            <a:extLst>
              <a:ext uri="{FF2B5EF4-FFF2-40B4-BE49-F238E27FC236}">
                <a16:creationId xmlns:a16="http://schemas.microsoft.com/office/drawing/2014/main" id="{4E8B08DC-BB4A-4ABB-8DE7-BE8F6DC5A14C}"/>
              </a:ext>
            </a:extLst>
          </p:cNvPr>
          <p:cNvSpPr txBox="1"/>
          <p:nvPr/>
        </p:nvSpPr>
        <p:spPr>
          <a:xfrm>
            <a:off x="4571990" y="4180054"/>
            <a:ext cx="3458817" cy="369332"/>
          </a:xfrm>
          <a:prstGeom prst="rect">
            <a:avLst/>
          </a:prstGeom>
          <a:noFill/>
        </p:spPr>
        <p:txBody>
          <a:bodyPr wrap="square" rtlCol="0">
            <a:spAutoFit/>
          </a:bodyPr>
          <a:lstStyle/>
          <a:p>
            <a:pPr algn="r">
              <a:spcAft>
                <a:spcPts val="600"/>
              </a:spcAft>
            </a:pPr>
            <a:r>
              <a:rPr lang="en-US" dirty="0"/>
              <a:t> </a:t>
            </a:r>
            <a:endParaRPr lang="en-US"/>
          </a:p>
        </p:txBody>
      </p:sp>
      <p:sp>
        <p:nvSpPr>
          <p:cNvPr id="8" name="Rectangle 7">
            <a:extLst>
              <a:ext uri="{FF2B5EF4-FFF2-40B4-BE49-F238E27FC236}">
                <a16:creationId xmlns:a16="http://schemas.microsoft.com/office/drawing/2014/main" id="{108097E1-1C48-4EA0-9C42-B87742A9B871}"/>
              </a:ext>
            </a:extLst>
          </p:cNvPr>
          <p:cNvSpPr/>
          <p:nvPr/>
        </p:nvSpPr>
        <p:spPr>
          <a:xfrm>
            <a:off x="0" y="0"/>
            <a:ext cx="9144000" cy="1569660"/>
          </a:xfrm>
          <a:prstGeom prst="rect">
            <a:avLst/>
          </a:prstGeom>
        </p:spPr>
        <p:style>
          <a:lnRef idx="0">
            <a:schemeClr val="dk1"/>
          </a:lnRef>
          <a:fillRef idx="3">
            <a:schemeClr val="dk1"/>
          </a:fillRef>
          <a:effectRef idx="3">
            <a:schemeClr val="dk1"/>
          </a:effectRef>
          <a:fontRef idx="minor">
            <a:schemeClr val="lt1"/>
          </a:fontRef>
        </p:style>
        <p:txBody>
          <a:bodyPr wrap="square">
            <a:spAutoFit/>
          </a:bodyPr>
          <a:lstStyle/>
          <a:p>
            <a:r>
              <a:rPr lang="en-US" sz="3200" dirty="0"/>
              <a:t>Therefore, having been justified by faith, we have peace with God through our Lord Jesus Christ </a:t>
            </a:r>
            <a:r>
              <a:rPr lang="en-US" sz="3200" i="1" dirty="0">
                <a:solidFill>
                  <a:schemeClr val="bg1"/>
                </a:solidFill>
              </a:rPr>
              <a:t>																		Romans 5:1</a:t>
            </a:r>
          </a:p>
        </p:txBody>
      </p:sp>
      <p:sp>
        <p:nvSpPr>
          <p:cNvPr id="5" name="Rectangle 4">
            <a:extLst>
              <a:ext uri="{FF2B5EF4-FFF2-40B4-BE49-F238E27FC236}">
                <a16:creationId xmlns:a16="http://schemas.microsoft.com/office/drawing/2014/main" id="{15DC621E-4B7C-4632-85FC-ED99B8327C10}"/>
              </a:ext>
            </a:extLst>
          </p:cNvPr>
          <p:cNvSpPr/>
          <p:nvPr/>
        </p:nvSpPr>
        <p:spPr>
          <a:xfrm>
            <a:off x="-20" y="1569660"/>
            <a:ext cx="9144000" cy="2062103"/>
          </a:xfrm>
          <a:prstGeom prst="rect">
            <a:avLst/>
          </a:prstGeom>
        </p:spPr>
        <p:style>
          <a:lnRef idx="0">
            <a:schemeClr val="dk1"/>
          </a:lnRef>
          <a:fillRef idx="3">
            <a:schemeClr val="dk1"/>
          </a:fillRef>
          <a:effectRef idx="3">
            <a:schemeClr val="dk1"/>
          </a:effectRef>
          <a:fontRef idx="minor">
            <a:schemeClr val="lt1"/>
          </a:fontRef>
        </p:style>
        <p:txBody>
          <a:bodyPr wrap="square">
            <a:spAutoFit/>
          </a:bodyPr>
          <a:lstStyle/>
          <a:p>
            <a:r>
              <a:rPr lang="en-US" sz="3200" dirty="0"/>
              <a:t>Or do you not know that all of us who have been baptized into Christ Jesus have been baptized into His death? </a:t>
            </a:r>
            <a:r>
              <a:rPr lang="en-US" sz="3200" i="1" dirty="0">
                <a:solidFill>
                  <a:schemeClr val="bg1"/>
                </a:solidFill>
              </a:rPr>
              <a:t>																																Romans 6:3</a:t>
            </a:r>
          </a:p>
        </p:txBody>
      </p:sp>
    </p:spTree>
    <p:extLst>
      <p:ext uri="{BB962C8B-B14F-4D97-AF65-F5344CB8AC3E}">
        <p14:creationId xmlns:p14="http://schemas.microsoft.com/office/powerpoint/2010/main" val="1935082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A large building&#10;&#10;Description automatically generated">
            <a:extLst>
              <a:ext uri="{FF2B5EF4-FFF2-40B4-BE49-F238E27FC236}">
                <a16:creationId xmlns:a16="http://schemas.microsoft.com/office/drawing/2014/main" id="{F5B8CE0F-B9E2-48DC-9146-ACADD2BD142B}"/>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20" y="10"/>
            <a:ext cx="9143980" cy="6857990"/>
          </a:xfrm>
          <a:prstGeom prst="rect">
            <a:avLst/>
          </a:prstGeom>
        </p:spPr>
      </p:pic>
      <p:sp>
        <p:nvSpPr>
          <p:cNvPr id="4" name="TextBox 3">
            <a:extLst>
              <a:ext uri="{FF2B5EF4-FFF2-40B4-BE49-F238E27FC236}">
                <a16:creationId xmlns:a16="http://schemas.microsoft.com/office/drawing/2014/main" id="{4E8B08DC-BB4A-4ABB-8DE7-BE8F6DC5A14C}"/>
              </a:ext>
            </a:extLst>
          </p:cNvPr>
          <p:cNvSpPr txBox="1"/>
          <p:nvPr/>
        </p:nvSpPr>
        <p:spPr>
          <a:xfrm>
            <a:off x="4571990" y="4180054"/>
            <a:ext cx="3458817" cy="369332"/>
          </a:xfrm>
          <a:prstGeom prst="rect">
            <a:avLst/>
          </a:prstGeom>
          <a:noFill/>
        </p:spPr>
        <p:txBody>
          <a:bodyPr wrap="square" rtlCol="0">
            <a:spAutoFit/>
          </a:bodyPr>
          <a:lstStyle/>
          <a:p>
            <a:pPr algn="r">
              <a:spcAft>
                <a:spcPts val="600"/>
              </a:spcAft>
            </a:pPr>
            <a:r>
              <a:rPr lang="en-US" dirty="0"/>
              <a:t> </a:t>
            </a:r>
            <a:endParaRPr lang="en-US"/>
          </a:p>
        </p:txBody>
      </p:sp>
      <p:sp>
        <p:nvSpPr>
          <p:cNvPr id="6" name="Rectangle 5">
            <a:extLst>
              <a:ext uri="{FF2B5EF4-FFF2-40B4-BE49-F238E27FC236}">
                <a16:creationId xmlns:a16="http://schemas.microsoft.com/office/drawing/2014/main" id="{D6DA6944-EEEF-4AEB-B2A7-1EBF5268BD47}"/>
              </a:ext>
            </a:extLst>
          </p:cNvPr>
          <p:cNvSpPr/>
          <p:nvPr/>
        </p:nvSpPr>
        <p:spPr>
          <a:xfrm>
            <a:off x="-20" y="379779"/>
            <a:ext cx="9144000" cy="5016758"/>
          </a:xfrm>
          <a:prstGeom prst="rect">
            <a:avLst/>
          </a:prstGeom>
        </p:spPr>
        <p:style>
          <a:lnRef idx="0">
            <a:schemeClr val="dk1"/>
          </a:lnRef>
          <a:fillRef idx="3">
            <a:schemeClr val="dk1"/>
          </a:fillRef>
          <a:effectRef idx="3">
            <a:schemeClr val="dk1"/>
          </a:effectRef>
          <a:fontRef idx="minor">
            <a:schemeClr val="lt1"/>
          </a:fontRef>
        </p:style>
        <p:txBody>
          <a:bodyPr wrap="square">
            <a:spAutoFit/>
          </a:bodyPr>
          <a:lstStyle/>
          <a:p>
            <a:r>
              <a:rPr lang="en-US" sz="3200" b="1" baseline="30000" dirty="0"/>
              <a:t>14 </a:t>
            </a:r>
            <a:r>
              <a:rPr lang="en-US" sz="3200" dirty="0"/>
              <a:t>For all who are being led by the Spirit of God, these are sons of God. </a:t>
            </a:r>
            <a:r>
              <a:rPr lang="en-US" sz="3200" b="1" baseline="30000" dirty="0"/>
              <a:t>15 </a:t>
            </a:r>
            <a:r>
              <a:rPr lang="en-US" sz="3200" dirty="0"/>
              <a:t>For you have not received a spirit of slavery leading to fear again, but you have received a spirit of adoption as sons by which we cry out, “Abba! Father!” </a:t>
            </a:r>
            <a:r>
              <a:rPr lang="en-US" sz="3200" b="1" baseline="30000" dirty="0"/>
              <a:t>16 </a:t>
            </a:r>
            <a:r>
              <a:rPr lang="en-US" sz="3200" dirty="0"/>
              <a:t>The Spirit Himself testifies with our spirit that we are children of God, </a:t>
            </a:r>
            <a:r>
              <a:rPr lang="en-US" sz="3200" b="1" baseline="30000" dirty="0"/>
              <a:t>17 </a:t>
            </a:r>
            <a:r>
              <a:rPr lang="en-US" sz="3200" dirty="0"/>
              <a:t>and if children, heirs also, heirs of God and fellow heirs with Christ, if indeed we suffer with Him so that we may also be glorified with Him. </a:t>
            </a:r>
          </a:p>
          <a:p>
            <a:r>
              <a:rPr lang="en-US" sz="3200" i="1" dirty="0"/>
              <a:t>													Romans 8:14-17</a:t>
            </a:r>
            <a:endParaRPr lang="en-US" sz="3200" i="1" dirty="0">
              <a:solidFill>
                <a:schemeClr val="bg1"/>
              </a:solidFill>
            </a:endParaRPr>
          </a:p>
        </p:txBody>
      </p:sp>
    </p:spTree>
    <p:extLst>
      <p:ext uri="{BB962C8B-B14F-4D97-AF65-F5344CB8AC3E}">
        <p14:creationId xmlns:p14="http://schemas.microsoft.com/office/powerpoint/2010/main" val="35557501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A large building&#10;&#10;Description automatically generated">
            <a:extLst>
              <a:ext uri="{FF2B5EF4-FFF2-40B4-BE49-F238E27FC236}">
                <a16:creationId xmlns:a16="http://schemas.microsoft.com/office/drawing/2014/main" id="{F5B8CE0F-B9E2-48DC-9146-ACADD2BD142B}"/>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20" y="10"/>
            <a:ext cx="9143980" cy="6857990"/>
          </a:xfrm>
          <a:prstGeom prst="rect">
            <a:avLst/>
          </a:prstGeom>
        </p:spPr>
      </p:pic>
      <p:sp>
        <p:nvSpPr>
          <p:cNvPr id="4" name="TextBox 3">
            <a:extLst>
              <a:ext uri="{FF2B5EF4-FFF2-40B4-BE49-F238E27FC236}">
                <a16:creationId xmlns:a16="http://schemas.microsoft.com/office/drawing/2014/main" id="{4E8B08DC-BB4A-4ABB-8DE7-BE8F6DC5A14C}"/>
              </a:ext>
            </a:extLst>
          </p:cNvPr>
          <p:cNvSpPr txBox="1"/>
          <p:nvPr/>
        </p:nvSpPr>
        <p:spPr>
          <a:xfrm>
            <a:off x="4571990" y="4180054"/>
            <a:ext cx="3458817" cy="369332"/>
          </a:xfrm>
          <a:prstGeom prst="rect">
            <a:avLst/>
          </a:prstGeom>
          <a:noFill/>
        </p:spPr>
        <p:txBody>
          <a:bodyPr wrap="square" rtlCol="0">
            <a:spAutoFit/>
          </a:bodyPr>
          <a:lstStyle/>
          <a:p>
            <a:pPr algn="r">
              <a:spcAft>
                <a:spcPts val="600"/>
              </a:spcAft>
            </a:pPr>
            <a:r>
              <a:rPr lang="en-US" dirty="0"/>
              <a:t> </a:t>
            </a:r>
            <a:endParaRPr lang="en-US"/>
          </a:p>
        </p:txBody>
      </p:sp>
      <p:sp>
        <p:nvSpPr>
          <p:cNvPr id="6" name="Rectangle 5">
            <a:extLst>
              <a:ext uri="{FF2B5EF4-FFF2-40B4-BE49-F238E27FC236}">
                <a16:creationId xmlns:a16="http://schemas.microsoft.com/office/drawing/2014/main" id="{D6DA6944-EEEF-4AEB-B2A7-1EBF5268BD47}"/>
              </a:ext>
            </a:extLst>
          </p:cNvPr>
          <p:cNvSpPr/>
          <p:nvPr/>
        </p:nvSpPr>
        <p:spPr>
          <a:xfrm>
            <a:off x="-20" y="379779"/>
            <a:ext cx="9144000" cy="2554545"/>
          </a:xfrm>
          <a:prstGeom prst="rect">
            <a:avLst/>
          </a:prstGeom>
        </p:spPr>
        <p:style>
          <a:lnRef idx="0">
            <a:schemeClr val="dk1"/>
          </a:lnRef>
          <a:fillRef idx="3">
            <a:schemeClr val="dk1"/>
          </a:fillRef>
          <a:effectRef idx="3">
            <a:schemeClr val="dk1"/>
          </a:effectRef>
          <a:fontRef idx="minor">
            <a:schemeClr val="lt1"/>
          </a:fontRef>
        </p:style>
        <p:txBody>
          <a:bodyPr wrap="square">
            <a:spAutoFit/>
          </a:bodyPr>
          <a:lstStyle/>
          <a:p>
            <a:r>
              <a:rPr lang="en-US" sz="3200" dirty="0"/>
              <a:t>For just as we have many members in one body and all the members do not have the same function, so we, who are many, are one body in Christ, and individually members one of another. </a:t>
            </a:r>
          </a:p>
          <a:p>
            <a:r>
              <a:rPr lang="en-US" sz="3200" dirty="0"/>
              <a:t>													</a:t>
            </a:r>
            <a:r>
              <a:rPr lang="en-US" sz="3200" i="1" dirty="0"/>
              <a:t>Romans 12:4-5</a:t>
            </a:r>
            <a:endParaRPr lang="en-US" sz="3200" i="1" dirty="0">
              <a:solidFill>
                <a:schemeClr val="bg1"/>
              </a:solidFill>
            </a:endParaRPr>
          </a:p>
        </p:txBody>
      </p:sp>
      <p:sp>
        <p:nvSpPr>
          <p:cNvPr id="5" name="Rectangle 4">
            <a:extLst>
              <a:ext uri="{FF2B5EF4-FFF2-40B4-BE49-F238E27FC236}">
                <a16:creationId xmlns:a16="http://schemas.microsoft.com/office/drawing/2014/main" id="{B1B1C971-8397-444A-941C-65E6C4994351}"/>
              </a:ext>
            </a:extLst>
          </p:cNvPr>
          <p:cNvSpPr/>
          <p:nvPr/>
        </p:nvSpPr>
        <p:spPr>
          <a:xfrm>
            <a:off x="-20" y="3429000"/>
            <a:ext cx="9144000" cy="2062103"/>
          </a:xfrm>
          <a:prstGeom prst="rect">
            <a:avLst/>
          </a:prstGeom>
        </p:spPr>
        <p:style>
          <a:lnRef idx="0">
            <a:schemeClr val="dk1"/>
          </a:lnRef>
          <a:fillRef idx="3">
            <a:schemeClr val="dk1"/>
          </a:fillRef>
          <a:effectRef idx="3">
            <a:schemeClr val="dk1"/>
          </a:effectRef>
          <a:fontRef idx="minor">
            <a:schemeClr val="lt1"/>
          </a:fontRef>
        </p:style>
        <p:txBody>
          <a:bodyPr wrap="square">
            <a:spAutoFit/>
          </a:bodyPr>
          <a:lstStyle/>
          <a:p>
            <a:r>
              <a:rPr lang="en-US" sz="3200" dirty="0"/>
              <a:t>Therefore let us not judge one another anymore, but rather determine this—not to put an obstacle or a stumbling block in a brother’s way.																				</a:t>
            </a:r>
            <a:r>
              <a:rPr lang="en-US" sz="3200" i="1" dirty="0"/>
              <a:t>Romans 14:13</a:t>
            </a:r>
            <a:endParaRPr lang="en-US" sz="3200" i="1" dirty="0">
              <a:solidFill>
                <a:schemeClr val="bg1"/>
              </a:solidFill>
            </a:endParaRPr>
          </a:p>
        </p:txBody>
      </p:sp>
    </p:spTree>
    <p:extLst>
      <p:ext uri="{BB962C8B-B14F-4D97-AF65-F5344CB8AC3E}">
        <p14:creationId xmlns:p14="http://schemas.microsoft.com/office/powerpoint/2010/main" val="25491490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995C8B3-AA9C-49C1-B5B9-3F23E12511E8}"/>
              </a:ext>
            </a:extLst>
          </p:cNvPr>
          <p:cNvSpPr/>
          <p:nvPr/>
        </p:nvSpPr>
        <p:spPr>
          <a:xfrm>
            <a:off x="0" y="0"/>
            <a:ext cx="9144000" cy="6986528"/>
          </a:xfrm>
          <a:prstGeom prst="rect">
            <a:avLst/>
          </a:prstGeom>
        </p:spPr>
        <p:txBody>
          <a:bodyPr wrap="square">
            <a:spAutoFit/>
          </a:bodyPr>
          <a:lstStyle/>
          <a:p>
            <a:r>
              <a:rPr lang="en-US" sz="2800" b="1" baseline="30000" dirty="0">
                <a:solidFill>
                  <a:srgbClr val="000000"/>
                </a:solidFill>
                <a:latin typeface="&amp;quot"/>
              </a:rPr>
              <a:t>11 </a:t>
            </a:r>
            <a:r>
              <a:rPr lang="en-US" sz="2800" dirty="0">
                <a:solidFill>
                  <a:srgbClr val="000000"/>
                </a:solidFill>
                <a:latin typeface="&amp;quot"/>
              </a:rPr>
              <a:t>Therefore remember that formerly you, the Gentiles in the flesh, who are called “Uncircumcision” by the so-called “Circumcision,” which is performed in the flesh by human hands—</a:t>
            </a:r>
            <a:r>
              <a:rPr lang="en-US" sz="2800" dirty="0">
                <a:solidFill>
                  <a:srgbClr val="000000"/>
                </a:solidFill>
                <a:latin typeface="Helvetica Neue"/>
              </a:rPr>
              <a:t> </a:t>
            </a:r>
            <a:r>
              <a:rPr lang="en-US" sz="2800" b="1" baseline="30000" dirty="0">
                <a:solidFill>
                  <a:srgbClr val="000000"/>
                </a:solidFill>
                <a:latin typeface="&amp;quot"/>
              </a:rPr>
              <a:t>12 </a:t>
            </a:r>
            <a:r>
              <a:rPr lang="en-US" sz="2800" dirty="0">
                <a:solidFill>
                  <a:srgbClr val="000000"/>
                </a:solidFill>
                <a:latin typeface="&amp;quot"/>
              </a:rPr>
              <a:t>remember that you were at that time separate from Christ, excluded from the commonwealth of Israel, and strangers to the covenants of promise, having no hope and without God in the world.</a:t>
            </a:r>
            <a:r>
              <a:rPr lang="en-US" sz="2800" dirty="0">
                <a:solidFill>
                  <a:srgbClr val="000000"/>
                </a:solidFill>
                <a:latin typeface="Helvetica Neue"/>
              </a:rPr>
              <a:t> </a:t>
            </a:r>
            <a:r>
              <a:rPr lang="en-US" sz="2800" b="1" baseline="30000" dirty="0">
                <a:solidFill>
                  <a:srgbClr val="000000"/>
                </a:solidFill>
                <a:latin typeface="&amp;quot"/>
              </a:rPr>
              <a:t>13 </a:t>
            </a:r>
            <a:r>
              <a:rPr lang="en-US" sz="2800" dirty="0">
                <a:solidFill>
                  <a:srgbClr val="000000"/>
                </a:solidFill>
                <a:latin typeface="&amp;quot"/>
              </a:rPr>
              <a:t>But now in Christ Jesus you who formerly were far off have been brought near by the blood of Christ.</a:t>
            </a:r>
            <a:r>
              <a:rPr lang="en-US" sz="2800" dirty="0">
                <a:solidFill>
                  <a:srgbClr val="000000"/>
                </a:solidFill>
                <a:latin typeface="Helvetica Neue"/>
              </a:rPr>
              <a:t> </a:t>
            </a:r>
            <a:r>
              <a:rPr lang="en-US" sz="2800" b="1" baseline="30000" dirty="0">
                <a:solidFill>
                  <a:srgbClr val="000000"/>
                </a:solidFill>
                <a:latin typeface="&amp;quot"/>
              </a:rPr>
              <a:t>14 </a:t>
            </a:r>
            <a:r>
              <a:rPr lang="en-US" sz="2800" dirty="0">
                <a:solidFill>
                  <a:srgbClr val="000000"/>
                </a:solidFill>
                <a:latin typeface="&amp;quot"/>
              </a:rPr>
              <a:t>For He Himself is our peace, </a:t>
            </a:r>
            <a:r>
              <a:rPr lang="en-US" sz="2800" b="1" dirty="0">
                <a:solidFill>
                  <a:srgbClr val="000000"/>
                </a:solidFill>
                <a:latin typeface="&amp;quot"/>
              </a:rPr>
              <a:t>who made both groups into one </a:t>
            </a:r>
            <a:r>
              <a:rPr lang="en-US" sz="2800" dirty="0">
                <a:solidFill>
                  <a:srgbClr val="000000"/>
                </a:solidFill>
                <a:latin typeface="&amp;quot"/>
              </a:rPr>
              <a:t>and broke down the barrier of the dividing wall,</a:t>
            </a:r>
            <a:r>
              <a:rPr lang="en-US" sz="2800" dirty="0">
                <a:solidFill>
                  <a:srgbClr val="000000"/>
                </a:solidFill>
                <a:latin typeface="Helvetica Neue"/>
              </a:rPr>
              <a:t> </a:t>
            </a:r>
            <a:r>
              <a:rPr lang="en-US" sz="2800" b="1" baseline="30000" dirty="0">
                <a:solidFill>
                  <a:srgbClr val="000000"/>
                </a:solidFill>
                <a:latin typeface="&amp;quot"/>
              </a:rPr>
              <a:t>15 </a:t>
            </a:r>
            <a:r>
              <a:rPr lang="en-US" sz="2800" dirty="0">
                <a:solidFill>
                  <a:srgbClr val="000000"/>
                </a:solidFill>
                <a:latin typeface="&amp;quot"/>
              </a:rPr>
              <a:t>by abolishing in His flesh the enmity, which is the Law of commandments contained in ordinances, so that in Himself He might </a:t>
            </a:r>
            <a:r>
              <a:rPr lang="en-US" sz="2800" b="1" dirty="0">
                <a:solidFill>
                  <a:srgbClr val="000000"/>
                </a:solidFill>
                <a:latin typeface="&amp;quot"/>
              </a:rPr>
              <a:t>make the two into one new man</a:t>
            </a:r>
            <a:r>
              <a:rPr lang="en-US" sz="2800" dirty="0">
                <a:solidFill>
                  <a:srgbClr val="000000"/>
                </a:solidFill>
                <a:latin typeface="&amp;quot"/>
              </a:rPr>
              <a:t>, thus establishing peace,</a:t>
            </a:r>
            <a:r>
              <a:rPr lang="en-US" sz="2800" dirty="0">
                <a:solidFill>
                  <a:srgbClr val="000000"/>
                </a:solidFill>
                <a:latin typeface="Helvetica Neue"/>
              </a:rPr>
              <a:t> </a:t>
            </a:r>
            <a:r>
              <a:rPr lang="en-US" sz="2800" b="1" baseline="30000" dirty="0">
                <a:solidFill>
                  <a:srgbClr val="000000"/>
                </a:solidFill>
                <a:latin typeface="&amp;quot"/>
              </a:rPr>
              <a:t>16 </a:t>
            </a:r>
            <a:r>
              <a:rPr lang="en-US" sz="2800" dirty="0">
                <a:solidFill>
                  <a:srgbClr val="000000"/>
                </a:solidFill>
                <a:latin typeface="&amp;quot"/>
              </a:rPr>
              <a:t>and might reconcile them both in </a:t>
            </a:r>
            <a:r>
              <a:rPr lang="en-US" sz="2800" b="1" dirty="0">
                <a:solidFill>
                  <a:srgbClr val="000000"/>
                </a:solidFill>
                <a:latin typeface="&amp;quot"/>
              </a:rPr>
              <a:t>one body </a:t>
            </a:r>
            <a:r>
              <a:rPr lang="en-US" sz="2800" dirty="0">
                <a:solidFill>
                  <a:srgbClr val="000000"/>
                </a:solidFill>
                <a:latin typeface="&amp;quot"/>
              </a:rPr>
              <a:t>to God through the cross, by it having put to death the enmity.</a:t>
            </a:r>
          </a:p>
          <a:p>
            <a:r>
              <a:rPr lang="en-US" sz="2800" i="1" dirty="0"/>
              <a:t>													Ephesians 2:11-16</a:t>
            </a:r>
          </a:p>
        </p:txBody>
      </p:sp>
    </p:spTree>
    <p:extLst>
      <p:ext uri="{BB962C8B-B14F-4D97-AF65-F5344CB8AC3E}">
        <p14:creationId xmlns:p14="http://schemas.microsoft.com/office/powerpoint/2010/main" val="16308588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A large building&#10;&#10;Description automatically generated">
            <a:extLst>
              <a:ext uri="{FF2B5EF4-FFF2-40B4-BE49-F238E27FC236}">
                <a16:creationId xmlns:a16="http://schemas.microsoft.com/office/drawing/2014/main" id="{F5B8CE0F-B9E2-48DC-9146-ACADD2BD142B}"/>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20" y="10"/>
            <a:ext cx="9143980" cy="6857990"/>
          </a:xfrm>
          <a:prstGeom prst="rect">
            <a:avLst/>
          </a:prstGeom>
        </p:spPr>
      </p:pic>
      <p:sp>
        <p:nvSpPr>
          <p:cNvPr id="4" name="TextBox 3">
            <a:extLst>
              <a:ext uri="{FF2B5EF4-FFF2-40B4-BE49-F238E27FC236}">
                <a16:creationId xmlns:a16="http://schemas.microsoft.com/office/drawing/2014/main" id="{4E8B08DC-BB4A-4ABB-8DE7-BE8F6DC5A14C}"/>
              </a:ext>
            </a:extLst>
          </p:cNvPr>
          <p:cNvSpPr txBox="1"/>
          <p:nvPr/>
        </p:nvSpPr>
        <p:spPr>
          <a:xfrm>
            <a:off x="4571990" y="4180054"/>
            <a:ext cx="3458817" cy="369332"/>
          </a:xfrm>
          <a:prstGeom prst="rect">
            <a:avLst/>
          </a:prstGeom>
          <a:noFill/>
        </p:spPr>
        <p:txBody>
          <a:bodyPr wrap="square" rtlCol="0">
            <a:spAutoFit/>
          </a:bodyPr>
          <a:lstStyle/>
          <a:p>
            <a:pPr algn="r">
              <a:spcAft>
                <a:spcPts val="600"/>
              </a:spcAft>
            </a:pPr>
            <a:r>
              <a:rPr lang="en-US" dirty="0"/>
              <a:t> </a:t>
            </a:r>
            <a:endParaRPr lang="en-US"/>
          </a:p>
        </p:txBody>
      </p:sp>
      <p:sp>
        <p:nvSpPr>
          <p:cNvPr id="6" name="Rectangle 5">
            <a:extLst>
              <a:ext uri="{FF2B5EF4-FFF2-40B4-BE49-F238E27FC236}">
                <a16:creationId xmlns:a16="http://schemas.microsoft.com/office/drawing/2014/main" id="{D6DA6944-EEEF-4AEB-B2A7-1EBF5268BD47}"/>
              </a:ext>
            </a:extLst>
          </p:cNvPr>
          <p:cNvSpPr/>
          <p:nvPr/>
        </p:nvSpPr>
        <p:spPr>
          <a:xfrm>
            <a:off x="-20" y="0"/>
            <a:ext cx="9144000" cy="4360168"/>
          </a:xfrm>
          <a:prstGeom prst="rect">
            <a:avLst/>
          </a:prstGeom>
        </p:spPr>
        <p:style>
          <a:lnRef idx="0">
            <a:schemeClr val="dk1"/>
          </a:lnRef>
          <a:fillRef idx="3">
            <a:schemeClr val="dk1"/>
          </a:fillRef>
          <a:effectRef idx="3">
            <a:schemeClr val="dk1"/>
          </a:effectRef>
          <a:fontRef idx="minor">
            <a:schemeClr val="lt1"/>
          </a:fontRef>
        </p:style>
        <p:txBody>
          <a:bodyPr wrap="square">
            <a:spAutoFit/>
          </a:bodyPr>
          <a:lstStyle/>
          <a:p>
            <a:r>
              <a:rPr lang="en-US" sz="3200" b="1" baseline="30000" dirty="0"/>
              <a:t>5 </a:t>
            </a:r>
            <a:r>
              <a:rPr lang="en-US" sz="3200" dirty="0"/>
              <a:t>Now may the God who gives perseverance and encouragement grant you to be of the same mind with one another according to Christ Jesus, </a:t>
            </a:r>
            <a:r>
              <a:rPr lang="en-US" sz="3200" b="1" baseline="30000" dirty="0"/>
              <a:t>6 </a:t>
            </a:r>
            <a:r>
              <a:rPr lang="en-US" sz="3200" dirty="0"/>
              <a:t>so that with one accord you may with </a:t>
            </a:r>
            <a:r>
              <a:rPr lang="en-US" sz="3200" b="1" dirty="0"/>
              <a:t>one voice </a:t>
            </a:r>
            <a:r>
              <a:rPr lang="en-US" sz="3200" dirty="0"/>
              <a:t>glorify the God and Father of our Lord Jesus Christ. </a:t>
            </a:r>
          </a:p>
          <a:p>
            <a:endParaRPr lang="en-US" sz="3200" b="1" baseline="30000" dirty="0"/>
          </a:p>
          <a:p>
            <a:r>
              <a:rPr lang="en-US" sz="3200" b="1" baseline="30000" dirty="0"/>
              <a:t>7 </a:t>
            </a:r>
            <a:r>
              <a:rPr lang="en-US" sz="3200" dirty="0"/>
              <a:t>Therefore, accept one another, just as Christ also accepted us to the glory of God.</a:t>
            </a:r>
          </a:p>
          <a:p>
            <a:r>
              <a:rPr lang="en-US" sz="3200" dirty="0"/>
              <a:t>														</a:t>
            </a:r>
            <a:r>
              <a:rPr lang="en-US" sz="3200" i="1" dirty="0"/>
              <a:t>Romans 15:5-7</a:t>
            </a:r>
            <a:endParaRPr lang="en-US" sz="3200" i="1" dirty="0">
              <a:solidFill>
                <a:schemeClr val="bg1"/>
              </a:solidFill>
            </a:endParaRPr>
          </a:p>
        </p:txBody>
      </p:sp>
      <p:sp>
        <p:nvSpPr>
          <p:cNvPr id="2" name="TextBox 1">
            <a:extLst>
              <a:ext uri="{FF2B5EF4-FFF2-40B4-BE49-F238E27FC236}">
                <a16:creationId xmlns:a16="http://schemas.microsoft.com/office/drawing/2014/main" id="{E2973EA9-1B6F-4054-A00A-C0E307BC810B}"/>
              </a:ext>
            </a:extLst>
          </p:cNvPr>
          <p:cNvSpPr txBox="1"/>
          <p:nvPr/>
        </p:nvSpPr>
        <p:spPr>
          <a:xfrm>
            <a:off x="0" y="5022574"/>
            <a:ext cx="9144000" cy="830997"/>
          </a:xfrm>
          <a:prstGeom prst="rect">
            <a:avLst/>
          </a:prstGeom>
          <a:noFill/>
        </p:spPr>
        <p:txBody>
          <a:bodyPr wrap="square" rtlCol="0">
            <a:spAutoFit/>
          </a:bodyPr>
          <a:lstStyle/>
          <a:p>
            <a:pPr algn="ctr"/>
            <a:r>
              <a:rPr lang="en-US" sz="4800" b="1" dirty="0">
                <a:solidFill>
                  <a:schemeClr val="bg1"/>
                </a:solidFill>
                <a:effectLst>
                  <a:glow rad="228600">
                    <a:schemeClr val="tx1">
                      <a:alpha val="40000"/>
                    </a:schemeClr>
                  </a:glow>
                </a:effectLst>
              </a:rPr>
              <a:t>Live in Harmony</a:t>
            </a:r>
          </a:p>
        </p:txBody>
      </p:sp>
    </p:spTree>
    <p:extLst>
      <p:ext uri="{BB962C8B-B14F-4D97-AF65-F5344CB8AC3E}">
        <p14:creationId xmlns:p14="http://schemas.microsoft.com/office/powerpoint/2010/main" val="3962441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995C8B3-AA9C-49C1-B5B9-3F23E12511E8}"/>
              </a:ext>
            </a:extLst>
          </p:cNvPr>
          <p:cNvSpPr/>
          <p:nvPr/>
        </p:nvSpPr>
        <p:spPr>
          <a:xfrm>
            <a:off x="0" y="0"/>
            <a:ext cx="9144000" cy="2062103"/>
          </a:xfrm>
          <a:prstGeom prst="rect">
            <a:avLst/>
          </a:prstGeom>
        </p:spPr>
        <p:txBody>
          <a:bodyPr wrap="square">
            <a:spAutoFit/>
          </a:bodyPr>
          <a:lstStyle/>
          <a:p>
            <a:r>
              <a:rPr lang="en-US" sz="3200" b="1" baseline="30000" dirty="0"/>
              <a:t>18 </a:t>
            </a:r>
            <a:r>
              <a:rPr lang="en-US" sz="3200" dirty="0"/>
              <a:t>for through Him we both have our access in </a:t>
            </a:r>
            <a:r>
              <a:rPr lang="en-US" sz="3200" b="1" dirty="0"/>
              <a:t>one Spirit </a:t>
            </a:r>
            <a:r>
              <a:rPr lang="en-US" sz="3200" dirty="0"/>
              <a:t>to the Father. …</a:t>
            </a:r>
            <a:r>
              <a:rPr lang="en-US" sz="3200" b="1" baseline="30000" dirty="0"/>
              <a:t>22 </a:t>
            </a:r>
            <a:r>
              <a:rPr lang="en-US" sz="3200" dirty="0"/>
              <a:t>in whom you also are being built together into a dwelling of God </a:t>
            </a:r>
            <a:r>
              <a:rPr lang="en-US" sz="3200" b="1" dirty="0"/>
              <a:t>in the Spirit</a:t>
            </a:r>
            <a:r>
              <a:rPr lang="en-US" sz="3200" dirty="0"/>
              <a:t>.</a:t>
            </a:r>
            <a:r>
              <a:rPr lang="en-US" sz="3200" i="1" dirty="0"/>
              <a:t>														Ephesians 2:18, 22</a:t>
            </a:r>
          </a:p>
        </p:txBody>
      </p:sp>
      <p:sp>
        <p:nvSpPr>
          <p:cNvPr id="2" name="Rectangle 1">
            <a:extLst>
              <a:ext uri="{FF2B5EF4-FFF2-40B4-BE49-F238E27FC236}">
                <a16:creationId xmlns:a16="http://schemas.microsoft.com/office/drawing/2014/main" id="{CC061D6E-1D28-42E2-B042-7B0587417E62}"/>
              </a:ext>
            </a:extLst>
          </p:cNvPr>
          <p:cNvSpPr/>
          <p:nvPr/>
        </p:nvSpPr>
        <p:spPr>
          <a:xfrm>
            <a:off x="0" y="2931468"/>
            <a:ext cx="9143999" cy="3539430"/>
          </a:xfrm>
          <a:prstGeom prst="rect">
            <a:avLst/>
          </a:prstGeom>
        </p:spPr>
        <p:txBody>
          <a:bodyPr wrap="square">
            <a:spAutoFit/>
          </a:bodyPr>
          <a:lstStyle/>
          <a:p>
            <a:r>
              <a:rPr lang="en-US" sz="3200" b="1" baseline="30000" dirty="0">
                <a:solidFill>
                  <a:srgbClr val="000000"/>
                </a:solidFill>
              </a:rPr>
              <a:t>6 </a:t>
            </a:r>
            <a:r>
              <a:rPr lang="en-US" sz="3200" dirty="0">
                <a:solidFill>
                  <a:srgbClr val="000000"/>
                </a:solidFill>
              </a:rPr>
              <a:t>to be specific, that the </a:t>
            </a:r>
            <a:r>
              <a:rPr lang="en-US" sz="3200" b="1" dirty="0">
                <a:solidFill>
                  <a:srgbClr val="000000"/>
                </a:solidFill>
              </a:rPr>
              <a:t>Gentiles</a:t>
            </a:r>
            <a:r>
              <a:rPr lang="en-US" sz="3200" dirty="0">
                <a:solidFill>
                  <a:srgbClr val="000000"/>
                </a:solidFill>
              </a:rPr>
              <a:t> are </a:t>
            </a:r>
            <a:r>
              <a:rPr lang="en-US" sz="3200" b="1" dirty="0">
                <a:solidFill>
                  <a:srgbClr val="0070C0"/>
                </a:solidFill>
              </a:rPr>
              <a:t>fellow heirs </a:t>
            </a:r>
            <a:r>
              <a:rPr lang="en-US" sz="3200" dirty="0">
                <a:solidFill>
                  <a:srgbClr val="000000"/>
                </a:solidFill>
              </a:rPr>
              <a:t>and </a:t>
            </a:r>
            <a:r>
              <a:rPr lang="en-US" sz="3200" b="1" dirty="0">
                <a:solidFill>
                  <a:srgbClr val="0070C0"/>
                </a:solidFill>
              </a:rPr>
              <a:t>fellow members of the body</a:t>
            </a:r>
            <a:r>
              <a:rPr lang="en-US" sz="3200" dirty="0">
                <a:solidFill>
                  <a:srgbClr val="000000"/>
                </a:solidFill>
              </a:rPr>
              <a:t>, and </a:t>
            </a:r>
            <a:r>
              <a:rPr lang="en-US" sz="3200" b="1" dirty="0">
                <a:solidFill>
                  <a:srgbClr val="0070C0"/>
                </a:solidFill>
              </a:rPr>
              <a:t>fellow partakers of the promise </a:t>
            </a:r>
            <a:r>
              <a:rPr lang="en-US" sz="3200" dirty="0">
                <a:solidFill>
                  <a:srgbClr val="000000"/>
                </a:solidFill>
              </a:rPr>
              <a:t>in Christ Jesus through the gospel …      </a:t>
            </a:r>
            <a:r>
              <a:rPr lang="en-US" sz="3200" b="1" baseline="30000" dirty="0">
                <a:solidFill>
                  <a:srgbClr val="000000"/>
                </a:solidFill>
              </a:rPr>
              <a:t>8 </a:t>
            </a:r>
            <a:r>
              <a:rPr lang="en-US" sz="3200" dirty="0">
                <a:solidFill>
                  <a:srgbClr val="000000"/>
                </a:solidFill>
              </a:rPr>
              <a:t>To me, the very least of all saints, this grace was given, to preach to the </a:t>
            </a:r>
            <a:r>
              <a:rPr lang="en-US" sz="3200" b="1" dirty="0">
                <a:solidFill>
                  <a:srgbClr val="000000"/>
                </a:solidFill>
              </a:rPr>
              <a:t>Gentiles</a:t>
            </a:r>
            <a:r>
              <a:rPr lang="en-US" sz="3200" dirty="0">
                <a:solidFill>
                  <a:srgbClr val="000000"/>
                </a:solidFill>
              </a:rPr>
              <a:t> the unfathomable riches of Christ</a:t>
            </a:r>
          </a:p>
          <a:p>
            <a:r>
              <a:rPr lang="en-US" sz="3200" dirty="0">
                <a:solidFill>
                  <a:srgbClr val="000000"/>
                </a:solidFill>
              </a:rPr>
              <a:t>												</a:t>
            </a:r>
            <a:r>
              <a:rPr lang="en-US" sz="3200" i="1" dirty="0">
                <a:solidFill>
                  <a:srgbClr val="000000"/>
                </a:solidFill>
              </a:rPr>
              <a:t>Ephesians 3:6, 8</a:t>
            </a:r>
            <a:endParaRPr lang="en-US" sz="3200" i="1" dirty="0"/>
          </a:p>
        </p:txBody>
      </p:sp>
    </p:spTree>
    <p:extLst>
      <p:ext uri="{BB962C8B-B14F-4D97-AF65-F5344CB8AC3E}">
        <p14:creationId xmlns:p14="http://schemas.microsoft.com/office/powerpoint/2010/main" val="2240620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995C8B3-AA9C-49C1-B5B9-3F23E12511E8}"/>
              </a:ext>
            </a:extLst>
          </p:cNvPr>
          <p:cNvSpPr/>
          <p:nvPr/>
        </p:nvSpPr>
        <p:spPr>
          <a:xfrm>
            <a:off x="0" y="0"/>
            <a:ext cx="9144000" cy="2062103"/>
          </a:xfrm>
          <a:prstGeom prst="rect">
            <a:avLst/>
          </a:prstGeom>
        </p:spPr>
        <p:txBody>
          <a:bodyPr wrap="square">
            <a:spAutoFit/>
          </a:bodyPr>
          <a:lstStyle/>
          <a:p>
            <a:r>
              <a:rPr lang="en-US" sz="3200" b="1" baseline="30000" dirty="0"/>
              <a:t>14 </a:t>
            </a:r>
            <a:r>
              <a:rPr lang="en-US" sz="3200" dirty="0"/>
              <a:t>For this reason I bow my knees before the Father, </a:t>
            </a:r>
            <a:r>
              <a:rPr lang="en-US" sz="3200" b="1" baseline="30000" dirty="0"/>
              <a:t>15 </a:t>
            </a:r>
            <a:r>
              <a:rPr lang="en-US" sz="3200" dirty="0"/>
              <a:t>from whom </a:t>
            </a:r>
            <a:r>
              <a:rPr lang="en-US" sz="3200" u="sng" dirty="0"/>
              <a:t>every family</a:t>
            </a:r>
            <a:r>
              <a:rPr lang="en-US" sz="3200" dirty="0"/>
              <a:t> in heaven and on earth derives its name</a:t>
            </a:r>
          </a:p>
          <a:p>
            <a:r>
              <a:rPr lang="en-US" sz="3200" i="1" dirty="0"/>
              <a:t>												Ephesians 3:14-15</a:t>
            </a:r>
          </a:p>
        </p:txBody>
      </p:sp>
      <p:sp>
        <p:nvSpPr>
          <p:cNvPr id="3" name="Rectangle 2">
            <a:extLst>
              <a:ext uri="{FF2B5EF4-FFF2-40B4-BE49-F238E27FC236}">
                <a16:creationId xmlns:a16="http://schemas.microsoft.com/office/drawing/2014/main" id="{D34E1D4F-A2DF-4830-BBAD-EE5D280E2965}"/>
              </a:ext>
            </a:extLst>
          </p:cNvPr>
          <p:cNvSpPr/>
          <p:nvPr/>
        </p:nvSpPr>
        <p:spPr>
          <a:xfrm>
            <a:off x="125896" y="2995135"/>
            <a:ext cx="8653670" cy="3539430"/>
          </a:xfrm>
          <a:prstGeom prst="rect">
            <a:avLst/>
          </a:prstGeom>
        </p:spPr>
        <p:txBody>
          <a:bodyPr wrap="square">
            <a:spAutoFit/>
          </a:bodyPr>
          <a:lstStyle/>
          <a:p>
            <a:r>
              <a:rPr lang="en-US" sz="3200" b="1" baseline="30000" dirty="0"/>
              <a:t>3 </a:t>
            </a:r>
            <a:r>
              <a:rPr lang="en-US" sz="3200" dirty="0"/>
              <a:t>being diligent to preserve the </a:t>
            </a:r>
            <a:r>
              <a:rPr lang="en-US" sz="3200" u="sng" dirty="0"/>
              <a:t>unity of the Spirit</a:t>
            </a:r>
            <a:r>
              <a:rPr lang="en-US" sz="3200" dirty="0"/>
              <a:t> in the bond of peace.</a:t>
            </a:r>
            <a:r>
              <a:rPr lang="en-US" sz="3200" b="1" baseline="30000" dirty="0">
                <a:solidFill>
                  <a:srgbClr val="000000"/>
                </a:solidFill>
                <a:latin typeface="&amp;quot"/>
              </a:rPr>
              <a:t>4 </a:t>
            </a:r>
            <a:r>
              <a:rPr lang="en-US" sz="3200" dirty="0">
                <a:solidFill>
                  <a:srgbClr val="000000"/>
                </a:solidFill>
                <a:latin typeface="&amp;quot"/>
              </a:rPr>
              <a:t>There is </a:t>
            </a:r>
            <a:r>
              <a:rPr lang="en-US" sz="3200" b="1" dirty="0">
                <a:solidFill>
                  <a:srgbClr val="0070C0"/>
                </a:solidFill>
                <a:latin typeface="&amp;quot"/>
              </a:rPr>
              <a:t>one body </a:t>
            </a:r>
            <a:r>
              <a:rPr lang="en-US" sz="3200" dirty="0">
                <a:solidFill>
                  <a:srgbClr val="000000"/>
                </a:solidFill>
                <a:latin typeface="&amp;quot"/>
              </a:rPr>
              <a:t>and </a:t>
            </a:r>
            <a:r>
              <a:rPr lang="en-US" sz="3200" b="1" dirty="0">
                <a:solidFill>
                  <a:srgbClr val="0070C0"/>
                </a:solidFill>
                <a:latin typeface="&amp;quot"/>
              </a:rPr>
              <a:t>one Spirit</a:t>
            </a:r>
            <a:r>
              <a:rPr lang="en-US" sz="3200" dirty="0">
                <a:solidFill>
                  <a:srgbClr val="000000"/>
                </a:solidFill>
                <a:latin typeface="&amp;quot"/>
              </a:rPr>
              <a:t>, just as also you were called in </a:t>
            </a:r>
            <a:r>
              <a:rPr lang="en-US" sz="3200" b="1" dirty="0">
                <a:solidFill>
                  <a:srgbClr val="0070C0"/>
                </a:solidFill>
                <a:latin typeface="&amp;quot"/>
              </a:rPr>
              <a:t>one hope </a:t>
            </a:r>
            <a:r>
              <a:rPr lang="en-US" sz="3200" dirty="0">
                <a:solidFill>
                  <a:srgbClr val="000000"/>
                </a:solidFill>
                <a:latin typeface="&amp;quot"/>
              </a:rPr>
              <a:t>of your calling;</a:t>
            </a:r>
            <a:r>
              <a:rPr lang="en-US" sz="3200" dirty="0">
                <a:solidFill>
                  <a:srgbClr val="000000"/>
                </a:solidFill>
                <a:latin typeface="Helvetica Neue"/>
              </a:rPr>
              <a:t> </a:t>
            </a:r>
            <a:r>
              <a:rPr lang="en-US" sz="3200" b="1" baseline="30000" dirty="0">
                <a:solidFill>
                  <a:srgbClr val="000000"/>
                </a:solidFill>
                <a:latin typeface="&amp;quot"/>
              </a:rPr>
              <a:t>5 </a:t>
            </a:r>
            <a:r>
              <a:rPr lang="en-US" sz="3200" b="1" dirty="0">
                <a:solidFill>
                  <a:srgbClr val="0070C0"/>
                </a:solidFill>
                <a:latin typeface="&amp;quot"/>
              </a:rPr>
              <a:t>one Lord</a:t>
            </a:r>
            <a:r>
              <a:rPr lang="en-US" sz="3200" dirty="0">
                <a:solidFill>
                  <a:srgbClr val="000000"/>
                </a:solidFill>
                <a:latin typeface="&amp;quot"/>
              </a:rPr>
              <a:t>, </a:t>
            </a:r>
            <a:r>
              <a:rPr lang="en-US" sz="3200" b="1" dirty="0">
                <a:solidFill>
                  <a:srgbClr val="0070C0"/>
                </a:solidFill>
                <a:latin typeface="&amp;quot"/>
              </a:rPr>
              <a:t>one faith</a:t>
            </a:r>
            <a:r>
              <a:rPr lang="en-US" sz="3200" dirty="0">
                <a:solidFill>
                  <a:srgbClr val="000000"/>
                </a:solidFill>
                <a:latin typeface="&amp;quot"/>
              </a:rPr>
              <a:t>, </a:t>
            </a:r>
            <a:r>
              <a:rPr lang="en-US" sz="3200" b="1" dirty="0">
                <a:solidFill>
                  <a:srgbClr val="0070C0"/>
                </a:solidFill>
                <a:latin typeface="&amp;quot"/>
              </a:rPr>
              <a:t>one baptism</a:t>
            </a:r>
            <a:r>
              <a:rPr lang="en-US" sz="3200" dirty="0">
                <a:solidFill>
                  <a:srgbClr val="000000"/>
                </a:solidFill>
                <a:latin typeface="&amp;quot"/>
              </a:rPr>
              <a:t>,</a:t>
            </a:r>
            <a:r>
              <a:rPr lang="en-US" sz="3200" dirty="0">
                <a:solidFill>
                  <a:srgbClr val="000000"/>
                </a:solidFill>
                <a:latin typeface="Helvetica Neue"/>
              </a:rPr>
              <a:t> </a:t>
            </a:r>
            <a:r>
              <a:rPr lang="en-US" sz="3200" b="1" baseline="30000" dirty="0">
                <a:solidFill>
                  <a:srgbClr val="000000"/>
                </a:solidFill>
                <a:latin typeface="&amp;quot"/>
              </a:rPr>
              <a:t>6 </a:t>
            </a:r>
            <a:r>
              <a:rPr lang="en-US" sz="3200" b="1" dirty="0">
                <a:solidFill>
                  <a:srgbClr val="0070C0"/>
                </a:solidFill>
                <a:latin typeface="&amp;quot"/>
              </a:rPr>
              <a:t>one God </a:t>
            </a:r>
            <a:r>
              <a:rPr lang="en-US" sz="3200" dirty="0">
                <a:solidFill>
                  <a:srgbClr val="000000"/>
                </a:solidFill>
                <a:latin typeface="&amp;quot"/>
              </a:rPr>
              <a:t>and Father of all who is over all and through all and in all.</a:t>
            </a:r>
          </a:p>
          <a:p>
            <a:r>
              <a:rPr lang="en-US" sz="3200" dirty="0">
                <a:solidFill>
                  <a:srgbClr val="000000"/>
                </a:solidFill>
                <a:latin typeface="&amp;quot"/>
              </a:rPr>
              <a:t>												</a:t>
            </a:r>
            <a:r>
              <a:rPr lang="en-US" sz="3200" i="1" dirty="0">
                <a:solidFill>
                  <a:srgbClr val="000000"/>
                </a:solidFill>
                <a:latin typeface="&amp;quot"/>
              </a:rPr>
              <a:t>Ephesians 4:3-6</a:t>
            </a:r>
            <a:endParaRPr lang="en-US" sz="3200" i="1" dirty="0"/>
          </a:p>
        </p:txBody>
      </p:sp>
    </p:spTree>
    <p:extLst>
      <p:ext uri="{BB962C8B-B14F-4D97-AF65-F5344CB8AC3E}">
        <p14:creationId xmlns:p14="http://schemas.microsoft.com/office/powerpoint/2010/main" val="1749172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995C8B3-AA9C-49C1-B5B9-3F23E12511E8}"/>
              </a:ext>
            </a:extLst>
          </p:cNvPr>
          <p:cNvSpPr/>
          <p:nvPr/>
        </p:nvSpPr>
        <p:spPr>
          <a:xfrm>
            <a:off x="0" y="1219200"/>
            <a:ext cx="9144000" cy="4031873"/>
          </a:xfrm>
          <a:prstGeom prst="rect">
            <a:avLst/>
          </a:prstGeom>
        </p:spPr>
        <p:txBody>
          <a:bodyPr wrap="square">
            <a:spAutoFit/>
          </a:bodyPr>
          <a:lstStyle/>
          <a:p>
            <a:r>
              <a:rPr lang="en-US" sz="3200" b="1" baseline="30000" dirty="0"/>
              <a:t>18 </a:t>
            </a:r>
            <a:r>
              <a:rPr lang="en-US" sz="3200" dirty="0"/>
              <a:t>And do not get drunk with wine, for that is dissipation, but be filled with the Spirit, </a:t>
            </a:r>
            <a:r>
              <a:rPr lang="en-US" sz="3200" b="1" baseline="30000" dirty="0"/>
              <a:t>19 </a:t>
            </a:r>
            <a:r>
              <a:rPr lang="en-US" sz="3200" dirty="0"/>
              <a:t>speaking to one another in psalms and hymns and spiritual songs, singing and making melody with your heart to the Lord; </a:t>
            </a:r>
            <a:r>
              <a:rPr lang="en-US" sz="3200" b="1" baseline="30000" dirty="0"/>
              <a:t>20 </a:t>
            </a:r>
            <a:r>
              <a:rPr lang="en-US" sz="3200" dirty="0"/>
              <a:t>always giving thanks for all things in the name of our Lord Jesus Christ to God, even the Father; </a:t>
            </a:r>
            <a:r>
              <a:rPr lang="en-US" sz="3200" b="1" baseline="30000" dirty="0"/>
              <a:t>21 </a:t>
            </a:r>
            <a:r>
              <a:rPr lang="en-US" sz="3200" dirty="0"/>
              <a:t>and be subject to one another in the fear of Christ.</a:t>
            </a:r>
          </a:p>
          <a:p>
            <a:r>
              <a:rPr lang="en-US" sz="3200" i="1" dirty="0"/>
              <a:t>												Ephesians 5:18-21</a:t>
            </a:r>
          </a:p>
        </p:txBody>
      </p:sp>
    </p:spTree>
    <p:extLst>
      <p:ext uri="{BB962C8B-B14F-4D97-AF65-F5344CB8AC3E}">
        <p14:creationId xmlns:p14="http://schemas.microsoft.com/office/powerpoint/2010/main" val="28573270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995C8B3-AA9C-49C1-B5B9-3F23E12511E8}"/>
              </a:ext>
            </a:extLst>
          </p:cNvPr>
          <p:cNvSpPr/>
          <p:nvPr/>
        </p:nvSpPr>
        <p:spPr>
          <a:xfrm>
            <a:off x="0" y="1219200"/>
            <a:ext cx="9144000" cy="4031873"/>
          </a:xfrm>
          <a:prstGeom prst="rect">
            <a:avLst/>
          </a:prstGeom>
        </p:spPr>
        <p:txBody>
          <a:bodyPr wrap="square">
            <a:spAutoFit/>
          </a:bodyPr>
          <a:lstStyle/>
          <a:p>
            <a:r>
              <a:rPr lang="en-US" sz="3200" b="1" baseline="30000" dirty="0"/>
              <a:t>18 </a:t>
            </a:r>
            <a:r>
              <a:rPr lang="en-US" sz="3200" dirty="0"/>
              <a:t>And do not get drunk with wine, for that is dissipation, but </a:t>
            </a:r>
            <a:r>
              <a:rPr lang="en-US" sz="3200" u="sng" dirty="0"/>
              <a:t>be filled with the Spirit</a:t>
            </a:r>
            <a:r>
              <a:rPr lang="en-US" sz="3200" dirty="0"/>
              <a:t>, </a:t>
            </a:r>
            <a:r>
              <a:rPr lang="en-US" sz="3200" b="1" baseline="30000" dirty="0"/>
              <a:t>19 </a:t>
            </a:r>
            <a:r>
              <a:rPr lang="en-US" sz="3200" dirty="0"/>
              <a:t>speaking to one another in psalms and hymns and spiritual songs, singing and making melody with your heart to the Lord; </a:t>
            </a:r>
            <a:r>
              <a:rPr lang="en-US" sz="3200" b="1" baseline="30000" dirty="0"/>
              <a:t>20 </a:t>
            </a:r>
            <a:r>
              <a:rPr lang="en-US" sz="3200" dirty="0"/>
              <a:t>always giving thanks for all things in the name of our Lord Jesus Christ to God, even the Father; </a:t>
            </a:r>
            <a:r>
              <a:rPr lang="en-US" sz="3200" b="1" baseline="30000" dirty="0"/>
              <a:t>21 </a:t>
            </a:r>
            <a:r>
              <a:rPr lang="en-US" sz="3200" dirty="0"/>
              <a:t>and be subject to one another in the fear of Christ.</a:t>
            </a:r>
          </a:p>
          <a:p>
            <a:r>
              <a:rPr lang="en-US" sz="3200" i="1" dirty="0"/>
              <a:t>												Ephesians 5:18-21</a:t>
            </a:r>
          </a:p>
        </p:txBody>
      </p:sp>
    </p:spTree>
    <p:extLst>
      <p:ext uri="{BB962C8B-B14F-4D97-AF65-F5344CB8AC3E}">
        <p14:creationId xmlns:p14="http://schemas.microsoft.com/office/powerpoint/2010/main" val="15371549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995C8B3-AA9C-49C1-B5B9-3F23E12511E8}"/>
              </a:ext>
            </a:extLst>
          </p:cNvPr>
          <p:cNvSpPr/>
          <p:nvPr/>
        </p:nvSpPr>
        <p:spPr>
          <a:xfrm>
            <a:off x="0" y="1219200"/>
            <a:ext cx="9144000" cy="4031873"/>
          </a:xfrm>
          <a:prstGeom prst="rect">
            <a:avLst/>
          </a:prstGeom>
        </p:spPr>
        <p:txBody>
          <a:bodyPr wrap="square">
            <a:spAutoFit/>
          </a:bodyPr>
          <a:lstStyle/>
          <a:p>
            <a:r>
              <a:rPr lang="en-US" sz="3200" b="1" baseline="30000" dirty="0"/>
              <a:t>18 </a:t>
            </a:r>
            <a:r>
              <a:rPr lang="en-US" sz="3200" dirty="0"/>
              <a:t>And do not get drunk with wine, for that is dissipation, but </a:t>
            </a:r>
            <a:r>
              <a:rPr lang="en-US" sz="3200" u="sng" dirty="0"/>
              <a:t>be filled with the Spirit</a:t>
            </a:r>
            <a:r>
              <a:rPr lang="en-US" sz="3200" dirty="0"/>
              <a:t>, </a:t>
            </a:r>
            <a:r>
              <a:rPr lang="en-US" sz="3200" b="1" baseline="30000" dirty="0"/>
              <a:t>19 </a:t>
            </a:r>
            <a:r>
              <a:rPr lang="en-US" sz="3200" b="1" dirty="0">
                <a:solidFill>
                  <a:srgbClr val="0070C0"/>
                </a:solidFill>
              </a:rPr>
              <a:t>speaking</a:t>
            </a:r>
            <a:r>
              <a:rPr lang="en-US" sz="3200" dirty="0"/>
              <a:t> to one another in psalms and hymns and spiritual songs, </a:t>
            </a:r>
            <a:r>
              <a:rPr lang="en-US" sz="3200" b="1" dirty="0">
                <a:solidFill>
                  <a:srgbClr val="0070C0"/>
                </a:solidFill>
              </a:rPr>
              <a:t>singing and making melody </a:t>
            </a:r>
            <a:r>
              <a:rPr lang="en-US" sz="3200" dirty="0"/>
              <a:t>with your heart to the Lord; </a:t>
            </a:r>
            <a:r>
              <a:rPr lang="en-US" sz="3200" b="1" baseline="30000" dirty="0"/>
              <a:t>20 </a:t>
            </a:r>
            <a:r>
              <a:rPr lang="en-US" sz="3200" dirty="0"/>
              <a:t>always </a:t>
            </a:r>
            <a:r>
              <a:rPr lang="en-US" sz="3200" b="1" dirty="0">
                <a:solidFill>
                  <a:srgbClr val="0070C0"/>
                </a:solidFill>
              </a:rPr>
              <a:t>giving thanks </a:t>
            </a:r>
            <a:r>
              <a:rPr lang="en-US" sz="3200" dirty="0"/>
              <a:t>for all things in the name of our Lord Jesus Christ to God, even the Father; </a:t>
            </a:r>
            <a:r>
              <a:rPr lang="en-US" sz="3200" b="1" baseline="30000" dirty="0"/>
              <a:t>21 </a:t>
            </a:r>
            <a:r>
              <a:rPr lang="en-US" sz="3200" dirty="0"/>
              <a:t>and </a:t>
            </a:r>
            <a:r>
              <a:rPr lang="en-US" sz="3200" b="1" dirty="0">
                <a:solidFill>
                  <a:srgbClr val="0070C0"/>
                </a:solidFill>
              </a:rPr>
              <a:t>be subject </a:t>
            </a:r>
            <a:r>
              <a:rPr lang="en-US" sz="3200" dirty="0"/>
              <a:t>to one another in the fear of Christ.</a:t>
            </a:r>
          </a:p>
          <a:p>
            <a:r>
              <a:rPr lang="en-US" sz="3200" i="1" dirty="0"/>
              <a:t>												Ephesians 5:18-21</a:t>
            </a:r>
          </a:p>
        </p:txBody>
      </p:sp>
    </p:spTree>
    <p:extLst>
      <p:ext uri="{BB962C8B-B14F-4D97-AF65-F5344CB8AC3E}">
        <p14:creationId xmlns:p14="http://schemas.microsoft.com/office/powerpoint/2010/main" val="15173154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result for brains">
            <a:extLst>
              <a:ext uri="{FF2B5EF4-FFF2-40B4-BE49-F238E27FC236}">
                <a16:creationId xmlns:a16="http://schemas.microsoft.com/office/drawing/2014/main" id="{2E2BFF3E-597D-4EF2-BAF4-608D7DCAE75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74508" y="1486485"/>
            <a:ext cx="4594984" cy="38850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86872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C46EB9D-74C7-4A83-AF0F-F43077A19E6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16636" y="566928"/>
            <a:ext cx="8110728" cy="5724144"/>
          </a:xfrm>
          <a:prstGeom prst="rect">
            <a:avLst/>
          </a:prstGeom>
        </p:spPr>
      </p:pic>
    </p:spTree>
    <p:extLst>
      <p:ext uri="{BB962C8B-B14F-4D97-AF65-F5344CB8AC3E}">
        <p14:creationId xmlns:p14="http://schemas.microsoft.com/office/powerpoint/2010/main" val="395045940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TotalTime>
  <Words>259</Words>
  <Application>Microsoft Office PowerPoint</Application>
  <PresentationFormat>On-screen Show (4:3)</PresentationFormat>
  <Paragraphs>46</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&amp;quot</vt:lpstr>
      <vt:lpstr>Arial</vt:lpstr>
      <vt:lpstr>Calibri</vt:lpstr>
      <vt:lpstr>Calibri Light</vt:lpstr>
      <vt:lpstr>Helvetica Neue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Alyse Nash</dc:creator>
  <cp:lastModifiedBy>Alyse Nash</cp:lastModifiedBy>
  <cp:revision>3</cp:revision>
  <dcterms:created xsi:type="dcterms:W3CDTF">2019-07-30T21:20:12Z</dcterms:created>
  <dcterms:modified xsi:type="dcterms:W3CDTF">2019-08-02T20:03:12Z</dcterms:modified>
</cp:coreProperties>
</file>