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60" r:id="rId5"/>
    <p:sldId id="261" r:id="rId6"/>
    <p:sldId id="259" r:id="rId7"/>
    <p:sldId id="256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9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1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1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0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1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3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7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8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1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2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38CB-6375-4AC9-A46F-9EBFE55F5B85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7D93-68BE-448D-8D96-5AF9FD22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7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Blessed be </a:t>
            </a:r>
            <a:r>
              <a:rPr lang="en-US" sz="3200" dirty="0"/>
              <a:t>the God and Father of our Lord Jesus Christ, who has </a:t>
            </a:r>
            <a:r>
              <a:rPr lang="en-US" sz="3200" dirty="0">
                <a:solidFill>
                  <a:srgbClr val="0070C0"/>
                </a:solidFill>
              </a:rPr>
              <a:t>blessed us </a:t>
            </a:r>
            <a:r>
              <a:rPr lang="en-US" sz="3200" dirty="0"/>
              <a:t>with every spiritual blessing in the heavenly places in Christ</a:t>
            </a:r>
            <a:r>
              <a:rPr lang="en-US" sz="3200" dirty="0">
                <a:solidFill>
                  <a:srgbClr val="000000"/>
                </a:solidFill>
              </a:rPr>
              <a:t>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1:3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Blessing God </a:t>
            </a:r>
          </a:p>
        </p:txBody>
      </p:sp>
    </p:spTree>
    <p:extLst>
      <p:ext uri="{BB962C8B-B14F-4D97-AF65-F5344CB8AC3E}">
        <p14:creationId xmlns:p14="http://schemas.microsoft.com/office/powerpoint/2010/main" val="392360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Blessed be </a:t>
            </a:r>
            <a:r>
              <a:rPr lang="en-US" sz="3200" dirty="0"/>
              <a:t>the </a:t>
            </a:r>
            <a:r>
              <a:rPr lang="en-US" sz="3200" b="1" dirty="0">
                <a:solidFill>
                  <a:srgbClr val="7030A0"/>
                </a:solidFill>
              </a:rPr>
              <a:t>God and Father </a:t>
            </a:r>
            <a:r>
              <a:rPr lang="en-US" sz="3200" dirty="0"/>
              <a:t>of our Lord Jesus Christ, who has </a:t>
            </a:r>
            <a:r>
              <a:rPr lang="en-US" sz="3200" dirty="0">
                <a:solidFill>
                  <a:srgbClr val="0070C0"/>
                </a:solidFill>
              </a:rPr>
              <a:t>blessed us </a:t>
            </a:r>
            <a:r>
              <a:rPr lang="en-US" sz="3200" dirty="0"/>
              <a:t>with every spiritual blessing in the heavenly places in Christ</a:t>
            </a:r>
            <a:r>
              <a:rPr lang="en-US" sz="3200" dirty="0">
                <a:solidFill>
                  <a:srgbClr val="000000"/>
                </a:solidFill>
              </a:rPr>
              <a:t>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1:3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Blessing God </a:t>
            </a:r>
          </a:p>
        </p:txBody>
      </p:sp>
    </p:spTree>
    <p:extLst>
      <p:ext uri="{BB962C8B-B14F-4D97-AF65-F5344CB8AC3E}">
        <p14:creationId xmlns:p14="http://schemas.microsoft.com/office/powerpoint/2010/main" val="262939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Blessed be </a:t>
            </a:r>
            <a:r>
              <a:rPr lang="en-US" sz="3200" dirty="0"/>
              <a:t>the </a:t>
            </a:r>
            <a:r>
              <a:rPr lang="en-US" sz="3200" b="1" dirty="0">
                <a:solidFill>
                  <a:srgbClr val="7030A0"/>
                </a:solidFill>
              </a:rPr>
              <a:t>God and Father </a:t>
            </a:r>
            <a:r>
              <a:rPr lang="en-US" sz="3200" dirty="0"/>
              <a:t>of </a:t>
            </a:r>
            <a:r>
              <a:rPr lang="en-US" sz="3200" b="1" dirty="0">
                <a:solidFill>
                  <a:srgbClr val="FF0000"/>
                </a:solidFill>
              </a:rPr>
              <a:t>our Lord Jesus Christ</a:t>
            </a:r>
            <a:r>
              <a:rPr lang="en-US" sz="3200" dirty="0"/>
              <a:t>, who has </a:t>
            </a:r>
            <a:r>
              <a:rPr lang="en-US" sz="3200" dirty="0">
                <a:solidFill>
                  <a:srgbClr val="0070C0"/>
                </a:solidFill>
              </a:rPr>
              <a:t>blessed us </a:t>
            </a:r>
            <a:r>
              <a:rPr lang="en-US" sz="3200" dirty="0"/>
              <a:t>with every spiritual blessing in the heavenly places in Christ</a:t>
            </a:r>
            <a:r>
              <a:rPr lang="en-US" sz="3200" dirty="0">
                <a:solidFill>
                  <a:srgbClr val="000000"/>
                </a:solidFill>
              </a:rPr>
              <a:t>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1:3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Blessing God </a:t>
            </a:r>
          </a:p>
        </p:txBody>
      </p:sp>
    </p:spTree>
    <p:extLst>
      <p:ext uri="{BB962C8B-B14F-4D97-AF65-F5344CB8AC3E}">
        <p14:creationId xmlns:p14="http://schemas.microsoft.com/office/powerpoint/2010/main" val="138996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Blessed be </a:t>
            </a:r>
            <a:r>
              <a:rPr lang="en-US" sz="3200" dirty="0"/>
              <a:t>the </a:t>
            </a:r>
            <a:r>
              <a:rPr lang="en-US" sz="3200" b="1" dirty="0">
                <a:solidFill>
                  <a:srgbClr val="7030A0"/>
                </a:solidFill>
              </a:rPr>
              <a:t>God and Father </a:t>
            </a:r>
            <a:r>
              <a:rPr lang="en-US" sz="3200" dirty="0"/>
              <a:t>of </a:t>
            </a:r>
            <a:r>
              <a:rPr lang="en-US" sz="3200" b="1" dirty="0">
                <a:solidFill>
                  <a:srgbClr val="FF0000"/>
                </a:solidFill>
              </a:rPr>
              <a:t>our </a:t>
            </a:r>
            <a:r>
              <a:rPr lang="en-US" sz="3200" b="1" u="sng" dirty="0">
                <a:solidFill>
                  <a:srgbClr val="FF0000"/>
                </a:solidFill>
              </a:rPr>
              <a:t>Lord</a:t>
            </a:r>
            <a:r>
              <a:rPr lang="en-US" sz="3200" b="1" dirty="0">
                <a:solidFill>
                  <a:srgbClr val="FF0000"/>
                </a:solidFill>
              </a:rPr>
              <a:t> Jesus Christ</a:t>
            </a:r>
            <a:r>
              <a:rPr lang="en-US" sz="3200" dirty="0"/>
              <a:t>, who has </a:t>
            </a:r>
            <a:r>
              <a:rPr lang="en-US" sz="3200" dirty="0">
                <a:solidFill>
                  <a:srgbClr val="0070C0"/>
                </a:solidFill>
              </a:rPr>
              <a:t>blessed us </a:t>
            </a:r>
            <a:r>
              <a:rPr lang="en-US" sz="3200" dirty="0"/>
              <a:t>with every spiritual blessing in the heavenly places in Christ</a:t>
            </a:r>
            <a:r>
              <a:rPr lang="en-US" sz="3200" dirty="0">
                <a:solidFill>
                  <a:srgbClr val="000000"/>
                </a:solidFill>
              </a:rPr>
              <a:t>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1:3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Blessing God </a:t>
            </a:r>
          </a:p>
        </p:txBody>
      </p:sp>
    </p:spTree>
    <p:extLst>
      <p:ext uri="{BB962C8B-B14F-4D97-AF65-F5344CB8AC3E}">
        <p14:creationId xmlns:p14="http://schemas.microsoft.com/office/powerpoint/2010/main" val="142726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Blessed be </a:t>
            </a:r>
            <a:r>
              <a:rPr lang="en-US" sz="3200" dirty="0"/>
              <a:t>the </a:t>
            </a:r>
            <a:r>
              <a:rPr lang="en-US" sz="3200" b="1" dirty="0">
                <a:solidFill>
                  <a:srgbClr val="7030A0"/>
                </a:solidFill>
              </a:rPr>
              <a:t>God and Father </a:t>
            </a:r>
            <a:r>
              <a:rPr lang="en-US" sz="3200" dirty="0"/>
              <a:t>of </a:t>
            </a:r>
            <a:r>
              <a:rPr lang="en-US" sz="3200" b="1" dirty="0">
                <a:solidFill>
                  <a:srgbClr val="FF0000"/>
                </a:solidFill>
              </a:rPr>
              <a:t>our Lord </a:t>
            </a:r>
            <a:r>
              <a:rPr lang="en-US" sz="3200" b="1" u="sng" dirty="0">
                <a:solidFill>
                  <a:srgbClr val="FF0000"/>
                </a:solidFill>
              </a:rPr>
              <a:t>Jesus</a:t>
            </a:r>
            <a:r>
              <a:rPr lang="en-US" sz="3200" b="1" dirty="0">
                <a:solidFill>
                  <a:srgbClr val="FF0000"/>
                </a:solidFill>
              </a:rPr>
              <a:t> Christ</a:t>
            </a:r>
            <a:r>
              <a:rPr lang="en-US" sz="3200" dirty="0"/>
              <a:t>, who has </a:t>
            </a:r>
            <a:r>
              <a:rPr lang="en-US" sz="3200" dirty="0">
                <a:solidFill>
                  <a:srgbClr val="0070C0"/>
                </a:solidFill>
              </a:rPr>
              <a:t>blessed us </a:t>
            </a:r>
            <a:r>
              <a:rPr lang="en-US" sz="3200" dirty="0"/>
              <a:t>with every spiritual blessing in the heavenly places in Christ</a:t>
            </a:r>
            <a:r>
              <a:rPr lang="en-US" sz="3200" dirty="0">
                <a:solidFill>
                  <a:srgbClr val="000000"/>
                </a:solidFill>
              </a:rPr>
              <a:t>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1:3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Blessing God </a:t>
            </a:r>
          </a:p>
        </p:txBody>
      </p:sp>
    </p:spTree>
    <p:extLst>
      <p:ext uri="{BB962C8B-B14F-4D97-AF65-F5344CB8AC3E}">
        <p14:creationId xmlns:p14="http://schemas.microsoft.com/office/powerpoint/2010/main" val="25041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Blessed be </a:t>
            </a:r>
            <a:r>
              <a:rPr lang="en-US" sz="3200" dirty="0"/>
              <a:t>the </a:t>
            </a:r>
            <a:r>
              <a:rPr lang="en-US" sz="3200" b="1" dirty="0">
                <a:solidFill>
                  <a:srgbClr val="7030A0"/>
                </a:solidFill>
              </a:rPr>
              <a:t>God and Father </a:t>
            </a:r>
            <a:r>
              <a:rPr lang="en-US" sz="3200" dirty="0"/>
              <a:t>of </a:t>
            </a:r>
            <a:r>
              <a:rPr lang="en-US" sz="3200" b="1" dirty="0">
                <a:solidFill>
                  <a:srgbClr val="FF0000"/>
                </a:solidFill>
              </a:rPr>
              <a:t>our Lord Jesus </a:t>
            </a:r>
            <a:r>
              <a:rPr lang="en-US" sz="3200" b="1" u="sng" dirty="0">
                <a:solidFill>
                  <a:srgbClr val="FF0000"/>
                </a:solidFill>
              </a:rPr>
              <a:t>Christ</a:t>
            </a:r>
            <a:r>
              <a:rPr lang="en-US" sz="3200" dirty="0"/>
              <a:t>, who has </a:t>
            </a:r>
            <a:r>
              <a:rPr lang="en-US" sz="3200" dirty="0">
                <a:solidFill>
                  <a:srgbClr val="0070C0"/>
                </a:solidFill>
              </a:rPr>
              <a:t>blessed us </a:t>
            </a:r>
            <a:r>
              <a:rPr lang="en-US" sz="3200" dirty="0"/>
              <a:t>with every spiritual blessing in the heavenly places in Christ</a:t>
            </a:r>
            <a:r>
              <a:rPr lang="en-US" sz="3200" dirty="0">
                <a:solidFill>
                  <a:srgbClr val="000000"/>
                </a:solidFill>
              </a:rPr>
              <a:t>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1:3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Blessing God </a:t>
            </a:r>
          </a:p>
        </p:txBody>
      </p:sp>
    </p:spTree>
    <p:extLst>
      <p:ext uri="{BB962C8B-B14F-4D97-AF65-F5344CB8AC3E}">
        <p14:creationId xmlns:p14="http://schemas.microsoft.com/office/powerpoint/2010/main" val="366678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Blessed be </a:t>
            </a:r>
            <a:r>
              <a:rPr lang="en-US" sz="3200" dirty="0"/>
              <a:t>the </a:t>
            </a:r>
            <a:r>
              <a:rPr lang="en-US" sz="3200" b="1" dirty="0">
                <a:solidFill>
                  <a:srgbClr val="7030A0"/>
                </a:solidFill>
              </a:rPr>
              <a:t>God and Father </a:t>
            </a:r>
            <a:r>
              <a:rPr lang="en-US" sz="3200" dirty="0"/>
              <a:t>of </a:t>
            </a:r>
            <a:r>
              <a:rPr lang="en-US" sz="3200" b="1" dirty="0">
                <a:solidFill>
                  <a:srgbClr val="FF0000"/>
                </a:solidFill>
              </a:rPr>
              <a:t>our Lord Jesus Christ</a:t>
            </a:r>
            <a:r>
              <a:rPr lang="en-US" sz="3200" dirty="0"/>
              <a:t>, who has </a:t>
            </a:r>
            <a:r>
              <a:rPr lang="en-US" sz="3200" dirty="0">
                <a:solidFill>
                  <a:srgbClr val="0070C0"/>
                </a:solidFill>
              </a:rPr>
              <a:t>blessed us </a:t>
            </a:r>
            <a:r>
              <a:rPr lang="en-US" sz="3200" dirty="0"/>
              <a:t>with every </a:t>
            </a:r>
            <a:r>
              <a:rPr lang="en-US" sz="3200" b="1" dirty="0">
                <a:solidFill>
                  <a:srgbClr val="0070C0"/>
                </a:solidFill>
              </a:rPr>
              <a:t>spiritual</a:t>
            </a:r>
            <a:r>
              <a:rPr lang="en-US" sz="3200" dirty="0"/>
              <a:t> blessing in the heavenly places in Christ</a:t>
            </a:r>
            <a:r>
              <a:rPr lang="en-US" sz="3200" dirty="0">
                <a:solidFill>
                  <a:srgbClr val="000000"/>
                </a:solidFill>
              </a:rPr>
              <a:t>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1:3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Blessing God</a:t>
            </a:r>
          </a:p>
        </p:txBody>
      </p:sp>
    </p:spTree>
    <p:extLst>
      <p:ext uri="{BB962C8B-B14F-4D97-AF65-F5344CB8AC3E}">
        <p14:creationId xmlns:p14="http://schemas.microsoft.com/office/powerpoint/2010/main" val="16060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4 </a:t>
            </a:r>
            <a:r>
              <a:rPr lang="en-US" sz="3200" dirty="0"/>
              <a:t>just as He chose us in Him before the foundation of the world, that we would be holy and blameless before Him. In love </a:t>
            </a:r>
            <a:r>
              <a:rPr lang="en-US" sz="3200" b="1" baseline="30000" dirty="0"/>
              <a:t>5 </a:t>
            </a:r>
            <a:r>
              <a:rPr lang="en-US" sz="3200" dirty="0"/>
              <a:t>He predestined us to adoption as sons through Jesus Christ to Himself, according to the kind intention of His will, </a:t>
            </a:r>
            <a:r>
              <a:rPr lang="en-US" sz="3200" b="1" baseline="30000" dirty="0"/>
              <a:t>6 </a:t>
            </a:r>
            <a:r>
              <a:rPr lang="en-US" sz="3200" dirty="0"/>
              <a:t>to the praise of the glory of His grace, which He freely bestowed on us in the Beloved.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1:4-6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Adopting God</a:t>
            </a:r>
          </a:p>
        </p:txBody>
      </p:sp>
    </p:spTree>
    <p:extLst>
      <p:ext uri="{BB962C8B-B14F-4D97-AF65-F5344CB8AC3E}">
        <p14:creationId xmlns:p14="http://schemas.microsoft.com/office/powerpoint/2010/main" val="302747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4 </a:t>
            </a:r>
            <a:r>
              <a:rPr lang="en-US" sz="3200" dirty="0"/>
              <a:t>just as He </a:t>
            </a:r>
            <a:r>
              <a:rPr lang="en-US" sz="3200" b="1" dirty="0">
                <a:solidFill>
                  <a:srgbClr val="FF0000"/>
                </a:solidFill>
              </a:rPr>
              <a:t>chose us </a:t>
            </a:r>
            <a:r>
              <a:rPr lang="en-US" sz="3200" dirty="0"/>
              <a:t>in Him before the foundation of the world, that we would be </a:t>
            </a:r>
            <a:r>
              <a:rPr lang="en-US" sz="3200" b="1" dirty="0">
                <a:solidFill>
                  <a:srgbClr val="FF0000"/>
                </a:solidFill>
              </a:rPr>
              <a:t>holy and blameless </a:t>
            </a:r>
            <a:r>
              <a:rPr lang="en-US" sz="3200" dirty="0"/>
              <a:t>before Him. In love </a:t>
            </a:r>
            <a:r>
              <a:rPr lang="en-US" sz="3200" b="1" baseline="30000" dirty="0"/>
              <a:t>5 </a:t>
            </a:r>
            <a:r>
              <a:rPr lang="en-US" sz="3200" dirty="0"/>
              <a:t>He predestined us to adoption as sons through Jesus Christ to Himself, according to the kind intention of His will, </a:t>
            </a:r>
            <a:r>
              <a:rPr lang="en-US" sz="3200" b="1" baseline="30000" dirty="0"/>
              <a:t>6 </a:t>
            </a:r>
            <a:r>
              <a:rPr lang="en-US" sz="3200" dirty="0"/>
              <a:t>to the praise of the glory of His grace, which He freely bestowed on us in the Beloved.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1:4-6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Adopting God</a:t>
            </a:r>
          </a:p>
        </p:txBody>
      </p:sp>
    </p:spTree>
    <p:extLst>
      <p:ext uri="{BB962C8B-B14F-4D97-AF65-F5344CB8AC3E}">
        <p14:creationId xmlns:p14="http://schemas.microsoft.com/office/powerpoint/2010/main" val="83017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4 </a:t>
            </a:r>
            <a:r>
              <a:rPr lang="en-US" sz="3200" dirty="0"/>
              <a:t>just as He chose us in Him before the foundation of the world, that we would be holy and blameless before Him. In love </a:t>
            </a:r>
            <a:r>
              <a:rPr lang="en-US" sz="3200" b="1" baseline="30000" dirty="0"/>
              <a:t>5 </a:t>
            </a:r>
            <a:r>
              <a:rPr lang="en-US" sz="3200" b="1" dirty="0">
                <a:solidFill>
                  <a:srgbClr val="0070C0"/>
                </a:solidFill>
              </a:rPr>
              <a:t>He predestined us to adoption </a:t>
            </a:r>
            <a:r>
              <a:rPr lang="en-US" sz="3200" dirty="0"/>
              <a:t>as sons through Jesus Christ to Himself, according to the kind intention of His will, </a:t>
            </a:r>
            <a:r>
              <a:rPr lang="en-US" sz="3200" b="1" baseline="30000" dirty="0"/>
              <a:t>6 </a:t>
            </a:r>
            <a:r>
              <a:rPr lang="en-US" sz="3200" dirty="0"/>
              <a:t>to the praise of the glory of His grace, which He freely bestowed on us in the Beloved.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1:4-6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Adopting God</a:t>
            </a:r>
          </a:p>
        </p:txBody>
      </p:sp>
    </p:spTree>
    <p:extLst>
      <p:ext uri="{BB962C8B-B14F-4D97-AF65-F5344CB8AC3E}">
        <p14:creationId xmlns:p14="http://schemas.microsoft.com/office/powerpoint/2010/main" val="408739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273F04-D50C-47BE-B777-0AD563531DE9}"/>
              </a:ext>
            </a:extLst>
          </p:cNvPr>
          <p:cNvSpPr/>
          <p:nvPr/>
        </p:nvSpPr>
        <p:spPr>
          <a:xfrm>
            <a:off x="198782" y="1366897"/>
            <a:ext cx="87464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speaking to </a:t>
            </a:r>
            <a:r>
              <a:rPr lang="en-US" sz="3200" b="1" dirty="0">
                <a:solidFill>
                  <a:srgbClr val="0070C0"/>
                </a:solidFill>
              </a:rPr>
              <a:t>one another </a:t>
            </a:r>
            <a:r>
              <a:rPr lang="en-US" sz="3200" dirty="0">
                <a:solidFill>
                  <a:srgbClr val="000000"/>
                </a:solidFill>
              </a:rPr>
              <a:t>in psalms and hymns and spiritual songs, singing and making melody with your heart to the Lord</a:t>
            </a:r>
            <a:endParaRPr lang="en-US" sz="3200" i="1" dirty="0">
              <a:solidFill>
                <a:srgbClr val="000000"/>
              </a:solidFill>
            </a:endParaRPr>
          </a:p>
          <a:p>
            <a:pPr lvl="8"/>
            <a:r>
              <a:rPr lang="en-US" sz="3200" i="1" dirty="0">
                <a:solidFill>
                  <a:srgbClr val="000000"/>
                </a:solidFill>
              </a:rPr>
              <a:t>                         Ephesians 5:19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2733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4 </a:t>
            </a:r>
            <a:r>
              <a:rPr lang="en-US" sz="3200" dirty="0"/>
              <a:t>just as He chose us in Him before the foundation of the world, that we would be holy and blameless before Him. In love </a:t>
            </a:r>
            <a:r>
              <a:rPr lang="en-US" sz="3200" b="1" baseline="30000" dirty="0"/>
              <a:t>5 </a:t>
            </a:r>
            <a:r>
              <a:rPr lang="en-US" sz="3200" dirty="0"/>
              <a:t>He predestined us to adoption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as </a:t>
            </a:r>
            <a:r>
              <a:rPr lang="en-US" sz="3200" b="1" dirty="0">
                <a:solidFill>
                  <a:srgbClr val="0070C0"/>
                </a:solidFill>
              </a:rPr>
              <a:t>sons through Jesus Christ to Himself</a:t>
            </a:r>
            <a:r>
              <a:rPr lang="en-US" sz="3200" dirty="0"/>
              <a:t>, according to the kind intention of His will, </a:t>
            </a:r>
            <a:r>
              <a:rPr lang="en-US" sz="3200" b="1" baseline="30000" dirty="0"/>
              <a:t>6 </a:t>
            </a:r>
            <a:r>
              <a:rPr lang="en-US" sz="3200" dirty="0"/>
              <a:t>to the praise of the glory of His grace, which He freely bestowed on us in the Beloved.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1:4-6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Adopting God</a:t>
            </a:r>
          </a:p>
        </p:txBody>
      </p:sp>
    </p:spTree>
    <p:extLst>
      <p:ext uri="{BB962C8B-B14F-4D97-AF65-F5344CB8AC3E}">
        <p14:creationId xmlns:p14="http://schemas.microsoft.com/office/powerpoint/2010/main" val="49204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4 </a:t>
            </a:r>
            <a:r>
              <a:rPr lang="en-US" sz="3200" dirty="0"/>
              <a:t>just as He chose us in Him before the foundation of the world, that we would be holy and blameless before Him. In </a:t>
            </a:r>
            <a:r>
              <a:rPr lang="en-US" sz="3200" b="1" dirty="0">
                <a:solidFill>
                  <a:srgbClr val="0070C0"/>
                </a:solidFill>
              </a:rPr>
              <a:t>love</a:t>
            </a:r>
            <a:r>
              <a:rPr lang="en-US" sz="3200" dirty="0"/>
              <a:t> </a:t>
            </a:r>
            <a:r>
              <a:rPr lang="en-US" sz="3200" b="1" baseline="30000" dirty="0"/>
              <a:t>5 </a:t>
            </a:r>
            <a:r>
              <a:rPr lang="en-US" sz="3200" dirty="0"/>
              <a:t>He predestined us to adoption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as sons through Jesus Christ to Himself, according to the </a:t>
            </a:r>
            <a:r>
              <a:rPr lang="en-US" sz="3200" b="1" dirty="0">
                <a:solidFill>
                  <a:srgbClr val="0070C0"/>
                </a:solidFill>
              </a:rPr>
              <a:t>kind</a:t>
            </a:r>
            <a:r>
              <a:rPr lang="en-US" sz="3200" dirty="0"/>
              <a:t> intention of His will, </a:t>
            </a:r>
            <a:r>
              <a:rPr lang="en-US" sz="3200" b="1" baseline="30000" dirty="0"/>
              <a:t>6 </a:t>
            </a:r>
            <a:r>
              <a:rPr lang="en-US" sz="3200" dirty="0"/>
              <a:t>to the praise of the glory of His </a:t>
            </a:r>
            <a:r>
              <a:rPr lang="en-US" sz="3200" b="1" dirty="0">
                <a:solidFill>
                  <a:srgbClr val="0070C0"/>
                </a:solidFill>
              </a:rPr>
              <a:t>grace</a:t>
            </a:r>
            <a:r>
              <a:rPr lang="en-US" sz="3200" dirty="0"/>
              <a:t>, which He </a:t>
            </a:r>
            <a:r>
              <a:rPr lang="en-US" sz="3200" b="1" dirty="0">
                <a:solidFill>
                  <a:srgbClr val="0070C0"/>
                </a:solidFill>
              </a:rPr>
              <a:t>freely bestowed </a:t>
            </a:r>
            <a:r>
              <a:rPr lang="en-US" sz="3200" dirty="0"/>
              <a:t>on us in </a:t>
            </a:r>
            <a:r>
              <a:rPr lang="en-US" sz="3200" b="1" dirty="0">
                <a:solidFill>
                  <a:srgbClr val="0070C0"/>
                </a:solidFill>
              </a:rPr>
              <a:t>the Beloved</a:t>
            </a:r>
            <a:r>
              <a:rPr lang="en-US" sz="3200" dirty="0"/>
              <a:t>.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1:4-6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Adopting God</a:t>
            </a:r>
          </a:p>
        </p:txBody>
      </p:sp>
    </p:spTree>
    <p:extLst>
      <p:ext uri="{BB962C8B-B14F-4D97-AF65-F5344CB8AC3E}">
        <p14:creationId xmlns:p14="http://schemas.microsoft.com/office/powerpoint/2010/main" val="22718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7 </a:t>
            </a:r>
            <a:r>
              <a:rPr lang="en-US" sz="3200" dirty="0"/>
              <a:t>In Him we have redemption through His blood, the forgiveness of our trespasses, according to the riches of His grace </a:t>
            </a:r>
            <a:r>
              <a:rPr lang="en-US" sz="3200" b="1" baseline="30000" dirty="0"/>
              <a:t>8 </a:t>
            </a:r>
            <a:r>
              <a:rPr lang="en-US" sz="3200" dirty="0"/>
              <a:t>which He lavished on us. In all wisdom and insight 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1:7-8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for Redemption and Forgiveness</a:t>
            </a:r>
          </a:p>
        </p:txBody>
      </p:sp>
    </p:spTree>
    <p:extLst>
      <p:ext uri="{BB962C8B-B14F-4D97-AF65-F5344CB8AC3E}">
        <p14:creationId xmlns:p14="http://schemas.microsoft.com/office/powerpoint/2010/main" val="17150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7 </a:t>
            </a:r>
            <a:r>
              <a:rPr lang="en-US" sz="3200" dirty="0"/>
              <a:t>In Him we have </a:t>
            </a:r>
            <a:r>
              <a:rPr lang="en-US" sz="3200" b="1" dirty="0">
                <a:solidFill>
                  <a:srgbClr val="0070C0"/>
                </a:solidFill>
              </a:rPr>
              <a:t>redemption</a:t>
            </a:r>
            <a:r>
              <a:rPr lang="en-US" sz="3200" dirty="0"/>
              <a:t> through His blood, the forgiveness of our trespasses, according to the riches of His grace </a:t>
            </a:r>
            <a:r>
              <a:rPr lang="en-US" sz="3200" b="1" baseline="30000" dirty="0"/>
              <a:t>8 </a:t>
            </a:r>
            <a:r>
              <a:rPr lang="en-US" sz="3200" dirty="0"/>
              <a:t>which He lavished on us. In all wisdom and insight 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1:7-8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for Redemption and Forgiveness</a:t>
            </a:r>
          </a:p>
        </p:txBody>
      </p:sp>
    </p:spTree>
    <p:extLst>
      <p:ext uri="{BB962C8B-B14F-4D97-AF65-F5344CB8AC3E}">
        <p14:creationId xmlns:p14="http://schemas.microsoft.com/office/powerpoint/2010/main" val="205271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7 </a:t>
            </a:r>
            <a:r>
              <a:rPr lang="en-US" sz="3200" dirty="0"/>
              <a:t>In Him we have </a:t>
            </a:r>
            <a:r>
              <a:rPr lang="en-US" sz="3200" b="1" dirty="0">
                <a:solidFill>
                  <a:srgbClr val="0070C0"/>
                </a:solidFill>
              </a:rPr>
              <a:t>redemption</a:t>
            </a:r>
            <a:r>
              <a:rPr lang="en-US" sz="3200" dirty="0"/>
              <a:t> </a:t>
            </a:r>
            <a:r>
              <a:rPr lang="en-US" sz="3200" u="sng" dirty="0"/>
              <a:t>through His blood</a:t>
            </a:r>
            <a:r>
              <a:rPr lang="en-US" sz="3200" dirty="0"/>
              <a:t>, the forgiveness of our trespasses, according to the riches of His grace </a:t>
            </a:r>
            <a:r>
              <a:rPr lang="en-US" sz="3200" b="1" baseline="30000" dirty="0"/>
              <a:t>8 </a:t>
            </a:r>
            <a:r>
              <a:rPr lang="en-US" sz="3200" dirty="0"/>
              <a:t>which He lavished on us. In all wisdom and insight 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1:7-8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for Redemption and Forgiveness</a:t>
            </a:r>
          </a:p>
        </p:txBody>
      </p:sp>
    </p:spTree>
    <p:extLst>
      <p:ext uri="{BB962C8B-B14F-4D97-AF65-F5344CB8AC3E}">
        <p14:creationId xmlns:p14="http://schemas.microsoft.com/office/powerpoint/2010/main" val="163953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7 </a:t>
            </a:r>
            <a:r>
              <a:rPr lang="en-US" sz="3200" dirty="0"/>
              <a:t>In Him we have redemption through His blood, the </a:t>
            </a:r>
            <a:r>
              <a:rPr lang="en-US" sz="3200" u="sng" dirty="0"/>
              <a:t>forgiveness of our trespasses</a:t>
            </a:r>
            <a:r>
              <a:rPr lang="en-US" sz="3200" dirty="0"/>
              <a:t>, according to the riches of His grace </a:t>
            </a:r>
            <a:r>
              <a:rPr lang="en-US" sz="3200" b="1" baseline="30000" dirty="0"/>
              <a:t>8 </a:t>
            </a:r>
            <a:r>
              <a:rPr lang="en-US" sz="3200" dirty="0"/>
              <a:t>which He lavished on us. In all wisdom and insight 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1:7-8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for Redemption and Forgiveness</a:t>
            </a:r>
          </a:p>
        </p:txBody>
      </p:sp>
    </p:spTree>
    <p:extLst>
      <p:ext uri="{BB962C8B-B14F-4D97-AF65-F5344CB8AC3E}">
        <p14:creationId xmlns:p14="http://schemas.microsoft.com/office/powerpoint/2010/main" val="37083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79512" y="1247628"/>
            <a:ext cx="89849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9 </a:t>
            </a:r>
            <a:r>
              <a:rPr lang="en-US" sz="3200" dirty="0"/>
              <a:t>He made known to us the mystery of His will, according to His kind intention which He purposed in Him </a:t>
            </a:r>
            <a:r>
              <a:rPr lang="en-US" sz="3200" b="1" baseline="30000" dirty="0"/>
              <a:t>10 </a:t>
            </a:r>
            <a:r>
              <a:rPr lang="en-US" sz="3200" dirty="0"/>
              <a:t>with a view to an administration suitable to the fullness of the times, that is, the summing up of all things in Christ, things in the heavens and things on the earth. 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1:9-10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for Revealing the Mystery</a:t>
            </a:r>
          </a:p>
        </p:txBody>
      </p:sp>
    </p:spTree>
    <p:extLst>
      <p:ext uri="{BB962C8B-B14F-4D97-AF65-F5344CB8AC3E}">
        <p14:creationId xmlns:p14="http://schemas.microsoft.com/office/powerpoint/2010/main" val="296063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79512" y="1247628"/>
            <a:ext cx="89849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9 </a:t>
            </a:r>
            <a:r>
              <a:rPr lang="en-US" sz="3200" dirty="0"/>
              <a:t>He </a:t>
            </a:r>
            <a:r>
              <a:rPr lang="en-US" sz="3200" b="1" dirty="0">
                <a:solidFill>
                  <a:srgbClr val="0070C0"/>
                </a:solidFill>
              </a:rPr>
              <a:t>made known to us the mystery of His will</a:t>
            </a:r>
            <a:r>
              <a:rPr lang="en-US" sz="3200" dirty="0"/>
              <a:t>, according to His kind intention which He purposed in Him </a:t>
            </a:r>
            <a:r>
              <a:rPr lang="en-US" sz="3200" b="1" baseline="30000" dirty="0"/>
              <a:t>10 </a:t>
            </a:r>
            <a:r>
              <a:rPr lang="en-US" sz="3200" dirty="0"/>
              <a:t>with a view to an administration suitable to the fullness of the times, that is, the summing up of all things in Christ, things in the heavens and things on the earth. 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1:9-10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for Revealing the Mystery</a:t>
            </a:r>
          </a:p>
        </p:txBody>
      </p:sp>
    </p:spTree>
    <p:extLst>
      <p:ext uri="{BB962C8B-B14F-4D97-AF65-F5344CB8AC3E}">
        <p14:creationId xmlns:p14="http://schemas.microsoft.com/office/powerpoint/2010/main" val="152297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79512" y="1247628"/>
            <a:ext cx="89849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9 </a:t>
            </a:r>
            <a:r>
              <a:rPr lang="en-US" sz="3200" dirty="0"/>
              <a:t>He </a:t>
            </a:r>
            <a:r>
              <a:rPr lang="en-US" sz="3200" b="1" dirty="0">
                <a:solidFill>
                  <a:srgbClr val="0070C0"/>
                </a:solidFill>
              </a:rPr>
              <a:t>made known to us the mystery of His will</a:t>
            </a:r>
            <a:r>
              <a:rPr lang="en-US" sz="3200" dirty="0"/>
              <a:t>, according to His kind intention which He purposed in Him </a:t>
            </a:r>
            <a:r>
              <a:rPr lang="en-US" sz="3200" b="1" baseline="30000" dirty="0"/>
              <a:t>10 </a:t>
            </a:r>
            <a:r>
              <a:rPr lang="en-US" sz="3200" dirty="0"/>
              <a:t>with a view to </a:t>
            </a:r>
            <a:r>
              <a:rPr lang="en-US" sz="3200" b="1" dirty="0">
                <a:solidFill>
                  <a:srgbClr val="FF0000"/>
                </a:solidFill>
              </a:rPr>
              <a:t>an administration suitable </a:t>
            </a:r>
            <a:r>
              <a:rPr lang="en-US" sz="3200" dirty="0"/>
              <a:t>to the fullness of the times, that is, the summing up of all things in Christ, things in the heavens and things on the earth. </a:t>
            </a:r>
            <a:r>
              <a:rPr lang="en-US" sz="3200" dirty="0">
                <a:solidFill>
                  <a:srgbClr val="000000"/>
                </a:solidFill>
              </a:rPr>
              <a:t>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1:9-10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for Revealing the Mystery</a:t>
            </a:r>
          </a:p>
        </p:txBody>
      </p:sp>
    </p:spTree>
    <p:extLst>
      <p:ext uri="{BB962C8B-B14F-4D97-AF65-F5344CB8AC3E}">
        <p14:creationId xmlns:p14="http://schemas.microsoft.com/office/powerpoint/2010/main" val="31185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0" y="707886"/>
            <a:ext cx="898497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11 </a:t>
            </a:r>
            <a:r>
              <a:rPr lang="en-US" sz="3200" dirty="0"/>
              <a:t>also we have obtained an inheritance, having been predestined according to His purpose who works all things after the counsel of His will, </a:t>
            </a:r>
            <a:r>
              <a:rPr lang="en-US" sz="3200" b="1" baseline="30000" dirty="0"/>
              <a:t>12 </a:t>
            </a:r>
            <a:r>
              <a:rPr lang="en-US" sz="3200" dirty="0"/>
              <a:t>to the end that we who were the first to hope in Christ would be to the praise of His glory. </a:t>
            </a:r>
            <a:r>
              <a:rPr lang="en-US" sz="3200" b="1" baseline="30000" dirty="0"/>
              <a:t>13 </a:t>
            </a:r>
            <a:r>
              <a:rPr lang="en-US" sz="3200" dirty="0"/>
              <a:t>In Him, you also, after listening to the message of truth, the gospel of your salvation—having also believed, you were sealed in Him with the Holy Spirit of promise, </a:t>
            </a:r>
            <a:r>
              <a:rPr lang="en-US" sz="3200" b="1" baseline="30000" dirty="0"/>
              <a:t>14 </a:t>
            </a:r>
            <a:r>
              <a:rPr lang="en-US" sz="3200" dirty="0"/>
              <a:t>who is given as a pledge of our inheritance, with a view to the redemption of God’s own possession, to the praise of His glory </a:t>
            </a:r>
            <a:r>
              <a:rPr lang="en-US" sz="3200" dirty="0">
                <a:solidFill>
                  <a:srgbClr val="000000"/>
                </a:solidFill>
              </a:rPr>
              <a:t>																									  			</a:t>
            </a:r>
            <a:r>
              <a:rPr lang="en-US" sz="3200" i="1" dirty="0">
                <a:solidFill>
                  <a:srgbClr val="000000"/>
                </a:solidFill>
              </a:rPr>
              <a:t>Ephesians 1:11-14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for an Inheritance</a:t>
            </a:r>
          </a:p>
        </p:txBody>
      </p:sp>
    </p:spTree>
    <p:extLst>
      <p:ext uri="{BB962C8B-B14F-4D97-AF65-F5344CB8AC3E}">
        <p14:creationId xmlns:p14="http://schemas.microsoft.com/office/powerpoint/2010/main" val="17513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2CDAFB3-A4FF-4CD7-800B-A843AAF08017}"/>
              </a:ext>
            </a:extLst>
          </p:cNvPr>
          <p:cNvSpPr/>
          <p:nvPr/>
        </p:nvSpPr>
        <p:spPr>
          <a:xfrm>
            <a:off x="198783" y="1859340"/>
            <a:ext cx="87464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so that with one accord you may with </a:t>
            </a:r>
            <a:r>
              <a:rPr lang="en-US" sz="3200" b="1" dirty="0">
                <a:solidFill>
                  <a:srgbClr val="0070C0"/>
                </a:solidFill>
              </a:rPr>
              <a:t>one voice </a:t>
            </a:r>
            <a:r>
              <a:rPr lang="en-US" sz="3200" dirty="0">
                <a:solidFill>
                  <a:srgbClr val="000000"/>
                </a:solidFill>
              </a:rPr>
              <a:t>glorify the God and Father of our Lord Jesus Christ.</a:t>
            </a:r>
          </a:p>
          <a:p>
            <a:r>
              <a:rPr lang="en-US" sz="3200" i="1" dirty="0">
                <a:solidFill>
                  <a:srgbClr val="000000"/>
                </a:solidFill>
              </a:rPr>
              <a:t>													Romans 15:6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9049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0" y="707886"/>
            <a:ext cx="898497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11 </a:t>
            </a:r>
            <a:r>
              <a:rPr lang="en-US" sz="3200" dirty="0"/>
              <a:t>also we have obtained an </a:t>
            </a:r>
            <a:r>
              <a:rPr lang="en-US" sz="3200" b="1" dirty="0">
                <a:solidFill>
                  <a:srgbClr val="0070C0"/>
                </a:solidFill>
              </a:rPr>
              <a:t>inheritance</a:t>
            </a:r>
            <a:r>
              <a:rPr lang="en-US" sz="3200" dirty="0"/>
              <a:t>, having been predestined according to His purpose who works all things after the counsel of His will, </a:t>
            </a:r>
            <a:r>
              <a:rPr lang="en-US" sz="3200" b="1" baseline="30000" dirty="0"/>
              <a:t>12 </a:t>
            </a:r>
            <a:r>
              <a:rPr lang="en-US" sz="3200" dirty="0"/>
              <a:t>to the end that we who were the first to hope in Christ would be to the praise of His glory. </a:t>
            </a:r>
            <a:r>
              <a:rPr lang="en-US" sz="3200" b="1" baseline="30000" dirty="0"/>
              <a:t>13 </a:t>
            </a:r>
            <a:r>
              <a:rPr lang="en-US" sz="3200" dirty="0"/>
              <a:t>In Him, you also, after listening to the message of truth, the gospel of your salvation—having also believed, you were sealed in Him with the Holy Spirit of promise, </a:t>
            </a:r>
            <a:r>
              <a:rPr lang="en-US" sz="3200" b="1" baseline="30000" dirty="0"/>
              <a:t>14 </a:t>
            </a:r>
            <a:r>
              <a:rPr lang="en-US" sz="3200" dirty="0"/>
              <a:t>who is given as a pledge of our </a:t>
            </a:r>
            <a:r>
              <a:rPr lang="en-US" sz="3200" b="1" dirty="0">
                <a:solidFill>
                  <a:srgbClr val="0070C0"/>
                </a:solidFill>
              </a:rPr>
              <a:t>inheritance</a:t>
            </a:r>
            <a:r>
              <a:rPr lang="en-US" sz="3200" dirty="0"/>
              <a:t>, with a view to the redemption of God’s own possession, to the praise of His glory </a:t>
            </a:r>
            <a:r>
              <a:rPr lang="en-US" sz="3200" dirty="0">
                <a:solidFill>
                  <a:srgbClr val="000000"/>
                </a:solidFill>
              </a:rPr>
              <a:t>																									  			</a:t>
            </a:r>
            <a:r>
              <a:rPr lang="en-US" sz="3200" i="1" dirty="0">
                <a:solidFill>
                  <a:srgbClr val="000000"/>
                </a:solidFill>
              </a:rPr>
              <a:t>Ephesians 1:11-14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for an Inheritance</a:t>
            </a:r>
          </a:p>
        </p:txBody>
      </p:sp>
    </p:spTree>
    <p:extLst>
      <p:ext uri="{BB962C8B-B14F-4D97-AF65-F5344CB8AC3E}">
        <p14:creationId xmlns:p14="http://schemas.microsoft.com/office/powerpoint/2010/main" val="155204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0" y="707886"/>
            <a:ext cx="898497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11 </a:t>
            </a:r>
            <a:r>
              <a:rPr lang="en-US" sz="3200" dirty="0"/>
              <a:t>also we have obtained an </a:t>
            </a:r>
            <a:r>
              <a:rPr lang="en-US" sz="3200" b="1" dirty="0">
                <a:solidFill>
                  <a:srgbClr val="0070C0"/>
                </a:solidFill>
              </a:rPr>
              <a:t>inheritance</a:t>
            </a:r>
            <a:r>
              <a:rPr lang="en-US" sz="3200" dirty="0"/>
              <a:t>, having been predestined according to His purpose who works all things after the counsel of His will, </a:t>
            </a:r>
            <a:r>
              <a:rPr lang="en-US" sz="3200" b="1" baseline="30000" dirty="0"/>
              <a:t>12 </a:t>
            </a:r>
            <a:r>
              <a:rPr lang="en-US" sz="3200" dirty="0"/>
              <a:t>to the end that we who were the first to hope in Christ would be to the praise of His glory. </a:t>
            </a:r>
            <a:r>
              <a:rPr lang="en-US" sz="3200" b="1" baseline="30000" dirty="0"/>
              <a:t>13 </a:t>
            </a:r>
            <a:r>
              <a:rPr lang="en-US" sz="3200" dirty="0"/>
              <a:t>In Him, you also, after listening to the message of truth, the gospel of your salvation—having also believed, you were sealed in Him with the </a:t>
            </a:r>
            <a:r>
              <a:rPr lang="en-US" sz="3200" b="1" dirty="0">
                <a:solidFill>
                  <a:srgbClr val="FF0000"/>
                </a:solidFill>
              </a:rPr>
              <a:t>Holy Spirit of promise, </a:t>
            </a:r>
            <a:r>
              <a:rPr lang="en-US" sz="3200" b="1" baseline="30000" dirty="0"/>
              <a:t>14</a:t>
            </a:r>
            <a:r>
              <a:rPr lang="en-US" sz="3200" b="1" baseline="30000" dirty="0">
                <a:solidFill>
                  <a:srgbClr val="FF0000"/>
                </a:solidFill>
              </a:rPr>
              <a:t> </a:t>
            </a:r>
            <a:r>
              <a:rPr lang="en-US" sz="3200" b="1" dirty="0">
                <a:solidFill>
                  <a:srgbClr val="FF0000"/>
                </a:solidFill>
              </a:rPr>
              <a:t>who is given as a pledge</a:t>
            </a:r>
            <a:r>
              <a:rPr lang="en-US" sz="3200" dirty="0"/>
              <a:t> of our </a:t>
            </a:r>
            <a:r>
              <a:rPr lang="en-US" sz="3200" b="1" dirty="0">
                <a:solidFill>
                  <a:srgbClr val="0070C0"/>
                </a:solidFill>
              </a:rPr>
              <a:t>inheritance</a:t>
            </a:r>
            <a:r>
              <a:rPr lang="en-US" sz="3200" dirty="0"/>
              <a:t>, with a view to the redemption of God’s own possession, to the praise of His glory </a:t>
            </a:r>
            <a:r>
              <a:rPr lang="en-US" sz="3200" dirty="0">
                <a:solidFill>
                  <a:srgbClr val="000000"/>
                </a:solidFill>
              </a:rPr>
              <a:t>																									  			</a:t>
            </a:r>
            <a:r>
              <a:rPr lang="en-US" sz="3200" i="1" dirty="0">
                <a:solidFill>
                  <a:srgbClr val="000000"/>
                </a:solidFill>
              </a:rPr>
              <a:t>Ephesians 1:11-14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for an Inheritance</a:t>
            </a:r>
          </a:p>
        </p:txBody>
      </p:sp>
    </p:spTree>
    <p:extLst>
      <p:ext uri="{BB962C8B-B14F-4D97-AF65-F5344CB8AC3E}">
        <p14:creationId xmlns:p14="http://schemas.microsoft.com/office/powerpoint/2010/main" val="47382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16B184-BDD1-41C5-9F99-78D9897D0925}"/>
              </a:ext>
            </a:extLst>
          </p:cNvPr>
          <p:cNvSpPr/>
          <p:nvPr/>
        </p:nvSpPr>
        <p:spPr>
          <a:xfrm>
            <a:off x="251790" y="1751210"/>
            <a:ext cx="89849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Blessed be the God and Father of our Lord Jesus Christ, who has blessed us with every spiritual blessing in the heavenly places in Christ</a:t>
            </a:r>
            <a:r>
              <a:rPr lang="en-US" sz="3200" dirty="0">
                <a:solidFill>
                  <a:srgbClr val="000000"/>
                </a:solidFill>
              </a:rPr>
              <a:t>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01812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273F04-D50C-47BE-B777-0AD563531DE9}"/>
              </a:ext>
            </a:extLst>
          </p:cNvPr>
          <p:cNvSpPr/>
          <p:nvPr/>
        </p:nvSpPr>
        <p:spPr>
          <a:xfrm>
            <a:off x="198783" y="754222"/>
            <a:ext cx="87464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And do not get drunk with wine, for that is dissipation, but be filled with the</a:t>
            </a:r>
            <a:r>
              <a:rPr lang="en-US" sz="3200" b="1" dirty="0">
                <a:solidFill>
                  <a:srgbClr val="0070C0"/>
                </a:solidFill>
              </a:rPr>
              <a:t> Spirit</a:t>
            </a:r>
            <a:r>
              <a:rPr lang="en-US" sz="3200" dirty="0"/>
              <a:t>, speaking to one another in psalms and hymns and spiritual songs, singing and making melody with your heart to the Lord; always giving thanks for all things in the name of our </a:t>
            </a:r>
            <a:r>
              <a:rPr lang="en-US" sz="3200" b="1" dirty="0">
                <a:solidFill>
                  <a:srgbClr val="FF0000"/>
                </a:solidFill>
              </a:rPr>
              <a:t>Lord Jesus Christ </a:t>
            </a:r>
            <a:r>
              <a:rPr lang="en-US" sz="3200" dirty="0"/>
              <a:t>to </a:t>
            </a:r>
            <a:r>
              <a:rPr lang="en-US" sz="3200" b="1" dirty="0">
                <a:solidFill>
                  <a:srgbClr val="7030A0"/>
                </a:solidFill>
              </a:rPr>
              <a:t>God</a:t>
            </a:r>
            <a:r>
              <a:rPr lang="en-US" sz="3200" dirty="0"/>
              <a:t>, even the </a:t>
            </a:r>
            <a:r>
              <a:rPr lang="en-US" sz="3200" b="1" dirty="0">
                <a:solidFill>
                  <a:srgbClr val="7030A0"/>
                </a:solidFill>
              </a:rPr>
              <a:t>Father</a:t>
            </a:r>
            <a:r>
              <a:rPr lang="en-US" sz="3200" dirty="0"/>
              <a:t>; and be subject to one another in the fear of </a:t>
            </a:r>
            <a:r>
              <a:rPr lang="en-US" sz="3200" b="1" dirty="0">
                <a:solidFill>
                  <a:srgbClr val="FF0000"/>
                </a:solidFill>
              </a:rPr>
              <a:t>Christ</a:t>
            </a:r>
            <a:r>
              <a:rPr lang="en-US" sz="3200" dirty="0"/>
              <a:t>.</a:t>
            </a:r>
          </a:p>
          <a:p>
            <a:r>
              <a:rPr lang="en-US" sz="3200" i="1" dirty="0"/>
              <a:t>												Ephesians 5:18-21</a:t>
            </a:r>
          </a:p>
        </p:txBody>
      </p:sp>
    </p:spTree>
    <p:extLst>
      <p:ext uri="{BB962C8B-B14F-4D97-AF65-F5344CB8AC3E}">
        <p14:creationId xmlns:p14="http://schemas.microsoft.com/office/powerpoint/2010/main" val="224866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273F04-D50C-47BE-B777-0AD563531DE9}"/>
              </a:ext>
            </a:extLst>
          </p:cNvPr>
          <p:cNvSpPr/>
          <p:nvPr/>
        </p:nvSpPr>
        <p:spPr>
          <a:xfrm>
            <a:off x="198782" y="928303"/>
            <a:ext cx="87464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 </a:t>
            </a:r>
            <a:r>
              <a:rPr lang="en-US" sz="3200" dirty="0"/>
              <a:t>Now may the </a:t>
            </a:r>
            <a:r>
              <a:rPr lang="en-US" sz="3200" b="1" dirty="0">
                <a:solidFill>
                  <a:srgbClr val="7030A0"/>
                </a:solidFill>
              </a:rPr>
              <a:t>God</a:t>
            </a:r>
            <a:r>
              <a:rPr lang="en-US" sz="3200" dirty="0"/>
              <a:t> who gives perseverance and encouragement grant you to be of the same mind with one another according to </a:t>
            </a:r>
            <a:r>
              <a:rPr lang="en-US" sz="3200" b="1" dirty="0">
                <a:solidFill>
                  <a:srgbClr val="FF0000"/>
                </a:solidFill>
              </a:rPr>
              <a:t>Christ Jesus</a:t>
            </a:r>
            <a:r>
              <a:rPr lang="en-US" sz="3200" dirty="0"/>
              <a:t>, so that with one accord you may with one voice glorify the </a:t>
            </a:r>
            <a:r>
              <a:rPr lang="en-US" sz="3200" b="1" dirty="0">
                <a:solidFill>
                  <a:srgbClr val="7030A0"/>
                </a:solidFill>
              </a:rPr>
              <a:t>God and Father </a:t>
            </a:r>
            <a:r>
              <a:rPr lang="en-US" sz="3200" dirty="0"/>
              <a:t>of our </a:t>
            </a:r>
            <a:r>
              <a:rPr lang="en-US" sz="3200" b="1" dirty="0">
                <a:solidFill>
                  <a:srgbClr val="FF0000"/>
                </a:solidFill>
              </a:rPr>
              <a:t>Lord Jesus Christ</a:t>
            </a:r>
            <a:r>
              <a:rPr lang="en-US" sz="3200" dirty="0"/>
              <a:t>.</a:t>
            </a:r>
            <a:r>
              <a:rPr lang="en-US" sz="3200" i="1" dirty="0"/>
              <a:t> …</a:t>
            </a:r>
            <a:r>
              <a:rPr lang="en-US" sz="3200" dirty="0"/>
              <a:t>Now may the </a:t>
            </a:r>
            <a:r>
              <a:rPr lang="en-US" sz="3200" b="1" dirty="0">
                <a:solidFill>
                  <a:srgbClr val="7030A0"/>
                </a:solidFill>
              </a:rPr>
              <a:t>God</a:t>
            </a:r>
            <a:r>
              <a:rPr lang="en-US" sz="3200" dirty="0"/>
              <a:t> of hope fill you with all joy and peace in believing, so that you will abound in hope by the power of the </a:t>
            </a:r>
            <a:r>
              <a:rPr lang="en-US" sz="3200" b="1" dirty="0">
                <a:solidFill>
                  <a:srgbClr val="0070C0"/>
                </a:solidFill>
              </a:rPr>
              <a:t>Holy Spirit</a:t>
            </a:r>
            <a:r>
              <a:rPr lang="en-US" sz="3200" dirty="0"/>
              <a:t>.</a:t>
            </a:r>
            <a:r>
              <a:rPr lang="en-US" sz="3200" i="1" dirty="0"/>
              <a:t>																					  Romans 15:5-6, 13</a:t>
            </a:r>
          </a:p>
        </p:txBody>
      </p:sp>
    </p:spTree>
    <p:extLst>
      <p:ext uri="{BB962C8B-B14F-4D97-AF65-F5344CB8AC3E}">
        <p14:creationId xmlns:p14="http://schemas.microsoft.com/office/powerpoint/2010/main" val="53763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10A2AE-E56C-424F-9B9D-93B00817FBE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09138"/>
            <a:ext cx="5118760" cy="34428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F4F1F6-CB03-47A3-A5F3-AE2F7F755833}"/>
              </a:ext>
            </a:extLst>
          </p:cNvPr>
          <p:cNvSpPr txBox="1"/>
          <p:nvPr/>
        </p:nvSpPr>
        <p:spPr>
          <a:xfrm>
            <a:off x="1" y="53008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Father, Son, Spirit </a:t>
            </a:r>
          </a:p>
          <a:p>
            <a:pPr algn="ctr"/>
            <a:r>
              <a:rPr lang="en-US" sz="4800" b="1" dirty="0"/>
              <a:t>&amp;</a:t>
            </a:r>
          </a:p>
          <a:p>
            <a:pPr algn="ctr"/>
            <a:r>
              <a:rPr lang="en-US" sz="4800" b="1" dirty="0"/>
              <a:t>Singing</a:t>
            </a:r>
          </a:p>
        </p:txBody>
      </p:sp>
    </p:spTree>
    <p:extLst>
      <p:ext uri="{BB962C8B-B14F-4D97-AF65-F5344CB8AC3E}">
        <p14:creationId xmlns:p14="http://schemas.microsoft.com/office/powerpoint/2010/main" val="61357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C5DC73-E76E-4010-A5B8-1FDD80104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847" y="131694"/>
            <a:ext cx="6726306" cy="67263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5D1F78-1F64-4B8D-B076-74B86D7CB7B3}"/>
              </a:ext>
            </a:extLst>
          </p:cNvPr>
          <p:cNvSpPr txBox="1"/>
          <p:nvPr/>
        </p:nvSpPr>
        <p:spPr>
          <a:xfrm>
            <a:off x="384313" y="183875"/>
            <a:ext cx="2941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Relationship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E6CE68-AD79-4EF6-8F91-68C3D9243720}"/>
              </a:ext>
            </a:extLst>
          </p:cNvPr>
          <p:cNvSpPr txBox="1"/>
          <p:nvPr/>
        </p:nvSpPr>
        <p:spPr>
          <a:xfrm>
            <a:off x="5983356" y="183875"/>
            <a:ext cx="2941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Diversity</a:t>
            </a:r>
          </a:p>
        </p:txBody>
      </p:sp>
    </p:spTree>
    <p:extLst>
      <p:ext uri="{BB962C8B-B14F-4D97-AF65-F5344CB8AC3E}">
        <p14:creationId xmlns:p14="http://schemas.microsoft.com/office/powerpoint/2010/main" val="33086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39A7F4-6F7F-4A1F-8B42-193A39C54FA1}"/>
              </a:ext>
            </a:extLst>
          </p:cNvPr>
          <p:cNvSpPr txBox="1"/>
          <p:nvPr/>
        </p:nvSpPr>
        <p:spPr>
          <a:xfrm>
            <a:off x="106017" y="2902226"/>
            <a:ext cx="893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Ephesians 1:3-14</a:t>
            </a:r>
          </a:p>
        </p:txBody>
      </p:sp>
    </p:spTree>
    <p:extLst>
      <p:ext uri="{BB962C8B-B14F-4D97-AF65-F5344CB8AC3E}">
        <p14:creationId xmlns:p14="http://schemas.microsoft.com/office/powerpoint/2010/main" val="401380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D0016E-EF17-41B3-B2E1-28F606AEB0B3}"/>
              </a:ext>
            </a:extLst>
          </p:cNvPr>
          <p:cNvSpPr/>
          <p:nvPr/>
        </p:nvSpPr>
        <p:spPr>
          <a:xfrm>
            <a:off x="159025" y="1366897"/>
            <a:ext cx="89849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Blessed be the God and Father of our Lord Jesus Christ, who has blessed us with every spiritual blessing in the heavenly places in Christ</a:t>
            </a:r>
            <a:r>
              <a:rPr lang="en-US" sz="3200" dirty="0">
                <a:solidFill>
                  <a:srgbClr val="000000"/>
                </a:solidFill>
              </a:rPr>
              <a:t>																			</a:t>
            </a:r>
            <a:r>
              <a:rPr lang="en-US" sz="3200" i="1" dirty="0">
                <a:solidFill>
                  <a:srgbClr val="000000"/>
                </a:solidFill>
              </a:rPr>
              <a:t>Ephesians 1:3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13D7B-CD91-4431-824F-7EE29458B5FB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Praise to the Blessing God </a:t>
            </a:r>
          </a:p>
        </p:txBody>
      </p:sp>
    </p:spTree>
    <p:extLst>
      <p:ext uri="{BB962C8B-B14F-4D97-AF65-F5344CB8AC3E}">
        <p14:creationId xmlns:p14="http://schemas.microsoft.com/office/powerpoint/2010/main" val="348584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572</Words>
  <Application>Microsoft Office PowerPoint</Application>
  <PresentationFormat>On-screen Show (4:3)</PresentationFormat>
  <Paragraphs>60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17</cp:revision>
  <dcterms:created xsi:type="dcterms:W3CDTF">2019-08-13T14:40:37Z</dcterms:created>
  <dcterms:modified xsi:type="dcterms:W3CDTF">2019-08-17T12:41:18Z</dcterms:modified>
</cp:coreProperties>
</file>