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72" r:id="rId15"/>
    <p:sldId id="273" r:id="rId16"/>
    <p:sldId id="274" r:id="rId17"/>
    <p:sldId id="275" r:id="rId18"/>
    <p:sldId id="276" r:id="rId19"/>
    <p:sldId id="269" r:id="rId20"/>
    <p:sldId id="270" r:id="rId21"/>
    <p:sldId id="277" r:id="rId22"/>
    <p:sldId id="271" r:id="rId23"/>
    <p:sldId id="279" r:id="rId24"/>
    <p:sldId id="280" r:id="rId25"/>
    <p:sldId id="283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4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1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5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4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4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5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2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3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4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F7D6C-0287-4A36-B21E-644591F5689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84E79-BBC4-4F30-A435-AFCEF918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7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47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B48E6F-9203-429D-A6C7-61742980D657}"/>
              </a:ext>
            </a:extLst>
          </p:cNvPr>
          <p:cNvSpPr txBox="1"/>
          <p:nvPr/>
        </p:nvSpPr>
        <p:spPr>
          <a:xfrm>
            <a:off x="3048000" y="26595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ge</a:t>
            </a:r>
            <a:r>
              <a:rPr lang="en-US" sz="4800" b="1" dirty="0">
                <a:solidFill>
                  <a:srgbClr val="0070C0"/>
                </a:solidFill>
              </a:rPr>
              <a:t>sund</a:t>
            </a:r>
            <a:r>
              <a:rPr lang="en-US" sz="4800" b="1" dirty="0"/>
              <a:t>heit</a:t>
            </a:r>
          </a:p>
        </p:txBody>
      </p:sp>
    </p:spTree>
    <p:extLst>
      <p:ext uri="{BB962C8B-B14F-4D97-AF65-F5344CB8AC3E}">
        <p14:creationId xmlns:p14="http://schemas.microsoft.com/office/powerpoint/2010/main" val="405855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52400" y="920621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we know that the law is good if one uses it lawfully,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knowing this: that the law is not made for a righteous person, but for the lawless and insubordinate, for the ungodly and for sinners, for the unholy and profane, for murderers of fathers and murderers of mothers, for manslayers,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fornicators, for sodomites, for kidnappers, for liars, for perjurers, and if there is any other thing that is contrary to </a:t>
            </a:r>
            <a:r>
              <a:rPr lang="en-US" sz="3200" dirty="0">
                <a:latin typeface="&amp;quot"/>
              </a:rPr>
              <a:t>sound doctrine</a:t>
            </a:r>
          </a:p>
          <a:p>
            <a:r>
              <a:rPr lang="en-US" sz="3200" i="1" dirty="0">
                <a:latin typeface="&amp;quot"/>
              </a:rPr>
              <a:t>												1 Timothy 1:8-10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8426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52400" y="920621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we know that the law is good if one uses it lawfully,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knowing this: that the law is not made for a righteous person, but for the lawless and insubordinate, for the ungodly and for sinners, for the unholy and profane, for murderers of fathers and murderers of mothers, for manslayers,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fornicators, for sodomites, for kidnappers, for liars, for perjurers, and if there is any other thing that is contrary to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sound doctrine</a:t>
            </a:r>
          </a:p>
          <a:p>
            <a:r>
              <a:rPr lang="en-US" sz="3200" i="1" dirty="0">
                <a:latin typeface="&amp;quot"/>
              </a:rPr>
              <a:t>												1 Timothy 1:8-10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4086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52400" y="920621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we know that the law is good if one uses it lawfully,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knowing this: that the law is not made for a righteous person, but for the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lawless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and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insubordinate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the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ungodly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and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sinners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the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unholy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and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profane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murderers of fathers and murderers of mothers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manslayers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fornicators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sodomites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kidnappers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liars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for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perjurers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and if there is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any other thing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that is contrary to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sound doctrine</a:t>
            </a:r>
          </a:p>
          <a:p>
            <a:r>
              <a:rPr lang="en-US" sz="3200" i="1" dirty="0">
                <a:latin typeface="&amp;quot"/>
              </a:rPr>
              <a:t>												1 Timothy 1:8-10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4374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674400"/>
            <a:ext cx="8898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If anyone teaches otherwise and does not consent to </a:t>
            </a:r>
            <a:r>
              <a:rPr lang="en-US" sz="3200" b="1" dirty="0">
                <a:solidFill>
                  <a:srgbClr val="0070C0"/>
                </a:solidFill>
              </a:rPr>
              <a:t>wholesome words</a:t>
            </a:r>
            <a:r>
              <a:rPr lang="en-US" sz="3200" dirty="0"/>
              <a:t>, even the words of our Lord Jesus Christ, and to the doctrine which accords with godliness, </a:t>
            </a:r>
            <a:r>
              <a:rPr lang="en-US" sz="3200" b="1" baseline="30000" dirty="0"/>
              <a:t>4 </a:t>
            </a:r>
            <a:r>
              <a:rPr lang="en-US" sz="3200" dirty="0"/>
              <a:t>he is proud, knowing nothing, but is obsessed with disputes and arguments over words, from which come envy, strife, reviling, evil suspicions, </a:t>
            </a:r>
            <a:r>
              <a:rPr lang="en-US" sz="3200" b="1" baseline="30000" dirty="0"/>
              <a:t>5 </a:t>
            </a:r>
            <a:r>
              <a:rPr lang="en-US" sz="3200" dirty="0"/>
              <a:t>useless </a:t>
            </a:r>
            <a:r>
              <a:rPr lang="en-US" sz="3200" dirty="0" err="1"/>
              <a:t>wranglings</a:t>
            </a:r>
            <a:r>
              <a:rPr lang="en-US" sz="3200" dirty="0"/>
              <a:t> of men of corrupt minds and destitute of the truth, who suppose that godliness is a means of gain. From such withdraw yourself.	</a:t>
            </a:r>
            <a:r>
              <a:rPr lang="en-US" sz="3200" i="1" dirty="0">
                <a:latin typeface="&amp;quot"/>
              </a:rPr>
              <a:t>											</a:t>
            </a:r>
          </a:p>
          <a:p>
            <a:r>
              <a:rPr lang="en-US" sz="3200" i="1" dirty="0">
                <a:latin typeface="&amp;quot"/>
              </a:rPr>
              <a:t>													1 Timothy 6:3-5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3020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674400"/>
            <a:ext cx="8898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If anyone teaches otherwise and does not consent to </a:t>
            </a:r>
            <a:r>
              <a:rPr lang="en-US" sz="3200" b="1" dirty="0">
                <a:solidFill>
                  <a:srgbClr val="0070C0"/>
                </a:solidFill>
              </a:rPr>
              <a:t>wholesome words</a:t>
            </a:r>
            <a:r>
              <a:rPr lang="en-US" sz="3200" dirty="0"/>
              <a:t>, </a:t>
            </a:r>
            <a:r>
              <a:rPr lang="en-US" sz="3200" u="sng" dirty="0"/>
              <a:t>even the words of our Lord Jesus Christ</a:t>
            </a:r>
            <a:r>
              <a:rPr lang="en-US" sz="3200" dirty="0"/>
              <a:t>, and to the doctrine which accords with godliness, </a:t>
            </a:r>
            <a:r>
              <a:rPr lang="en-US" sz="3200" b="1" baseline="30000" dirty="0"/>
              <a:t>4 </a:t>
            </a:r>
            <a:r>
              <a:rPr lang="en-US" sz="3200" dirty="0"/>
              <a:t>he is proud, knowing nothing, but is obsessed with disputes and arguments over words, from which come envy, strife, reviling, evil suspicions, </a:t>
            </a:r>
            <a:r>
              <a:rPr lang="en-US" sz="3200" b="1" baseline="30000" dirty="0"/>
              <a:t>5 </a:t>
            </a:r>
            <a:r>
              <a:rPr lang="en-US" sz="3200" dirty="0"/>
              <a:t>useless </a:t>
            </a:r>
            <a:r>
              <a:rPr lang="en-US" sz="3200" dirty="0" err="1"/>
              <a:t>wranglings</a:t>
            </a:r>
            <a:r>
              <a:rPr lang="en-US" sz="3200" dirty="0"/>
              <a:t> of men of corrupt minds and destitute of the truth, who suppose that godliness is a means of gain. From such withdraw yourself.	</a:t>
            </a:r>
            <a:r>
              <a:rPr lang="en-US" sz="3200" i="1" dirty="0">
                <a:latin typeface="&amp;quot"/>
              </a:rPr>
              <a:t>											</a:t>
            </a:r>
          </a:p>
          <a:p>
            <a:r>
              <a:rPr lang="en-US" sz="3200" i="1" dirty="0">
                <a:latin typeface="&amp;quot"/>
              </a:rPr>
              <a:t>													1 Timothy 6:3-5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7218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674400"/>
            <a:ext cx="8898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If anyone teaches otherwise and does not consent to </a:t>
            </a:r>
            <a:r>
              <a:rPr lang="en-US" sz="3200" b="1" dirty="0">
                <a:solidFill>
                  <a:srgbClr val="0070C0"/>
                </a:solidFill>
              </a:rPr>
              <a:t>wholesome words</a:t>
            </a:r>
            <a:r>
              <a:rPr lang="en-US" sz="3200" dirty="0"/>
              <a:t>, even the words of our Lord Jesus Christ, and to the doctrine which accords with godliness, </a:t>
            </a:r>
            <a:r>
              <a:rPr lang="en-US" sz="3200" b="1" baseline="30000" dirty="0"/>
              <a:t>4 </a:t>
            </a:r>
            <a:r>
              <a:rPr lang="en-US" sz="3200" dirty="0"/>
              <a:t>he is </a:t>
            </a:r>
            <a:r>
              <a:rPr lang="en-US" sz="3200" u="sng" dirty="0"/>
              <a:t>proud</a:t>
            </a:r>
            <a:r>
              <a:rPr lang="en-US" sz="3200" dirty="0"/>
              <a:t>, </a:t>
            </a:r>
            <a:r>
              <a:rPr lang="en-US" sz="3200" u="sng" dirty="0"/>
              <a:t>knowing nothing</a:t>
            </a:r>
            <a:r>
              <a:rPr lang="en-US" sz="3200" dirty="0"/>
              <a:t>, but is </a:t>
            </a:r>
            <a:r>
              <a:rPr lang="en-US" sz="3200" u="sng" dirty="0"/>
              <a:t>obsessed with disputes and arguments over words</a:t>
            </a:r>
            <a:r>
              <a:rPr lang="en-US" sz="3200" dirty="0"/>
              <a:t>, from which come </a:t>
            </a:r>
            <a:r>
              <a:rPr lang="en-US" sz="3200" u="sng" dirty="0"/>
              <a:t>envy</a:t>
            </a:r>
            <a:r>
              <a:rPr lang="en-US" sz="3200" dirty="0"/>
              <a:t>, </a:t>
            </a:r>
            <a:r>
              <a:rPr lang="en-US" sz="3200" u="sng" dirty="0"/>
              <a:t>strife</a:t>
            </a:r>
            <a:r>
              <a:rPr lang="en-US" sz="3200" dirty="0"/>
              <a:t>, </a:t>
            </a:r>
            <a:r>
              <a:rPr lang="en-US" sz="3200" u="sng" dirty="0"/>
              <a:t>reviling</a:t>
            </a:r>
            <a:r>
              <a:rPr lang="en-US" sz="3200" dirty="0"/>
              <a:t>, </a:t>
            </a:r>
            <a:r>
              <a:rPr lang="en-US" sz="3200" u="sng" dirty="0"/>
              <a:t>evil suspicions</a:t>
            </a:r>
            <a:r>
              <a:rPr lang="en-US" sz="3200" dirty="0"/>
              <a:t>, </a:t>
            </a:r>
            <a:r>
              <a:rPr lang="en-US" sz="3200" b="1" baseline="30000" dirty="0"/>
              <a:t>5 </a:t>
            </a:r>
            <a:r>
              <a:rPr lang="en-US" sz="3200" u="sng" dirty="0"/>
              <a:t>useless </a:t>
            </a:r>
            <a:r>
              <a:rPr lang="en-US" sz="3200" u="sng" dirty="0" err="1"/>
              <a:t>wranglings</a:t>
            </a:r>
            <a:r>
              <a:rPr lang="en-US" sz="3200" dirty="0"/>
              <a:t> of men of </a:t>
            </a:r>
            <a:r>
              <a:rPr lang="en-US" sz="3200" u="sng" dirty="0"/>
              <a:t>corrupt minds</a:t>
            </a:r>
            <a:r>
              <a:rPr lang="en-US" sz="3200" dirty="0"/>
              <a:t> and </a:t>
            </a:r>
            <a:r>
              <a:rPr lang="en-US" sz="3200" u="sng" dirty="0"/>
              <a:t>destitute of the truth</a:t>
            </a:r>
            <a:r>
              <a:rPr lang="en-US" sz="3200" dirty="0"/>
              <a:t>, who suppose that godliness is a means of gain. From such withdraw yourself.	</a:t>
            </a:r>
            <a:r>
              <a:rPr lang="en-US" sz="3200" i="1" dirty="0">
                <a:latin typeface="&amp;quot"/>
              </a:rPr>
              <a:t>											</a:t>
            </a:r>
          </a:p>
          <a:p>
            <a:r>
              <a:rPr lang="en-US" sz="3200" i="1" dirty="0">
                <a:latin typeface="&amp;quot"/>
              </a:rPr>
              <a:t>													1 Timothy 6:3-5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96020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9E3A61-995B-4DEC-95A4-F41ED2343B99}"/>
              </a:ext>
            </a:extLst>
          </p:cNvPr>
          <p:cNvSpPr/>
          <p:nvPr/>
        </p:nvSpPr>
        <p:spPr>
          <a:xfrm>
            <a:off x="371061" y="2304726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Hold fast the pattern of </a:t>
            </a:r>
            <a:r>
              <a:rPr lang="en-US" sz="3200" b="1" dirty="0">
                <a:solidFill>
                  <a:srgbClr val="0070C0"/>
                </a:solidFill>
              </a:rPr>
              <a:t>sound words </a:t>
            </a:r>
            <a:r>
              <a:rPr lang="en-US" sz="3200" dirty="0">
                <a:solidFill>
                  <a:srgbClr val="000000"/>
                </a:solidFill>
              </a:rPr>
              <a:t>which you have heard from me, in faith and love which are in Christ Jesus.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</a:t>
            </a:r>
            <a:r>
              <a:rPr lang="en-US" sz="3200" i="1" dirty="0">
                <a:solidFill>
                  <a:srgbClr val="000000"/>
                </a:solidFill>
              </a:rPr>
              <a:t>2 Timothy 1:13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2652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9E3A61-995B-4DEC-95A4-F41ED2343B99}"/>
              </a:ext>
            </a:extLst>
          </p:cNvPr>
          <p:cNvSpPr/>
          <p:nvPr/>
        </p:nvSpPr>
        <p:spPr>
          <a:xfrm>
            <a:off x="371061" y="2304726"/>
            <a:ext cx="80838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Hold fast the pattern of </a:t>
            </a:r>
            <a:r>
              <a:rPr lang="en-US" sz="3200" b="1" dirty="0">
                <a:solidFill>
                  <a:srgbClr val="0070C0"/>
                </a:solidFill>
              </a:rPr>
              <a:t>sound words </a:t>
            </a:r>
            <a:r>
              <a:rPr lang="en-US" sz="3200" dirty="0">
                <a:solidFill>
                  <a:srgbClr val="000000"/>
                </a:solidFill>
              </a:rPr>
              <a:t>which you have heard from me, </a:t>
            </a:r>
            <a:r>
              <a:rPr lang="en-US" sz="3200" u="sng" dirty="0">
                <a:solidFill>
                  <a:srgbClr val="000000"/>
                </a:solidFill>
              </a:rPr>
              <a:t>in faith and love</a:t>
            </a:r>
            <a:r>
              <a:rPr lang="en-US" sz="3200" dirty="0">
                <a:solidFill>
                  <a:srgbClr val="000000"/>
                </a:solidFill>
              </a:rPr>
              <a:t> which are in Christ Jesus.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2 Timothy 1:13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665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52400" y="920621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For the time will come when they will not endure </a:t>
            </a:r>
            <a:r>
              <a:rPr lang="en-US" sz="3200" b="1" dirty="0">
                <a:solidFill>
                  <a:srgbClr val="0070C0"/>
                </a:solidFill>
              </a:rPr>
              <a:t>sound doctrine</a:t>
            </a:r>
            <a:r>
              <a:rPr lang="en-US" sz="3200" dirty="0"/>
              <a:t>, but according to their own desires, because they have itching ears, they will heap up for themselves teachers; </a:t>
            </a:r>
            <a:r>
              <a:rPr lang="en-US" sz="3200" b="1" baseline="30000" dirty="0"/>
              <a:t>4 </a:t>
            </a:r>
            <a:r>
              <a:rPr lang="en-US" sz="3200" dirty="0"/>
              <a:t>and they will turn their ears away from the truth, and be turned aside to fables.</a:t>
            </a:r>
            <a:r>
              <a:rPr lang="en-US" sz="3200" i="1" dirty="0">
                <a:latin typeface="&amp;quot"/>
              </a:rPr>
              <a:t>													2 Timothy 4:3-4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5717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2163-7A81-4D0A-A303-949DD46F1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0121" y="5008714"/>
            <a:ext cx="6556083" cy="155725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/>
              <a:t>Goddess of good health, cleanliness, and sanitation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D5D34-17E1-49BB-8C82-88BAC3452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3517" y="4154156"/>
            <a:ext cx="3989573" cy="729135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 err="1"/>
              <a:t>Hygieia</a:t>
            </a:r>
            <a:endParaRPr lang="en-US" sz="4400" b="1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554332" cy="5386356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statue of a person&#10;&#10;Description automatically generated">
            <a:extLst>
              <a:ext uri="{FF2B5EF4-FFF2-40B4-BE49-F238E27FC236}">
                <a16:creationId xmlns:a16="http://schemas.microsoft.com/office/drawing/2014/main" id="{038D370B-040E-4C87-8162-635CDBB62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6821"/>
          <a:stretch/>
        </p:blipFill>
        <p:spPr>
          <a:xfrm>
            <a:off x="1" y="-1"/>
            <a:ext cx="4423065" cy="524785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68204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52399" y="920621"/>
            <a:ext cx="88988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For the time will come when they will not endure </a:t>
            </a:r>
            <a:r>
              <a:rPr lang="en-US" sz="3200" b="1" dirty="0">
                <a:solidFill>
                  <a:srgbClr val="0070C0"/>
                </a:solidFill>
              </a:rPr>
              <a:t>sound doctrine</a:t>
            </a:r>
            <a:r>
              <a:rPr lang="en-US" sz="3200" dirty="0"/>
              <a:t>, but according to their own desires, because they have </a:t>
            </a:r>
            <a:r>
              <a:rPr lang="en-US" sz="3200" b="1" dirty="0">
                <a:solidFill>
                  <a:srgbClr val="FF0000"/>
                </a:solidFill>
              </a:rPr>
              <a:t>itching ears</a:t>
            </a:r>
            <a:r>
              <a:rPr lang="en-US" sz="3200" dirty="0"/>
              <a:t>, they will heap up for themselves teachers; </a:t>
            </a:r>
            <a:r>
              <a:rPr lang="en-US" sz="3200" b="1" baseline="30000" dirty="0"/>
              <a:t>4 </a:t>
            </a:r>
            <a:r>
              <a:rPr lang="en-US" sz="3200" dirty="0"/>
              <a:t>and they will </a:t>
            </a:r>
            <a:r>
              <a:rPr lang="en-US" sz="3200" b="1" dirty="0">
                <a:solidFill>
                  <a:srgbClr val="FF0000"/>
                </a:solidFill>
              </a:rPr>
              <a:t>turn their ears </a:t>
            </a:r>
            <a:r>
              <a:rPr lang="en-US" sz="3200" dirty="0"/>
              <a:t>away from the truth, and be turned aside to fables.</a:t>
            </a:r>
            <a:r>
              <a:rPr lang="en-US" sz="3200" i="1" dirty="0">
                <a:latin typeface="&amp;quot"/>
              </a:rPr>
              <a:t>														2 Timothy 4:3-4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5331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428178"/>
            <a:ext cx="88988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holding fast the faithful word as he has been taught, that he may be able, by </a:t>
            </a:r>
            <a:r>
              <a:rPr lang="en-US" sz="3200" b="1" dirty="0">
                <a:solidFill>
                  <a:srgbClr val="0070C0"/>
                </a:solidFill>
              </a:rPr>
              <a:t>sound doctrine</a:t>
            </a:r>
            <a:r>
              <a:rPr lang="en-US" sz="3200" dirty="0"/>
              <a:t>, both to exhort and convict those who contradict.</a:t>
            </a:r>
            <a:r>
              <a:rPr lang="en-US" sz="3200" i="1" dirty="0">
                <a:latin typeface="&amp;quot"/>
              </a:rPr>
              <a:t>																				Titus 1:9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1744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428178"/>
            <a:ext cx="88988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holding fast the faithful word as he has been taught, that he may be able, by </a:t>
            </a:r>
            <a:r>
              <a:rPr lang="en-US" sz="3200" b="1" dirty="0">
                <a:solidFill>
                  <a:srgbClr val="0070C0"/>
                </a:solidFill>
              </a:rPr>
              <a:t>sound doctrine</a:t>
            </a:r>
            <a:r>
              <a:rPr lang="en-US" sz="3200" dirty="0"/>
              <a:t>, both to exhort and convict those who contradict.</a:t>
            </a:r>
            <a:r>
              <a:rPr lang="en-US" sz="3200" i="1" dirty="0">
                <a:latin typeface="&amp;quot"/>
              </a:rPr>
              <a:t>	</a:t>
            </a:r>
            <a:r>
              <a:rPr lang="en-US" sz="3200" dirty="0"/>
              <a:t>For there are many </a:t>
            </a:r>
            <a:r>
              <a:rPr lang="en-US" sz="3200" u="sng" dirty="0"/>
              <a:t>insubordinate</a:t>
            </a:r>
            <a:r>
              <a:rPr lang="en-US" sz="3200" dirty="0"/>
              <a:t>, both </a:t>
            </a:r>
            <a:r>
              <a:rPr lang="en-US" sz="3200" u="sng" dirty="0"/>
              <a:t>idle talkers</a:t>
            </a:r>
            <a:r>
              <a:rPr lang="en-US" sz="3200" dirty="0"/>
              <a:t> and </a:t>
            </a:r>
            <a:r>
              <a:rPr lang="en-US" sz="3200" u="sng" dirty="0"/>
              <a:t>deceivers</a:t>
            </a:r>
            <a:r>
              <a:rPr lang="en-US" sz="3200" dirty="0"/>
              <a:t>, especially those of the circumcision, </a:t>
            </a:r>
            <a:r>
              <a:rPr lang="en-US" sz="3200" b="1" baseline="30000" dirty="0"/>
              <a:t>11 </a:t>
            </a:r>
            <a:r>
              <a:rPr lang="en-US" sz="3200" dirty="0"/>
              <a:t>whose mouths must be stopped, who </a:t>
            </a:r>
            <a:r>
              <a:rPr lang="en-US" sz="3200" u="sng" dirty="0"/>
              <a:t>subvert whole households</a:t>
            </a:r>
            <a:r>
              <a:rPr lang="en-US" sz="3200" dirty="0"/>
              <a:t>, teaching things which they ought not, for the sake of </a:t>
            </a:r>
            <a:r>
              <a:rPr lang="en-US" sz="3200" u="sng" dirty="0"/>
              <a:t>dishonest gain</a:t>
            </a:r>
            <a:r>
              <a:rPr lang="en-US" sz="3200" dirty="0"/>
              <a:t>. …They profess to know God, but in works they deny Him</a:t>
            </a:r>
            <a:r>
              <a:rPr lang="en-US" sz="3200" i="1" dirty="0"/>
              <a:t>,</a:t>
            </a:r>
            <a:r>
              <a:rPr lang="en-US" sz="3200" dirty="0"/>
              <a:t> being </a:t>
            </a:r>
            <a:r>
              <a:rPr lang="en-US" sz="3200" u="sng" dirty="0"/>
              <a:t>abominable</a:t>
            </a:r>
            <a:r>
              <a:rPr lang="en-US" sz="3200" dirty="0"/>
              <a:t>, </a:t>
            </a:r>
            <a:r>
              <a:rPr lang="en-US" sz="3200" u="sng" dirty="0"/>
              <a:t>disobedient</a:t>
            </a:r>
            <a:r>
              <a:rPr lang="en-US" sz="3200" dirty="0"/>
              <a:t>, and </a:t>
            </a:r>
            <a:r>
              <a:rPr lang="en-US" sz="3200" u="sng" dirty="0"/>
              <a:t>disqualified</a:t>
            </a:r>
            <a:r>
              <a:rPr lang="en-US" sz="3200" dirty="0"/>
              <a:t> for every good work.</a:t>
            </a:r>
            <a:r>
              <a:rPr lang="en-US" sz="3200" i="1" dirty="0">
                <a:latin typeface="&amp;quot"/>
              </a:rPr>
              <a:t>																												Titus 1:9-11,16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2518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428178"/>
            <a:ext cx="88988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One of them, a prophet of their own, said, “Cretans are always liars, evil beasts, lazy gluttons.” This testimony is true. Therefore rebuke them sharply, that they may be </a:t>
            </a:r>
            <a:r>
              <a:rPr lang="en-US" sz="3200" b="1" dirty="0">
                <a:solidFill>
                  <a:srgbClr val="0070C0"/>
                </a:solidFill>
              </a:rPr>
              <a:t>sound in the faith</a:t>
            </a:r>
            <a:r>
              <a:rPr lang="en-US" sz="3200" dirty="0"/>
              <a:t>	</a:t>
            </a:r>
            <a:r>
              <a:rPr lang="en-US" sz="3200" dirty="0">
                <a:latin typeface="&amp;quot"/>
              </a:rPr>
              <a:t>	</a:t>
            </a:r>
            <a:r>
              <a:rPr lang="en-US" sz="3200" i="1" dirty="0">
                <a:latin typeface="&amp;quot"/>
              </a:rPr>
              <a:t>																		Titus 1:12-13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66888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0"/>
            <a:ext cx="889883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But as for you, speak the things which are proper for sound doctrine: </a:t>
            </a:r>
            <a:r>
              <a:rPr lang="en-US" sz="2800" baseline="30000" dirty="0"/>
              <a:t>2 </a:t>
            </a:r>
            <a:r>
              <a:rPr lang="en-US" sz="2800" dirty="0"/>
              <a:t>that the older men be sober, reverent, temperate, sound in faith, in love, in patience; </a:t>
            </a:r>
            <a:r>
              <a:rPr lang="en-US" sz="2800" baseline="30000" dirty="0"/>
              <a:t>3 </a:t>
            </a:r>
            <a:r>
              <a:rPr lang="en-US" sz="2800" dirty="0"/>
              <a:t>the older women likewise, that they be reverent in behavior, not slanderers, not given to much wine, teachers of good things— </a:t>
            </a:r>
            <a:r>
              <a:rPr lang="en-US" sz="2800" baseline="30000" dirty="0"/>
              <a:t>4 </a:t>
            </a:r>
            <a:r>
              <a:rPr lang="en-US" sz="2800" dirty="0"/>
              <a:t>that they admonish the young women to love their husbands, to love their children, </a:t>
            </a:r>
            <a:r>
              <a:rPr lang="en-US" sz="2800" baseline="30000" dirty="0"/>
              <a:t>5 </a:t>
            </a:r>
            <a:r>
              <a:rPr lang="en-US" sz="2800" dirty="0"/>
              <a:t>to be discreet, chaste, homemakers, good, obedient to their own husbands, that the word of God may not be blasphemed.</a:t>
            </a:r>
          </a:p>
          <a:p>
            <a:r>
              <a:rPr lang="en-US" sz="2800" baseline="30000" dirty="0"/>
              <a:t>6 </a:t>
            </a:r>
            <a:r>
              <a:rPr lang="en-US" sz="2800" dirty="0"/>
              <a:t>Likewise, exhort the young men to be sober-minded, </a:t>
            </a:r>
            <a:r>
              <a:rPr lang="en-US" sz="2800" baseline="30000" dirty="0"/>
              <a:t>7 </a:t>
            </a:r>
            <a:r>
              <a:rPr lang="en-US" sz="2800" dirty="0"/>
              <a:t>in all things showing yourself to be a pattern of good works; in doctrine showing integrity, reverence, incorruptibility, </a:t>
            </a:r>
            <a:r>
              <a:rPr lang="en-US" sz="2800" baseline="30000" dirty="0"/>
              <a:t>8 </a:t>
            </a:r>
            <a:r>
              <a:rPr lang="en-US" sz="2800" dirty="0"/>
              <a:t>sound speech that cannot be condemned, that one who is an opponent may be ashamed, having nothing evil to say of you. </a:t>
            </a:r>
          </a:p>
          <a:p>
            <a:r>
              <a:rPr lang="en-US" sz="2800" dirty="0"/>
              <a:t>															</a:t>
            </a:r>
            <a:r>
              <a:rPr lang="en-US" sz="2800" i="1" dirty="0"/>
              <a:t>Titus 2:1-8</a:t>
            </a:r>
          </a:p>
        </p:txBody>
      </p:sp>
    </p:spTree>
    <p:extLst>
      <p:ext uri="{BB962C8B-B14F-4D97-AF65-F5344CB8AC3E}">
        <p14:creationId xmlns:p14="http://schemas.microsoft.com/office/powerpoint/2010/main" val="273496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0"/>
            <a:ext cx="889883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But as for you, speak the things which are proper for </a:t>
            </a:r>
            <a:r>
              <a:rPr lang="en-US" sz="2800" b="1" dirty="0">
                <a:solidFill>
                  <a:srgbClr val="0070C0"/>
                </a:solidFill>
              </a:rPr>
              <a:t>sound doctrine</a:t>
            </a:r>
            <a:r>
              <a:rPr lang="en-US" sz="2800" dirty="0"/>
              <a:t>: </a:t>
            </a:r>
            <a:r>
              <a:rPr lang="en-US" sz="2800" baseline="30000" dirty="0"/>
              <a:t>2 </a:t>
            </a:r>
            <a:r>
              <a:rPr lang="en-US" sz="2800" dirty="0"/>
              <a:t>that the older men be sober, reverent, temperate, </a:t>
            </a:r>
            <a:r>
              <a:rPr lang="en-US" sz="2800" b="1" dirty="0">
                <a:solidFill>
                  <a:srgbClr val="0070C0"/>
                </a:solidFill>
              </a:rPr>
              <a:t>sound in faith</a:t>
            </a:r>
            <a:r>
              <a:rPr lang="en-US" sz="2800" dirty="0"/>
              <a:t>, in love, in patience; </a:t>
            </a:r>
            <a:r>
              <a:rPr lang="en-US" sz="2800" baseline="30000" dirty="0"/>
              <a:t>3 </a:t>
            </a:r>
            <a:r>
              <a:rPr lang="en-US" sz="2800" dirty="0"/>
              <a:t>the older women likewise, that they be reverent in behavior, not slanderers, not given to much wine, teachers of good things— </a:t>
            </a:r>
            <a:r>
              <a:rPr lang="en-US" sz="2800" baseline="30000" dirty="0"/>
              <a:t>4 </a:t>
            </a:r>
            <a:r>
              <a:rPr lang="en-US" sz="2800" dirty="0"/>
              <a:t>that they admonish the young women to love their husbands, to love their children, </a:t>
            </a:r>
            <a:r>
              <a:rPr lang="en-US" sz="2800" baseline="30000" dirty="0"/>
              <a:t>5 </a:t>
            </a:r>
            <a:r>
              <a:rPr lang="en-US" sz="2800" dirty="0"/>
              <a:t>to be discreet, chaste, homemakers, good, obedient to their own husbands, that the word of God may not be blasphemed.</a:t>
            </a:r>
          </a:p>
          <a:p>
            <a:r>
              <a:rPr lang="en-US" sz="2800" baseline="30000" dirty="0"/>
              <a:t>6 </a:t>
            </a:r>
            <a:r>
              <a:rPr lang="en-US" sz="2800" dirty="0"/>
              <a:t>Likewise, exhort the young men to be sober-minded, </a:t>
            </a:r>
            <a:r>
              <a:rPr lang="en-US" sz="2800" baseline="30000" dirty="0"/>
              <a:t>7 </a:t>
            </a:r>
            <a:r>
              <a:rPr lang="en-US" sz="2800" dirty="0"/>
              <a:t>in all things showing yourself to be a pattern of good works; in doctrine showing integrity, reverence, incorruptibility, </a:t>
            </a:r>
            <a:r>
              <a:rPr lang="en-US" sz="2800" baseline="30000" dirty="0"/>
              <a:t>8 </a:t>
            </a:r>
            <a:r>
              <a:rPr lang="en-US" sz="2800" b="1" dirty="0">
                <a:solidFill>
                  <a:srgbClr val="0070C0"/>
                </a:solidFill>
              </a:rPr>
              <a:t>sound speech </a:t>
            </a:r>
            <a:r>
              <a:rPr lang="en-US" sz="2800" dirty="0"/>
              <a:t>that cannot be condemned, that one who is an opponent may be ashamed, having nothing evil to say of you. </a:t>
            </a:r>
          </a:p>
          <a:p>
            <a:r>
              <a:rPr lang="en-US" sz="2800" dirty="0"/>
              <a:t>															</a:t>
            </a:r>
            <a:r>
              <a:rPr lang="en-US" sz="2800" i="1" dirty="0"/>
              <a:t>Titus 2:1-8</a:t>
            </a:r>
          </a:p>
        </p:txBody>
      </p:sp>
    </p:spTree>
    <p:extLst>
      <p:ext uri="{BB962C8B-B14F-4D97-AF65-F5344CB8AC3E}">
        <p14:creationId xmlns:p14="http://schemas.microsoft.com/office/powerpoint/2010/main" val="17325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52913-0B5B-40A6-9392-14DECCD16069}"/>
              </a:ext>
            </a:extLst>
          </p:cNvPr>
          <p:cNvSpPr/>
          <p:nvPr/>
        </p:nvSpPr>
        <p:spPr>
          <a:xfrm>
            <a:off x="122582" y="0"/>
            <a:ext cx="889883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But as for you, speak the things which are proper for </a:t>
            </a:r>
            <a:r>
              <a:rPr lang="en-US" sz="2800" b="1" dirty="0">
                <a:solidFill>
                  <a:srgbClr val="0070C0"/>
                </a:solidFill>
              </a:rPr>
              <a:t>sound doctrine</a:t>
            </a:r>
            <a:r>
              <a:rPr lang="en-US" sz="2800" dirty="0"/>
              <a:t>: </a:t>
            </a:r>
            <a:r>
              <a:rPr lang="en-US" sz="2800" baseline="30000" dirty="0"/>
              <a:t>2 </a:t>
            </a:r>
            <a:r>
              <a:rPr lang="en-US" sz="2800" dirty="0"/>
              <a:t>that the older men be </a:t>
            </a:r>
            <a:r>
              <a:rPr lang="en-US" sz="2800" u="sng" dirty="0"/>
              <a:t>sober</a:t>
            </a:r>
            <a:r>
              <a:rPr lang="en-US" sz="2800" dirty="0"/>
              <a:t>, </a:t>
            </a:r>
            <a:r>
              <a:rPr lang="en-US" sz="2800" u="sng" dirty="0"/>
              <a:t>reverent</a:t>
            </a:r>
            <a:r>
              <a:rPr lang="en-US" sz="2800" dirty="0"/>
              <a:t>, </a:t>
            </a:r>
            <a:r>
              <a:rPr lang="en-US" sz="2800" u="sng" dirty="0"/>
              <a:t>temperate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0070C0"/>
                </a:solidFill>
              </a:rPr>
              <a:t>sound in faith</a:t>
            </a:r>
            <a:r>
              <a:rPr lang="en-US" sz="2800" dirty="0"/>
              <a:t>, in </a:t>
            </a:r>
            <a:r>
              <a:rPr lang="en-US" sz="2800" u="sng" dirty="0"/>
              <a:t>love</a:t>
            </a:r>
            <a:r>
              <a:rPr lang="en-US" sz="2800" dirty="0"/>
              <a:t>, in </a:t>
            </a:r>
            <a:r>
              <a:rPr lang="en-US" sz="2800" u="sng" dirty="0"/>
              <a:t>patience</a:t>
            </a:r>
            <a:r>
              <a:rPr lang="en-US" sz="2800" dirty="0"/>
              <a:t>; </a:t>
            </a:r>
            <a:r>
              <a:rPr lang="en-US" sz="2800" baseline="30000" dirty="0"/>
              <a:t>3 </a:t>
            </a:r>
            <a:r>
              <a:rPr lang="en-US" sz="2800" dirty="0"/>
              <a:t>the older women likewise, that they be </a:t>
            </a:r>
            <a:r>
              <a:rPr lang="en-US" sz="2800" u="sng" dirty="0"/>
              <a:t>reverent</a:t>
            </a:r>
            <a:r>
              <a:rPr lang="en-US" sz="2800" dirty="0"/>
              <a:t> in behavior, </a:t>
            </a:r>
            <a:r>
              <a:rPr lang="en-US" sz="2800" u="sng" dirty="0"/>
              <a:t>not slanderers</a:t>
            </a:r>
            <a:r>
              <a:rPr lang="en-US" sz="2800" dirty="0"/>
              <a:t>, </a:t>
            </a:r>
            <a:r>
              <a:rPr lang="en-US" sz="2800" u="sng" dirty="0"/>
              <a:t>not given to much wine</a:t>
            </a:r>
            <a:r>
              <a:rPr lang="en-US" sz="2800" dirty="0"/>
              <a:t>, </a:t>
            </a:r>
            <a:r>
              <a:rPr lang="en-US" sz="2800" u="sng" dirty="0"/>
              <a:t>teachers of good things</a:t>
            </a:r>
            <a:r>
              <a:rPr lang="en-US" sz="2800" dirty="0"/>
              <a:t>— </a:t>
            </a:r>
            <a:r>
              <a:rPr lang="en-US" sz="2800" baseline="30000" dirty="0"/>
              <a:t>4 </a:t>
            </a:r>
            <a:r>
              <a:rPr lang="en-US" sz="2800" dirty="0"/>
              <a:t>that they admonish the young women </a:t>
            </a:r>
            <a:r>
              <a:rPr lang="en-US" sz="2800" u="sng" dirty="0"/>
              <a:t>to love their husbands</a:t>
            </a:r>
            <a:r>
              <a:rPr lang="en-US" sz="2800" dirty="0"/>
              <a:t>, to </a:t>
            </a:r>
            <a:r>
              <a:rPr lang="en-US" sz="2800" u="sng" dirty="0"/>
              <a:t>love their children</a:t>
            </a:r>
            <a:r>
              <a:rPr lang="en-US" sz="2800" dirty="0"/>
              <a:t>, </a:t>
            </a:r>
            <a:r>
              <a:rPr lang="en-US" sz="2800" baseline="30000" dirty="0"/>
              <a:t>5 </a:t>
            </a:r>
            <a:r>
              <a:rPr lang="en-US" sz="2800" dirty="0"/>
              <a:t>to be </a:t>
            </a:r>
            <a:r>
              <a:rPr lang="en-US" sz="2800" u="sng" dirty="0"/>
              <a:t>discreet</a:t>
            </a:r>
            <a:r>
              <a:rPr lang="en-US" sz="2800" dirty="0"/>
              <a:t>, </a:t>
            </a:r>
            <a:r>
              <a:rPr lang="en-US" sz="2800" u="sng" dirty="0"/>
              <a:t>chaste</a:t>
            </a:r>
            <a:r>
              <a:rPr lang="en-US" sz="2800" dirty="0"/>
              <a:t>, </a:t>
            </a:r>
            <a:r>
              <a:rPr lang="en-US" sz="2800" u="sng" dirty="0"/>
              <a:t>homemakers</a:t>
            </a:r>
            <a:r>
              <a:rPr lang="en-US" sz="2800" dirty="0"/>
              <a:t>, </a:t>
            </a:r>
            <a:r>
              <a:rPr lang="en-US" sz="2800" u="sng" dirty="0"/>
              <a:t>good</a:t>
            </a:r>
            <a:r>
              <a:rPr lang="en-US" sz="2800" dirty="0"/>
              <a:t>, </a:t>
            </a:r>
            <a:r>
              <a:rPr lang="en-US" sz="2800" u="sng" dirty="0"/>
              <a:t>obedient to their own husbands</a:t>
            </a:r>
            <a:r>
              <a:rPr lang="en-US" sz="2800" dirty="0"/>
              <a:t>, that the word of God may not be blasphemed.</a:t>
            </a:r>
          </a:p>
          <a:p>
            <a:r>
              <a:rPr lang="en-US" sz="2800" baseline="30000" dirty="0"/>
              <a:t>6 </a:t>
            </a:r>
            <a:r>
              <a:rPr lang="en-US" sz="2800" dirty="0"/>
              <a:t>Likewise, exhort the young men to be </a:t>
            </a:r>
            <a:r>
              <a:rPr lang="en-US" sz="2800" u="sng" dirty="0"/>
              <a:t>sober-minded</a:t>
            </a:r>
            <a:r>
              <a:rPr lang="en-US" sz="2800" dirty="0"/>
              <a:t>, </a:t>
            </a:r>
            <a:r>
              <a:rPr lang="en-US" sz="2800" baseline="30000" dirty="0"/>
              <a:t>7 </a:t>
            </a:r>
            <a:r>
              <a:rPr lang="en-US" sz="2800" dirty="0"/>
              <a:t>in all things showing yourself to be a pattern of </a:t>
            </a:r>
            <a:r>
              <a:rPr lang="en-US" sz="2800" u="sng" dirty="0"/>
              <a:t>good works</a:t>
            </a:r>
            <a:r>
              <a:rPr lang="en-US" sz="2800" dirty="0"/>
              <a:t>; in doctrine showing </a:t>
            </a:r>
            <a:r>
              <a:rPr lang="en-US" sz="2800" u="sng" dirty="0"/>
              <a:t>integrity</a:t>
            </a:r>
            <a:r>
              <a:rPr lang="en-US" sz="2800" dirty="0"/>
              <a:t>, </a:t>
            </a:r>
            <a:r>
              <a:rPr lang="en-US" sz="2800" u="sng" dirty="0"/>
              <a:t>reverence</a:t>
            </a:r>
            <a:r>
              <a:rPr lang="en-US" sz="2800" dirty="0"/>
              <a:t>, </a:t>
            </a:r>
            <a:r>
              <a:rPr lang="en-US" sz="2800" u="sng" dirty="0"/>
              <a:t>incorruptibility</a:t>
            </a:r>
            <a:r>
              <a:rPr lang="en-US" sz="2800" dirty="0"/>
              <a:t>, </a:t>
            </a:r>
            <a:r>
              <a:rPr lang="en-US" sz="2800" baseline="30000" dirty="0"/>
              <a:t>8 </a:t>
            </a:r>
            <a:r>
              <a:rPr lang="en-US" sz="2800" b="1" dirty="0">
                <a:solidFill>
                  <a:srgbClr val="0070C0"/>
                </a:solidFill>
              </a:rPr>
              <a:t>sound speech </a:t>
            </a:r>
            <a:r>
              <a:rPr lang="en-US" sz="2800" dirty="0"/>
              <a:t>that cannot be condemned, that one who is an opponent may be ashamed, having nothing evil to say of you. </a:t>
            </a:r>
          </a:p>
          <a:p>
            <a:r>
              <a:rPr lang="en-US" sz="2800" dirty="0"/>
              <a:t>															</a:t>
            </a:r>
            <a:r>
              <a:rPr lang="en-US" sz="2800" i="1" dirty="0"/>
              <a:t>Titus 2:1-8</a:t>
            </a:r>
          </a:p>
        </p:txBody>
      </p:sp>
    </p:spTree>
    <p:extLst>
      <p:ext uri="{BB962C8B-B14F-4D97-AF65-F5344CB8AC3E}">
        <p14:creationId xmlns:p14="http://schemas.microsoft.com/office/powerpoint/2010/main" val="156996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CE738A-67B5-4342-885B-D4F9F5556662}"/>
              </a:ext>
            </a:extLst>
          </p:cNvPr>
          <p:cNvSpPr txBox="1"/>
          <p:nvPr/>
        </p:nvSpPr>
        <p:spPr>
          <a:xfrm>
            <a:off x="0" y="46082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 Timothy 6:4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DF997-3866-49EE-B571-377429C13A6E}"/>
              </a:ext>
            </a:extLst>
          </p:cNvPr>
          <p:cNvSpPr txBox="1"/>
          <p:nvPr/>
        </p:nvSpPr>
        <p:spPr>
          <a:xfrm>
            <a:off x="0" y="1166191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“unhealthy interest” NIV</a:t>
            </a:r>
          </a:p>
          <a:p>
            <a:pPr algn="ctr"/>
            <a:r>
              <a:rPr lang="en-US" sz="3200" dirty="0"/>
              <a:t>“unhealthy desire” NLT</a:t>
            </a:r>
          </a:p>
          <a:p>
            <a:pPr algn="ctr"/>
            <a:r>
              <a:rPr lang="en-US" sz="3200" dirty="0"/>
              <a:t>“unhealthy craving” ESV</a:t>
            </a:r>
          </a:p>
          <a:p>
            <a:pPr algn="ctr"/>
            <a:r>
              <a:rPr lang="en-US" sz="3200" dirty="0"/>
              <a:t>“morbid interest” NASB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0C35EE-18E1-4891-84A3-D3FD8C537B72}"/>
              </a:ext>
            </a:extLst>
          </p:cNvPr>
          <p:cNvSpPr txBox="1"/>
          <p:nvPr/>
        </p:nvSpPr>
        <p:spPr>
          <a:xfrm>
            <a:off x="0" y="385662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2 Timothy 2:17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E8DB48-A6FD-4023-9336-9CF6AF70705B}"/>
              </a:ext>
            </a:extLst>
          </p:cNvPr>
          <p:cNvSpPr txBox="1"/>
          <p:nvPr/>
        </p:nvSpPr>
        <p:spPr>
          <a:xfrm>
            <a:off x="0" y="450434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“will spread like gangrene” NASB, ESV</a:t>
            </a:r>
          </a:p>
          <a:p>
            <a:pPr algn="ctr"/>
            <a:r>
              <a:rPr lang="en-US" sz="3200" dirty="0"/>
              <a:t>“will eat as doth a canker” KJV </a:t>
            </a:r>
          </a:p>
          <a:p>
            <a:pPr algn="ctr"/>
            <a:r>
              <a:rPr lang="en-US" sz="3200" dirty="0"/>
              <a:t>“will spread like cancer” NKJV</a:t>
            </a:r>
          </a:p>
        </p:txBody>
      </p:sp>
    </p:spTree>
    <p:extLst>
      <p:ext uri="{BB962C8B-B14F-4D97-AF65-F5344CB8AC3E}">
        <p14:creationId xmlns:p14="http://schemas.microsoft.com/office/powerpoint/2010/main" val="283461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water&#10;&#10;Description automatically generated">
            <a:extLst>
              <a:ext uri="{FF2B5EF4-FFF2-40B4-BE49-F238E27FC236}">
                <a16:creationId xmlns:a16="http://schemas.microsoft.com/office/drawing/2014/main" id="{322987A8-0B17-4E21-9D04-AC5AE0463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76" y="0"/>
            <a:ext cx="5086350" cy="31704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7ADDA7-79AF-4A91-BFED-784B91D6BA77}"/>
              </a:ext>
            </a:extLst>
          </p:cNvPr>
          <p:cNvSpPr txBox="1"/>
          <p:nvPr/>
        </p:nvSpPr>
        <p:spPr>
          <a:xfrm>
            <a:off x="119268" y="3075057"/>
            <a:ext cx="8931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/>
              <a:t>balance of the whole</a:t>
            </a:r>
            <a:endParaRPr lang="en-US" sz="4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49D01C-4630-458E-9BD6-1F9E1D6B8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76" y="3935895"/>
            <a:ext cx="5178932" cy="258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EBFD81-6D9A-466A-8EFE-4F641345C41B}"/>
              </a:ext>
            </a:extLst>
          </p:cNvPr>
          <p:cNvSpPr/>
          <p:nvPr/>
        </p:nvSpPr>
        <p:spPr>
          <a:xfrm>
            <a:off x="212035" y="151898"/>
            <a:ext cx="87199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31 </a:t>
            </a:r>
            <a:r>
              <a:rPr lang="en-US" sz="3200" dirty="0">
                <a:solidFill>
                  <a:srgbClr val="000000"/>
                </a:solidFill>
              </a:rPr>
              <a:t>Jesus answered and said to them,                                “Those </a:t>
            </a:r>
            <a:r>
              <a:rPr lang="en-US" sz="3200" b="1" dirty="0">
                <a:solidFill>
                  <a:srgbClr val="0066CC"/>
                </a:solidFill>
              </a:rPr>
              <a:t>who are well </a:t>
            </a:r>
            <a:r>
              <a:rPr lang="en-US" sz="3200" dirty="0">
                <a:solidFill>
                  <a:srgbClr val="000000"/>
                </a:solidFill>
              </a:rPr>
              <a:t>have no need of a physician, but those who are sick. </a:t>
            </a:r>
            <a:r>
              <a:rPr lang="en-US" sz="3200" b="1" baseline="30000" dirty="0">
                <a:solidFill>
                  <a:srgbClr val="000000"/>
                </a:solidFill>
              </a:rPr>
              <a:t>32 </a:t>
            </a:r>
            <a:r>
              <a:rPr lang="en-US" sz="3200" dirty="0">
                <a:solidFill>
                  <a:srgbClr val="000000"/>
                </a:solidFill>
              </a:rPr>
              <a:t>I have not come to call the righteous, but sinners, to repentance.”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	Luke 5:31-32</a:t>
            </a:r>
            <a:endParaRPr lang="en-US"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A7B9115-681E-45E9-A14C-C20C738BC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948" y="3687422"/>
            <a:ext cx="3366052" cy="33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EBFD81-6D9A-466A-8EFE-4F641345C41B}"/>
              </a:ext>
            </a:extLst>
          </p:cNvPr>
          <p:cNvSpPr/>
          <p:nvPr/>
        </p:nvSpPr>
        <p:spPr>
          <a:xfrm>
            <a:off x="212035" y="151898"/>
            <a:ext cx="87199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25 </a:t>
            </a:r>
            <a:r>
              <a:rPr lang="en-US" sz="3200" dirty="0"/>
              <a:t>“Now his older son was in the field. And as he came and drew near to the house, he heard music and dancing. </a:t>
            </a:r>
            <a:r>
              <a:rPr lang="en-US" sz="3200" b="1" baseline="30000" dirty="0"/>
              <a:t>26 </a:t>
            </a:r>
            <a:r>
              <a:rPr lang="en-US" sz="3200" dirty="0"/>
              <a:t>So he called one of the servants and asked what these things meant. </a:t>
            </a:r>
            <a:r>
              <a:rPr lang="en-US" sz="3200" b="1" baseline="30000" dirty="0"/>
              <a:t>27 </a:t>
            </a:r>
            <a:r>
              <a:rPr lang="en-US" sz="3200" dirty="0"/>
              <a:t>And he said to him, ‘Your brother has come, and because he has received him </a:t>
            </a:r>
            <a:r>
              <a:rPr lang="en-US" sz="3200" b="1" dirty="0">
                <a:solidFill>
                  <a:srgbClr val="0066CC"/>
                </a:solidFill>
              </a:rPr>
              <a:t>safe and sound</a:t>
            </a:r>
            <a:r>
              <a:rPr lang="en-US" sz="3200" dirty="0"/>
              <a:t>, your father has killed the fatted calf.’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														Luke 15:25-27</a:t>
            </a:r>
            <a:endParaRPr lang="en-US"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A7B9115-681E-45E9-A14C-C20C738BC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948" y="3687422"/>
            <a:ext cx="3366052" cy="33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43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EBFD81-6D9A-466A-8EFE-4F641345C41B}"/>
              </a:ext>
            </a:extLst>
          </p:cNvPr>
          <p:cNvSpPr/>
          <p:nvPr/>
        </p:nvSpPr>
        <p:spPr>
          <a:xfrm>
            <a:off x="212035" y="151898"/>
            <a:ext cx="87199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9 </a:t>
            </a:r>
            <a:r>
              <a:rPr lang="en-US" sz="3200" dirty="0"/>
              <a:t>Now when He had departed from there, He went into their synagogue. </a:t>
            </a:r>
            <a:r>
              <a:rPr lang="en-US" sz="3200" b="1" baseline="30000" dirty="0"/>
              <a:t>10 </a:t>
            </a:r>
            <a:r>
              <a:rPr lang="en-US" sz="3200" dirty="0"/>
              <a:t>And behold, there was a man who had a withered hand. And they asked Him, saying, “Is it lawful to heal on the Sabbath?”—that they might accuse Him. … </a:t>
            </a:r>
            <a:r>
              <a:rPr lang="en-US" sz="3200" b="1" baseline="30000" dirty="0"/>
              <a:t>13 </a:t>
            </a:r>
            <a:r>
              <a:rPr lang="en-US" sz="3200" dirty="0"/>
              <a:t>Then He said to the man, “Stretch out your hand.” And he stretched it out, and it was restored as </a:t>
            </a:r>
            <a:r>
              <a:rPr lang="en-US" sz="3200" b="1" dirty="0">
                <a:solidFill>
                  <a:srgbClr val="0066CC"/>
                </a:solidFill>
              </a:rPr>
              <a:t>whole</a:t>
            </a:r>
            <a:r>
              <a:rPr lang="en-US" sz="3200" dirty="0"/>
              <a:t> as the other.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Matthew 12:9-10, 13</a:t>
            </a:r>
            <a:endParaRPr lang="en-US"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A7B9115-681E-45E9-A14C-C20C738BC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948" y="3687422"/>
            <a:ext cx="3366052" cy="33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0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EBFD81-6D9A-466A-8EFE-4F641345C41B}"/>
              </a:ext>
            </a:extLst>
          </p:cNvPr>
          <p:cNvSpPr/>
          <p:nvPr/>
        </p:nvSpPr>
        <p:spPr>
          <a:xfrm>
            <a:off x="212035" y="628976"/>
            <a:ext cx="8719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…are you angry with Me because I made a man </a:t>
            </a:r>
            <a:r>
              <a:rPr lang="en-US" sz="3200" u="sng" dirty="0"/>
              <a:t>completely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66CC"/>
                </a:solidFill>
              </a:rPr>
              <a:t>well </a:t>
            </a:r>
            <a:r>
              <a:rPr lang="en-US" sz="3200" dirty="0"/>
              <a:t>on the Sabbath?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		John 7:23</a:t>
            </a:r>
            <a:endParaRPr lang="en-US"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A7B9115-681E-45E9-A14C-C20C738BC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948" y="3687422"/>
            <a:ext cx="3366052" cy="33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10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74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B48E6F-9203-429D-A6C7-61742980D657}"/>
              </a:ext>
            </a:extLst>
          </p:cNvPr>
          <p:cNvSpPr txBox="1"/>
          <p:nvPr/>
        </p:nvSpPr>
        <p:spPr>
          <a:xfrm>
            <a:off x="3048000" y="26595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gesundheit</a:t>
            </a:r>
          </a:p>
        </p:txBody>
      </p:sp>
    </p:spTree>
    <p:extLst>
      <p:ext uri="{BB962C8B-B14F-4D97-AF65-F5344CB8AC3E}">
        <p14:creationId xmlns:p14="http://schemas.microsoft.com/office/powerpoint/2010/main" val="13510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293</Words>
  <Application>Microsoft Office PowerPoint</Application>
  <PresentationFormat>On-screen Show (4:3)</PresentationFormat>
  <Paragraphs>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&amp;quot</vt:lpstr>
      <vt:lpstr>Arial</vt:lpstr>
      <vt:lpstr>Calibri</vt:lpstr>
      <vt:lpstr>Calibri Light</vt:lpstr>
      <vt:lpstr>Office Theme</vt:lpstr>
      <vt:lpstr>PowerPoint Presentation</vt:lpstr>
      <vt:lpstr>Goddess of good health, cleanliness, and sanitation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Goddess of good health, cleanliness, and sanitation</dc:title>
  <dc:creator>Alyse Nash</dc:creator>
  <cp:lastModifiedBy>Alyse Nash</cp:lastModifiedBy>
  <cp:revision>14</cp:revision>
  <dcterms:created xsi:type="dcterms:W3CDTF">2019-08-08T11:53:22Z</dcterms:created>
  <dcterms:modified xsi:type="dcterms:W3CDTF">2019-08-08T14:50:57Z</dcterms:modified>
</cp:coreProperties>
</file>