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7-18T18:44:09.638"/>
    </inkml:context>
    <inkml:brush xml:id="br0">
      <inkml:brushProperty name="width" value="0.05292" units="cm"/>
      <inkml:brushProperty name="height" value="0.05292" units="cm"/>
      <inkml:brushProperty name="color" value="#FF0000"/>
    </inkml:brush>
  </inkml:definitions>
  <inkml:trace contextRef="#ctx0" brushRef="#br0">13565 2386 0,'0'0'15,"0"0"-15,0 0 16,0 0-16,0 0 0,0 0 15,0 0-15,0 0 16,0 0-16,0 0 16,0 0-16,0 98 15,0-61-15,0 1 16,0-1-16,0 0 0,0-4 16,0-1-16,0-4 15,0 5-15,0-1 16,0-4-16,0-9 15,0 13-15,0 6 0,0-1 16,0-5-16,0 6 16,0-15-16,0 5 15,0-5-15,0-14 16,-66 1-16,66-1 16,0 0-16,0-4 0,0-1 15,0 1-15,0 0 16,0-5-16,0 0 15,0 0-15,0 0 16,0 0-16,0 0 0,0-56 16,0 23-16,0-8 15,0 3-15,66-27 16,-49 19-16,7-1 16,9-9-16,-8 10 0,0 4 15,-8 14-15,-1-5 16,1 1-16,-1 4 15,9-5-15,-8 5 16,-1-9-16,9 5 16,0 8-16,16-8 0,1-5 15,-1 13-15,0 6 16,-8-1-16,9 5 16,-17 10-16,-1-15 15,1 19-15,0-9 0,0 9 16,0 0-16,-9 0 15,17 0-15,-8 0 16,8 0-16,-8 0 16,8 46-16,0-27 0,0 9 15,9 23-15,-9-14 16,0 5-16,0 4 16,-8-8-16,0 4 15,0-5-15,-9 9 16,1-4-16,-1 0 0,1 9 15,-1-4-15,1 13 16,-9-4-16,0-9 16,1-10-16,-1-9 15,0-5-15,-8-4 0,0-5 16,9 4-16,-1 1 16,-8 18-16,0-37 62</inkml:trace>
  <inkml:trace contextRef="#ctx0" brushRef="#br0" timeOffset="1042.367">15907 2414 0,'0'0'0,"0"0"0,0 0 16,0 0-16,0 0 16,0 0-16,0 0 0,0 0 15,0 0-15,0 0 16,0 0-16,0 0 15,0 0-15,0 0 16,0 0-16,0 0 16,0 0-16,-141 117 0,116-80 15,-8 0-15,8-4 16,9 4-16,-1-9 16,1 4-16,7 1 15,1 0-15,0-1 0,8 10 16,0 0-16,0 9 15,0-14-15,0-4 16,0 9-16,0-14 16,0 4-16,83-4 0,-59-5 15,1 1-15,0 3 16,16-3-16,-8-1 16,17 0-16,0 0 15,8-4-15,0-14 16,16-1-16,-8-4 0,-8 0 15,0 0-15,-8-41 16,-9 22-16,0 5 16,1 0-16,-1-5 15,-8-4-15,9 0 0,-18-5 16,1-5-16,0 1 16,-8 4-16,-9 0 15,0 0-15,1 0 16,-1 10-16,-8-6 0,8-4 15,-8-4-15,0 4 16,0 0-16,0 0 16,0 0-16,0 5 15,0 0-15,0-1 16,0-3-16,-74-1 0,49 0 16,8 4-16,1-3 15,-17-1-15,8 0 16,0 9-16,8 0 15,-7-4-15,-10 5 0,10 4 16,-9 0-16,-9 0 16,17 9-16,-24 5 15,-9 0-15,0 0 16,0 0-16,17 47 16,7-38-16,18-4 0,-9 4 15,17 0-15,0-9 16,8 9-16,-9-9 15,9 10-15,0-10 47</inkml:trace>
  <inkml:trace contextRef="#ctx0" brushRef="#br0" timeOffset="2177.801">17777 2307 0,'0'0'16,"0"0"-16,0 0 15,0 0-15,0 0 16,0 0-16,0 0 0,0 0 15,0 0-15,0 0 16,0 0-16,0 0 16,0 0-16,0 0 15,0 0-15,0 93 16,0-65-16,0 10 0,0 8 16,0 1-16,-75-1 15,59 15-15,7-10 16,1-9-16,0 9 15,8-5-15,0 15 0,0-15 16,0 6-16,0-20 16,0 1-16,0-15 15,0 1-15,74-1 16,-49-4-16,8 0 0,17-4 16,-1-6-16,18-4 15,-1 0-15,0-69 16,-25 50-16,1-18 15,16 0-15,0-10 16,0-18-16,-17 9 0,-8 19 16,-8 4-16,0-4 15,-1 4-15,-15 15 16,7-5-16,1-10 16,-1 0-16,1-18 0,0 23 15,-1-13-15,1 8 16,-9 5-16,0 9 15,9 5-15,-9-4 16,-8-1-16,8 10 16,1 0-16,-9-1 0,8 6 15,-8-1-15,0 5 16,8-5-16,-8 5 16,0 0-16,0 0 15,0 0-15,0 0 0,0 0 16,8 0-16,-8 70 15,0-5-15,0-4 16,0-10-16,0 19 16,0-19-16,0-14 0,0 0 15,0-4-15,-74 4 16,74-9-16,-8 0 16,-1-9-16,1-1 15,8-4-15,-8-5 16,8 1-16,0 8 0,0-18 15,0 14-15,0 10 16,0-24 31</inkml:trace>
  <inkml:trace contextRef="#ctx0" brushRef="#br0" timeOffset="3293.011">19506 2605 0,'0'0'0,"0"0"0,0 0 16,0 0-16,0 0 15,0 0-15,0 0 16,0 0-16,0 0 16,0 0-16,0 0 0,0 0 15,0 0-15,-66 98 16,49-66-16,-8 1 15,1 18-15,-18 5 16,17-5-16,-8 0 16,17-13-16,-1-15 0,9 0 15,8-4-15,-8-10 16,-1 0-16,9 1 16,-8-6-16,8 1 15,0 0-15,-8-5 0,8 4 16,0-4-16,0 0 15,0 0-15,0 0 16,0 0-16,0 0 16,0 0-16,0-56 0,0 24 15,0 9-15,0-5 16,0-5-16,66 5 16,-49 0-16,16-4 15,-9-1-15,10-9 16,15-9-16,1 14 0,-9 0 15,-8 4-15,-8 5 16,0 0-16,0 5 16,0 9-16,-1-14 15,1 9-15,8-13 16,9 9-16,7-5 0,1-5 16,0 24-16,-17-10 15,0 5-15,-8 10 16,0-1-16,8 0 15,-9 5-15,-7 0 0,8 0 16,-9 0-16,9 0 16,0 47-16,0-19 15,0-14-15,-1 14 16,1 4-16,8 1 0,-8-5 16,-8 4-16,8 1 15,-1 4-15,1 5 16,-8-10-16,-9 1 15,9 9-15,-1-5 16,1 5-16,-9 5 0,9 8 16,-1-13-16,-8-9 15,1-1-15,7-4 16,-8-9-16,-8-1 0,9 1 16,-1-5-16,0-5 15,-8 1-15,9 4 16,-9-10-16,8 1 15,-8-5-15,0 0 47</inkml:trace>
  <inkml:trace contextRef="#ctx0" brushRef="#br0" timeOffset="5296.706">7037 6336 0,'0'0'16,"0"0"-16,0 0 0,0 0 15,0 0-15,0 0 16,0 0-16,0 0 15,0 0-15,0 0 0,0 0 16,0 0-16,0 0 16,0 0-16,0 0 15,0 0-15,0 0 16,0 0-16,0 0 16,82 112-16,-65-84 0,-1 9 15,1 0-15,0 5 16,-1 4-16,1 1 15,-1 18-15,1 0 16,-9-14-16,9 1 0,-1-15 16,-8-5-16,1-4 15,-1-9-15,0-1 16,0 6-16,1-6 16,-1 1-16,0-5 15,1 4-15,-9-4 0,8 0 16,-8 0-16,8-4 15,0-1-15,-8 0 16,9-4-16,-9 0 0,0-1 16,8 1-16,-8-5 15,0 0-15,0 0 16,8 5-16,-8-5 16,0 0-16,8 0 0,-8 0 15,9 0 1,-1 0-16,0-38 0,9 20 15,-1-10-15,9-9 16,0-15-16,0 1 16,0-5-16,-9 5 0,9 5 15,0-5-15,0-1 16,0 11-16,8-6 16,0 0-16,-8 1 15,-1 4-15,1 0 0,-8 10 16,-1-10-16,1-5 15,-1 10-15,9 0 16,-8-5-16,16-5 16,0 1-16,-8 13 0,0-4 15,-9 14-15,1 4 16,-9 5-16,0 0 16,1 5-16,-1 4 15,-8 1-15,0-1 16,0 5-16,8 0 15,-8 0-15,8 0 0,-8 0 63</inkml:trace>
  <inkml:trace contextRef="#ctx0" brushRef="#br0" timeOffset="6460.501">8559 6792 0,'0'0'0,"0"0"0,0 0 16,0 0-16,0 0 15,0 0-15,0 0 16,0 0-16,0 0 16,0 0-16,0 0 0,0 0 15,215 46-15,-165-41 16,-1-5-16,1 0 16,-8 0-16,-1 0 15,17-56-15,-9 38 16,-15-1-16,-10 5 0,-7 5 15,8-5-15,-9-5 16,-7 15-16,-1-6 16,0 1-16,0 0 15,-8-1-15,0-4 0,0 5 16,0-5-16,0 0 16,0-4-16,0 4 15,0-10-15,0 10 16,0-9-16,0 5 0,-74-1 15,49-4-15,0 4 16,-8 0-16,0 10 16,8 0-16,-16 4 15,0 5-15,-9 0 16,-16 0-16,16 37 0,-8-9 16,-16 10-16,-34 22 15,50-18-15,-8 4 16,16-13-16,1 9 15,-1 14-15,-16 41 0,33-45 16,8-1-16,0-5 16,9-9-16,7 1 15,1-1-15,8-9 16,0 0-16,0-5 16,0 10-16,0-10 0,0 0 15,0 5-15,91 0 16,-58 0-16,0-14 15,9 4-15,-1-4 0,0-4 16,9-1-16,-9-9 16,1 5-16,-1-5 15,0 4-15,1-4 16,-9 0-16,0 5 16,-8 0-16,8-5 15,-8 0-15,0 0 0,-1 0 16,-7 4-16,-1-4 15,1 0-15,-9 0 16,9 0-16,-9 0 0,-8 0 16,8 0-16,1 0 15,-9 0 32</inkml:trace>
  <inkml:trace contextRef="#ctx0" brushRef="#br0" timeOffset="7302.083">9825 6722 0,'0'0'15,"0"0"-15,0 0 16,0 0-16,0 0 0,0 0 16,0 0-16,0 0 15,0 121-15,0-42 0,0-4 16,0-6-16,-74-3 16,49-1-16,0 4 15,0 6-15,-8 9 16,8-10-16,9-18 15,-1-19-15,1-4 0,7-10 16,1-9-16,0-5 16,8-4-16,-9-1 15,9-4-15,0 0 16,-8 0-16,8-69 0,-8 31 16,8-8-16,0-1 15,0 1-15,0 4 16,0-4-16,0 4 15,91-19-15,-58 1 16,8-24-16,-8 14 0,-8 10 16,8-1-16,0 15 15,1 4-15,-1 5 16,-8 9-16,-1-5 16,1 15-16,0 4 15,-8 4-15,7 1 0,-7 4 16,-1 5-16,9 0 15,0 0-15,16 0 16,-7 0-16,15 0 16,1 0-16,-1 0 0,-15 0 15,-1 0-15,0 0 16,-17 0-16,1 0 16,-9 0-16,9 0 0,-17 0 15,8 0-15,0 0 16,-8 0-16,9 0 15,-9 0-15,41 0 16,-41 0 31</inkml:trace>
  <inkml:trace contextRef="#ctx0" brushRef="#br0" timeOffset="9222.475">11720 6034 0,'0'0'15,"0"0"-15,0 0 16,0 0-16,0 0 16,0 0-16,0 0 0,0 0 15,0 0-15,0 0 16,0 0-16,0 0 15,-66 111-15,41-55 16,0 9-16,-8 0 0,-8 1 16,7-15-16,1 9 15,-8 5-15,-9 10 16,1 22-16,7 15 16,9-14-16,8-10 0,-8-23 15,0 0-15,0-9 16,8-9-16,9-1 15,-9 1-15,8-1 16,-7 5-16,15 1 16,-7-15-16,-1-5 0,9 1 15,0-5-15,-1-9 16,1 4-16,8-14 16,-8 0-16,8 1 15,0-1-15,0-4 0,0-5 16,0 4-16,0-4 15,0 0-15,0 0 16,0 0-16,0 0 16,0 0-16,0 0 0,0 0 15,0-46-15,0 9 16,0 4-16,74-9 16,-57 5-16,-1 0 15,9-1-15,-8 1 16,16 5-16,-8 4 0,-1-5 15,1 5-15,-8-4 16,8 4-16,8-5 16,0-4-16,0 4 15,8 1-15,-8-1 0,1 1 16,-1-1-16,0 5 16,-8 5-16,-1 9 15,1-4-15,0 4 16,-8 0-16,16 0 0,-9 0 15,18 0-15,-17 0 16,8 4-16,-8 1 16,-1 0-16,1 4 15,-8 5-15,8-4 16,-1 4-16,-7 0 0,16 0 16,0 0-16,0 0 15,0 0-15,-8 51 16,8-42-16,-8 5 15,-8-5-15,-1 5 0,9 0 16,-8-4-16,-1 8 16,1-4-16,-9 0 15,0 5-15,9-1 16,-9 1-16,0-1 0,1-4 16,-1 0-16,-8 5 15,8-5-15,-8 0 16,0-5-16,0 5 15,0 0-15,0 5 16,0-1-16,0 1 0,0 0 16,0-1-16,0 1 15,-66-5-15,58 4 16,-9-4-16,9 0 16,-9 5-16,1-5 0,-1 0 15,9 0-15,-17 0 16,9 0-16,-1 0 15,-8 0-15,0-1 16,1 1-16,-1 0 0,0 0 16,8-4-16,-7 4 15,-10 0-15,10 0 16,-1-1-16,0-3 16,0-1-16,9 0 15,-18 1-15,10-1 0,-1-4 16,0 4-16,-8-4 15,8 4-15,0-4 16,-8 4-16,-8 0 16,8-4-16,8-1 0,0 1 15,0 0-15,9-5 16,-1 4-16,9-4 16,-9 0-16,1 5 15,8-5-15,-1 0 16,-7 0-16,7 0 0,1 5 15,-8-5-15,-1 0 16,9 0-16,-1 4 16,1-4-16,0 0 15,0 0-15,8 0 0,-9 0 16,1 0-16,0 0 16,8 0-16,-8 0 15,-1 0-15,9 0 16,-8 0-16,0 0 15,-1 0-15,9 0 0,-8 0 16,8 0-16,-8 0 16,8 0-16,0 0 15,0 0-15,0 0 16,0 0 31</inkml:trace>
</inkml:ink>
</file>

<file path=ppt/ink/ink2.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7-18T18:44:09.638"/>
    </inkml:context>
    <inkml:brush xml:id="br0">
      <inkml:brushProperty name="width" value="0.05292" units="cm"/>
      <inkml:brushProperty name="height" value="0.05292" units="cm"/>
      <inkml:brushProperty name="color" value="#FF0000"/>
    </inkml:brush>
  </inkml:definitions>
  <inkml:trace contextRef="#ctx0" brushRef="#br0">13565 2386 0,'0'0'15,"0"0"-15,0 0 16,0 0-16,0 0 0,0 0 15,0 0-15,0 0 16,0 0-16,0 0 16,0 0-16,0 98 15,0-61-15,0 1 16,0-1-16,0 0 0,0-4 16,0-1-16,0-4 15,0 5-15,0-1 16,0-4-16,0-9 15,0 13-15,0 6 0,0-1 16,0-5-16,0 6 16,0-15-16,0 5 15,0-5-15,0-14 16,-66 1-16,66-1 16,0 0-16,0-4 0,0-1 15,0 1-15,0 0 16,0-5-16,0 0 15,0 0-15,0 0 16,0 0-16,0 0 0,0-56 16,0 23-16,0-8 15,0 3-15,66-27 16,-49 19-16,7-1 16,9-9-16,-8 10 0,0 4 15,-8 14-15,-1-5 16,1 1-16,-1 4 15,9-5-15,-8 5 16,-1-9-16,9 5 16,0 8-16,16-8 0,1-5 15,-1 13-15,0 6 16,-8-1-16,9 5 16,-17 10-16,-1-15 15,1 19-15,0-9 0,0 9 16,0 0-16,-9 0 15,17 0-15,-8 0 16,8 0-16,-8 0 16,8 46-16,0-27 0,0 9 15,9 23-15,-9-14 16,0 5-16,0 4 16,-8-8-16,0 4 15,0-5-15,-9 9 16,1-4-16,-1 0 0,1 9 15,-1-4-15,1 13 16,-9-4-16,0-9 16,1-10-16,-1-9 15,0-5-15,-8-4 0,0-5 16,9 4-16,-1 1 16,-8 18-16,0-37 62</inkml:trace>
  <inkml:trace contextRef="#ctx0" brushRef="#br0" timeOffset="1042.367">15907 2414 0,'0'0'0,"0"0"0,0 0 16,0 0-16,0 0 16,0 0-16,0 0 0,0 0 15,0 0-15,0 0 16,0 0-16,0 0 15,0 0-15,0 0 16,0 0-16,0 0 16,0 0-16,-141 117 0,116-80 15,-8 0-15,8-4 16,9 4-16,-1-9 16,1 4-16,7 1 15,1 0-15,0-1 0,8 10 16,0 0-16,0 9 15,0-14-15,0-4 16,0 9-16,0-14 16,0 4-16,83-4 0,-59-5 15,1 1-15,0 3 16,16-3-16,-8-1 16,17 0-16,0 0 15,8-4-15,0-14 16,16-1-16,-8-4 0,-8 0 15,0 0-15,-8-41 16,-9 22-16,0 5 16,1 0-16,-1-5 15,-8-4-15,9 0 0,-18-5 16,1-5-16,0 1 16,-8 4-16,-9 0 15,0 0-15,1 0 16,-1 10-16,-8-6 0,8-4 15,-8-4-15,0 4 16,0 0-16,0 0 16,0 0-16,0 5 15,0 0-15,0-1 16,0-3-16,-74-1 0,49 0 16,8 4-16,1-3 15,-17-1-15,8 0 16,0 9-16,8 0 15,-7-4-15,-10 5 0,10 4 16,-9 0-16,-9 0 16,17 9-16,-24 5 15,-9 0-15,0 0 16,0 0-16,17 47 16,7-38-16,18-4 0,-9 4 15,17 0-15,0-9 16,8 9-16,-9-9 15,9 10-15,0-10 47</inkml:trace>
  <inkml:trace contextRef="#ctx0" brushRef="#br0" timeOffset="2177.801">17777 2307 0,'0'0'16,"0"0"-16,0 0 15,0 0-15,0 0 16,0 0-16,0 0 0,0 0 15,0 0-15,0 0 16,0 0-16,0 0 16,0 0-16,0 0 15,0 0-15,0 93 16,0-65-16,0 10 0,0 8 16,0 1-16,-75-1 15,59 15-15,7-10 16,1-9-16,0 9 15,8-5-15,0 15 0,0-15 16,0 6-16,0-20 16,0 1-16,0-15 15,0 1-15,74-1 16,-49-4-16,8 0 0,17-4 16,-1-6-16,18-4 15,-1 0-15,0-69 16,-25 50-16,1-18 15,16 0-15,0-10 16,0-18-16,-17 9 0,-8 19 16,-8 4-16,0-4 15,-1 4-15,-15 15 16,7-5-16,1-10 16,-1 0-16,1-18 0,0 23 15,-1-13-15,1 8 16,-9 5-16,0 9 15,9 5-15,-9-4 16,-8-1-16,8 10 16,1 0-16,-9-1 0,8 6 15,-8-1-15,0 5 16,8-5-16,-8 5 16,0 0-16,0 0 15,0 0-15,0 0 0,0 0 16,8 0-16,-8 70 15,0-5-15,0-4 16,0-10-16,0 19 16,0-19-16,0-14 0,0 0 15,0-4-15,-74 4 16,74-9-16,-8 0 16,-1-9-16,1-1 15,8-4-15,-8-5 16,8 1-16,0 8 0,0-18 15,0 14-15,0 10 16,0-24 31</inkml:trace>
  <inkml:trace contextRef="#ctx0" brushRef="#br0" timeOffset="3293.011">19506 2605 0,'0'0'0,"0"0"0,0 0 16,0 0-16,0 0 15,0 0-15,0 0 16,0 0-16,0 0 16,0 0-16,0 0 0,0 0 15,0 0-15,-66 98 16,49-66-16,-8 1 15,1 18-15,-18 5 16,17-5-16,-8 0 16,17-13-16,-1-15 0,9 0 15,8-4-15,-8-10 16,-1 0-16,9 1 16,-8-6-16,8 1 15,0 0-15,-8-5 0,8 4 16,0-4-16,0 0 15,0 0-15,0 0 16,0 0-16,0 0 16,0 0-16,0-56 0,0 24 15,0 9-15,0-5 16,0-5-16,66 5 16,-49 0-16,16-4 15,-9-1-15,10-9 16,15-9-16,1 14 0,-9 0 15,-8 4-15,-8 5 16,0 0-16,0 5 16,0 9-16,-1-14 15,1 9-15,8-13 16,9 9-16,7-5 0,1-5 16,0 24-16,-17-10 15,0 5-15,-8 10 16,0-1-16,8 0 15,-9 5-15,-7 0 0,8 0 16,-9 0-16,9 0 16,0 47-16,0-19 15,0-14-15,-1 14 16,1 4-16,8 1 0,-8-5 16,-8 4-16,8 1 15,-1 4-15,1 5 16,-8-10-16,-9 1 15,9 9-15,-1-5 16,1 5-16,-9 5 0,9 8 16,-1-13-16,-8-9 15,1-1-15,7-4 16,-8-9-16,-8-1 0,9 1 16,-1-5-16,0-5 15,-8 1-15,9 4 16,-9-10-16,8 1 15,-8-5-15,0 0 47</inkml:trace>
  <inkml:trace contextRef="#ctx0" brushRef="#br0" timeOffset="5296.706">7037 6336 0,'0'0'16,"0"0"-16,0 0 0,0 0 15,0 0-15,0 0 16,0 0-16,0 0 15,0 0-15,0 0 0,0 0 16,0 0-16,0 0 16,0 0-16,0 0 15,0 0-15,0 0 16,0 0-16,0 0 16,82 112-16,-65-84 0,-1 9 15,1 0-15,0 5 16,-1 4-16,1 1 15,-1 18-15,1 0 16,-9-14-16,9 1 0,-1-15 16,-8-5-16,1-4 15,-1-9-15,0-1 16,0 6-16,1-6 16,-1 1-16,0-5 15,1 4-15,-9-4 0,8 0 16,-8 0-16,8-4 15,0-1-15,-8 0 16,9-4-16,-9 0 0,0-1 16,8 1-16,-8-5 15,0 0-15,0 0 16,8 5-16,-8-5 16,0 0-16,8 0 0,-8 0 15,9 0 1,-1 0-16,0-38 0,9 20 15,-1-10-15,9-9 16,0-15-16,0 1 16,0-5-16,-9 5 0,9 5 15,0-5-15,0-1 16,0 11-16,8-6 16,0 0-16,-8 1 15,-1 4-15,1 0 0,-8 10 16,-1-10-16,1-5 15,-1 10-15,9 0 16,-8-5-16,16-5 16,0 1-16,-8 13 0,0-4 15,-9 14-15,1 4 16,-9 5-16,0 0 16,1 5-16,-1 4 15,-8 1-15,0-1 16,0 5-16,8 0 15,-8 0-15,8 0 0,-8 0 63</inkml:trace>
  <inkml:trace contextRef="#ctx0" brushRef="#br0" timeOffset="6460.501">8559 6792 0,'0'0'0,"0"0"0,0 0 16,0 0-16,0 0 15,0 0-15,0 0 16,0 0-16,0 0 16,0 0-16,0 0 0,0 0 15,215 46-15,-165-41 16,-1-5-16,1 0 16,-8 0-16,-1 0 15,17-56-15,-9 38 16,-15-1-16,-10 5 0,-7 5 15,8-5-15,-9-5 16,-7 15-16,-1-6 16,0 1-16,0 0 15,-8-1-15,0-4 0,0 5 16,0-5-16,0 0 16,0-4-16,0 4 15,0-10-15,0 10 16,0-9-16,0 5 0,-74-1 15,49-4-15,0 4 16,-8 0-16,0 10 16,8 0-16,-16 4 15,0 5-15,-9 0 16,-16 0-16,16 37 0,-8-9 16,-16 10-16,-34 22 15,50-18-15,-8 4 16,16-13-16,1 9 15,-1 14-15,-16 41 0,33-45 16,8-1-16,0-5 16,9-9-16,7 1 15,1-1-15,8-9 16,0 0-16,0-5 16,0 10-16,0-10 0,0 0 15,0 5-15,91 0 16,-58 0-16,0-14 15,9 4-15,-1-4 0,0-4 16,9-1-16,-9-9 16,1 5-16,-1-5 15,0 4-15,1-4 16,-9 0-16,0 5 16,-8 0-16,8-5 15,-8 0-15,0 0 0,-1 0 16,-7 4-16,-1-4 15,1 0-15,-9 0 16,9 0-16,-9 0 0,-8 0 16,8 0-16,1 0 15,-9 0 32</inkml:trace>
  <inkml:trace contextRef="#ctx0" brushRef="#br0" timeOffset="7302.083">9825 6722 0,'0'0'15,"0"0"-15,0 0 16,0 0-16,0 0 0,0 0 16,0 0-16,0 0 15,0 121-15,0-42 0,0-4 16,0-6-16,-74-3 16,49-1-16,0 4 15,0 6-15,-8 9 16,8-10-16,9-18 15,-1-19-15,1-4 0,7-10 16,1-9-16,0-5 16,8-4-16,-9-1 15,9-4-15,0 0 16,-8 0-16,8-69 0,-8 31 16,8-8-16,0-1 15,0 1-15,0 4 16,0-4-16,0 4 15,91-19-15,-58 1 16,8-24-16,-8 14 0,-8 10 16,8-1-16,0 15 15,1 4-15,-1 5 16,-8 9-16,-1-5 16,1 15-16,0 4 15,-8 4-15,7 1 0,-7 4 16,-1 5-16,9 0 15,0 0-15,16 0 16,-7 0-16,15 0 16,1 0-16,-1 0 0,-15 0 15,-1 0-15,0 0 16,-17 0-16,1 0 16,-9 0-16,9 0 0,-17 0 15,8 0-15,0 0 16,-8 0-16,9 0 15,-9 0-15,41 0 16,-41 0 31</inkml:trace>
  <inkml:trace contextRef="#ctx0" brushRef="#br0" timeOffset="9222.475">11720 6034 0,'0'0'15,"0"0"-15,0 0 16,0 0-16,0 0 16,0 0-16,0 0 0,0 0 15,0 0-15,0 0 16,0 0-16,0 0 15,-66 111-15,41-55 16,0 9-16,-8 0 0,-8 1 16,7-15-16,1 9 15,-8 5-15,-9 10 16,1 22-16,7 15 16,9-14-16,8-10 0,-8-23 15,0 0-15,0-9 16,8-9-16,9-1 15,-9 1-15,8-1 16,-7 5-16,15 1 16,-7-15-16,-1-5 0,9 1 15,0-5-15,-1-9 16,1 4-16,8-14 16,-8 0-16,8 1 15,0-1-15,0-4 0,0-5 16,0 4-16,0-4 15,0 0-15,0 0 16,0 0-16,0 0 16,0 0-16,0 0 0,0 0 15,0-46-15,0 9 16,0 4-16,74-9 16,-57 5-16,-1 0 15,9-1-15,-8 1 16,16 5-16,-8 4 0,-1-5 15,1 5-15,-8-4 16,8 4-16,8-5 16,0-4-16,0 4 15,8 1-15,-8-1 0,1 1 16,-1-1-16,0 5 16,-8 5-16,-1 9 15,1-4-15,0 4 16,-8 0-16,16 0 0,-9 0 15,18 0-15,-17 0 16,8 4-16,-8 1 16,-1 0-16,1 4 15,-8 5-15,8-4 16,-1 4-16,-7 0 0,16 0 16,0 0-16,0 0 15,0 0-15,-8 51 16,8-42-16,-8 5 15,-8-5-15,-1 5 0,9 0 16,-8-4-16,-1 8 16,1-4-16,-9 0 15,0 5-15,9-1 16,-9 1-16,0-1 0,1-4 16,-1 0-16,-8 5 15,8-5-15,-8 0 16,0-5-16,0 5 15,0 0-15,0 5 16,0-1-16,0 1 0,0 0 16,0-1-16,0 1 15,-66-5-15,58 4 16,-9-4-16,9 0 16,-9 5-16,1-5 0,-1 0 15,9 0-15,-17 0 16,9 0-16,-1 0 15,-8 0-15,0-1 16,1 1-16,-1 0 0,0 0 16,8-4-16,-7 4 15,-10 0-15,10 0 16,-1-1-16,0-3 16,0-1-16,9 0 15,-18 1-15,10-1 0,-1-4 16,0 4-16,-8-4 15,8 4-15,0-4 16,-8 4-16,-8 0 16,8-4-16,8-1 0,0 1 15,0 0-15,9-5 16,-1 4-16,9-4 16,-9 0-16,1 5 15,8-5-15,-1 0 16,-7 0-16,7 0 0,1 5 15,-8-5-15,-1 0 16,9 0-16,-1 4 16,1-4-16,0 0 15,0 0-15,8 0 0,-9 0 16,1 0-16,0 0 16,8 0-16,-8 0 15,-1 0-15,9 0 16,-8 0-16,0 0 15,-1 0-15,9 0 0,-8 0 16,8 0-16,-8 0 16,8 0-16,0 0 15,0 0-15,0 0 16,0 0 31</inkml:trace>
</inkml:ink>
</file>

<file path=ppt/ink/ink3.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7-18T18:44:09.638"/>
    </inkml:context>
    <inkml:brush xml:id="br0">
      <inkml:brushProperty name="width" value="0.05292" units="cm"/>
      <inkml:brushProperty name="height" value="0.05292" units="cm"/>
      <inkml:brushProperty name="color" value="#FF0000"/>
    </inkml:brush>
  </inkml:definitions>
  <inkml:trace contextRef="#ctx0" brushRef="#br0">13565 2386 0,'0'0'15,"0"0"-15,0 0 16,0 0-16,0 0 0,0 0 15,0 0-15,0 0 16,0 0-16,0 0 16,0 0-16,0 98 15,0-61-15,0 1 16,0-1-16,0 0 0,0-4 16,0-1-16,0-4 15,0 5-15,0-1 16,0-4-16,0-9 15,0 13-15,0 6 0,0-1 16,0-5-16,0 6 16,0-15-16,0 5 15,0-5-15,0-14 16,-66 1-16,66-1 16,0 0-16,0-4 0,0-1 15,0 1-15,0 0 16,0-5-16,0 0 15,0 0-15,0 0 16,0 0-16,0 0 0,0-56 16,0 23-16,0-8 15,0 3-15,66-27 16,-49 19-16,7-1 16,9-9-16,-8 10 0,0 4 15,-8 14-15,-1-5 16,1 1-16,-1 4 15,9-5-15,-8 5 16,-1-9-16,9 5 16,0 8-16,16-8 0,1-5 15,-1 13-15,0 6 16,-8-1-16,9 5 16,-17 10-16,-1-15 15,1 19-15,0-9 0,0 9 16,0 0-16,-9 0 15,17 0-15,-8 0 16,8 0-16,-8 0 16,8 46-16,0-27 0,0 9 15,9 23-15,-9-14 16,0 5-16,0 4 16,-8-8-16,0 4 15,0-5-15,-9 9 16,1-4-16,-1 0 0,1 9 15,-1-4-15,1 13 16,-9-4-16,0-9 16,1-10-16,-1-9 15,0-5-15,-8-4 0,0-5 16,9 4-16,-1 1 16,-8 18-16,0-37 62</inkml:trace>
  <inkml:trace contextRef="#ctx0" brushRef="#br0" timeOffset="1042.367">15907 2414 0,'0'0'0,"0"0"0,0 0 16,0 0-16,0 0 16,0 0-16,0 0 0,0 0 15,0 0-15,0 0 16,0 0-16,0 0 15,0 0-15,0 0 16,0 0-16,0 0 16,0 0-16,-141 117 0,116-80 15,-8 0-15,8-4 16,9 4-16,-1-9 16,1 4-16,7 1 15,1 0-15,0-1 0,8 10 16,0 0-16,0 9 15,0-14-15,0-4 16,0 9-16,0-14 16,0 4-16,83-4 0,-59-5 15,1 1-15,0 3 16,16-3-16,-8-1 16,17 0-16,0 0 15,8-4-15,0-14 16,16-1-16,-8-4 0,-8 0 15,0 0-15,-8-41 16,-9 22-16,0 5 16,1 0-16,-1-5 15,-8-4-15,9 0 0,-18-5 16,1-5-16,0 1 16,-8 4-16,-9 0 15,0 0-15,1 0 16,-1 10-16,-8-6 0,8-4 15,-8-4-15,0 4 16,0 0-16,0 0 16,0 0-16,0 5 15,0 0-15,0-1 16,0-3-16,-74-1 0,49 0 16,8 4-16,1-3 15,-17-1-15,8 0 16,0 9-16,8 0 15,-7-4-15,-10 5 0,10 4 16,-9 0-16,-9 0 16,17 9-16,-24 5 15,-9 0-15,0 0 16,0 0-16,17 47 16,7-38-16,18-4 0,-9 4 15,17 0-15,0-9 16,8 9-16,-9-9 15,9 10-15,0-10 47</inkml:trace>
  <inkml:trace contextRef="#ctx0" brushRef="#br0" timeOffset="2177.801">17777 2307 0,'0'0'16,"0"0"-16,0 0 15,0 0-15,0 0 16,0 0-16,0 0 0,0 0 15,0 0-15,0 0 16,0 0-16,0 0 16,0 0-16,0 0 15,0 0-15,0 93 16,0-65-16,0 10 0,0 8 16,0 1-16,-75-1 15,59 15-15,7-10 16,1-9-16,0 9 15,8-5-15,0 15 0,0-15 16,0 6-16,0-20 16,0 1-16,0-15 15,0 1-15,74-1 16,-49-4-16,8 0 0,17-4 16,-1-6-16,18-4 15,-1 0-15,0-69 16,-25 50-16,1-18 15,16 0-15,0-10 16,0-18-16,-17 9 0,-8 19 16,-8 4-16,0-4 15,-1 4-15,-15 15 16,7-5-16,1-10 16,-1 0-16,1-18 0,0 23 15,-1-13-15,1 8 16,-9 5-16,0 9 15,9 5-15,-9-4 16,-8-1-16,8 10 16,1 0-16,-9-1 0,8 6 15,-8-1-15,0 5 16,8-5-16,-8 5 16,0 0-16,0 0 15,0 0-15,0 0 0,0 0 16,8 0-16,-8 70 15,0-5-15,0-4 16,0-10-16,0 19 16,0-19-16,0-14 0,0 0 15,0-4-15,-74 4 16,74-9-16,-8 0 16,-1-9-16,1-1 15,8-4-15,-8-5 16,8 1-16,0 8 0,0-18 15,0 14-15,0 10 16,0-24 31</inkml:trace>
  <inkml:trace contextRef="#ctx0" brushRef="#br0" timeOffset="3293.011">19506 2605 0,'0'0'0,"0"0"0,0 0 16,0 0-16,0 0 15,0 0-15,0 0 16,0 0-16,0 0 16,0 0-16,0 0 0,0 0 15,0 0-15,-66 98 16,49-66-16,-8 1 15,1 18-15,-18 5 16,17-5-16,-8 0 16,17-13-16,-1-15 0,9 0 15,8-4-15,-8-10 16,-1 0-16,9 1 16,-8-6-16,8 1 15,0 0-15,-8-5 0,8 4 16,0-4-16,0 0 15,0 0-15,0 0 16,0 0-16,0 0 16,0 0-16,0-56 0,0 24 15,0 9-15,0-5 16,0-5-16,66 5 16,-49 0-16,16-4 15,-9-1-15,10-9 16,15-9-16,1 14 0,-9 0 15,-8 4-15,-8 5 16,0 0-16,0 5 16,0 9-16,-1-14 15,1 9-15,8-13 16,9 9-16,7-5 0,1-5 16,0 24-16,-17-10 15,0 5-15,-8 10 16,0-1-16,8 0 15,-9 5-15,-7 0 0,8 0 16,-9 0-16,9 0 16,0 47-16,0-19 15,0-14-15,-1 14 16,1 4-16,8 1 0,-8-5 16,-8 4-16,8 1 15,-1 4-15,1 5 16,-8-10-16,-9 1 15,9 9-15,-1-5 16,1 5-16,-9 5 0,9 8 16,-1-13-16,-8-9 15,1-1-15,7-4 16,-8-9-16,-8-1 0,9 1 16,-1-5-16,0-5 15,-8 1-15,9 4 16,-9-10-16,8 1 15,-8-5-15,0 0 47</inkml:trace>
  <inkml:trace contextRef="#ctx0" brushRef="#br0" timeOffset="5296.706">7037 6336 0,'0'0'16,"0"0"-16,0 0 0,0 0 15,0 0-15,0 0 16,0 0-16,0 0 15,0 0-15,0 0 0,0 0 16,0 0-16,0 0 16,0 0-16,0 0 15,0 0-15,0 0 16,0 0-16,0 0 16,82 112-16,-65-84 0,-1 9 15,1 0-15,0 5 16,-1 4-16,1 1 15,-1 18-15,1 0 16,-9-14-16,9 1 0,-1-15 16,-8-5-16,1-4 15,-1-9-15,0-1 16,0 6-16,1-6 16,-1 1-16,0-5 15,1 4-15,-9-4 0,8 0 16,-8 0-16,8-4 15,0-1-15,-8 0 16,9-4-16,-9 0 0,0-1 16,8 1-16,-8-5 15,0 0-15,0 0 16,8 5-16,-8-5 16,0 0-16,8 0 0,-8 0 15,9 0 1,-1 0-16,0-38 0,9 20 15,-1-10-15,9-9 16,0-15-16,0 1 16,0-5-16,-9 5 0,9 5 15,0-5-15,0-1 16,0 11-16,8-6 16,0 0-16,-8 1 15,-1 4-15,1 0 0,-8 10 16,-1-10-16,1-5 15,-1 10-15,9 0 16,-8-5-16,16-5 16,0 1-16,-8 13 0,0-4 15,-9 14-15,1 4 16,-9 5-16,0 0 16,1 5-16,-1 4 15,-8 1-15,0-1 16,0 5-16,8 0 15,-8 0-15,8 0 0,-8 0 63</inkml:trace>
  <inkml:trace contextRef="#ctx0" brushRef="#br0" timeOffset="6460.501">8559 6792 0,'0'0'0,"0"0"0,0 0 16,0 0-16,0 0 15,0 0-15,0 0 16,0 0-16,0 0 16,0 0-16,0 0 0,0 0 15,215 46-15,-165-41 16,-1-5-16,1 0 16,-8 0-16,-1 0 15,17-56-15,-9 38 16,-15-1-16,-10 5 0,-7 5 15,8-5-15,-9-5 16,-7 15-16,-1-6 16,0 1-16,0 0 15,-8-1-15,0-4 0,0 5 16,0-5-16,0 0 16,0-4-16,0 4 15,0-10-15,0 10 16,0-9-16,0 5 0,-74-1 15,49-4-15,0 4 16,-8 0-16,0 10 16,8 0-16,-16 4 15,0 5-15,-9 0 16,-16 0-16,16 37 0,-8-9 16,-16 10-16,-34 22 15,50-18-15,-8 4 16,16-13-16,1 9 15,-1 14-15,-16 41 0,33-45 16,8-1-16,0-5 16,9-9-16,7 1 15,1-1-15,8-9 16,0 0-16,0-5 16,0 10-16,0-10 0,0 0 15,0 5-15,91 0 16,-58 0-16,0-14 15,9 4-15,-1-4 0,0-4 16,9-1-16,-9-9 16,1 5-16,-1-5 15,0 4-15,1-4 16,-9 0-16,0 5 16,-8 0-16,8-5 15,-8 0-15,0 0 0,-1 0 16,-7 4-16,-1-4 15,1 0-15,-9 0 16,9 0-16,-9 0 0,-8 0 16,8 0-16,1 0 15,-9 0 32</inkml:trace>
  <inkml:trace contextRef="#ctx0" brushRef="#br0" timeOffset="7302.083">9825 6722 0,'0'0'15,"0"0"-15,0 0 16,0 0-16,0 0 0,0 0 16,0 0-16,0 0 15,0 121-15,0-42 0,0-4 16,0-6-16,-74-3 16,49-1-16,0 4 15,0 6-15,-8 9 16,8-10-16,9-18 15,-1-19-15,1-4 0,7-10 16,1-9-16,0-5 16,8-4-16,-9-1 15,9-4-15,0 0 16,-8 0-16,8-69 0,-8 31 16,8-8-16,0-1 15,0 1-15,0 4 16,0-4-16,0 4 15,91-19-15,-58 1 16,8-24-16,-8 14 0,-8 10 16,8-1-16,0 15 15,1 4-15,-1 5 16,-8 9-16,-1-5 16,1 15-16,0 4 15,-8 4-15,7 1 0,-7 4 16,-1 5-16,9 0 15,0 0-15,16 0 16,-7 0-16,15 0 16,1 0-16,-1 0 0,-15 0 15,-1 0-15,0 0 16,-17 0-16,1 0 16,-9 0-16,9 0 0,-17 0 15,8 0-15,0 0 16,-8 0-16,9 0 15,-9 0-15,41 0 16,-41 0 31</inkml:trace>
  <inkml:trace contextRef="#ctx0" brushRef="#br0" timeOffset="9222.475">11720 6034 0,'0'0'15,"0"0"-15,0 0 16,0 0-16,0 0 16,0 0-16,0 0 0,0 0 15,0 0-15,0 0 16,0 0-16,0 0 15,-66 111-15,41-55 16,0 9-16,-8 0 0,-8 1 16,7-15-16,1 9 15,-8 5-15,-9 10 16,1 22-16,7 15 16,9-14-16,8-10 0,-8-23 15,0 0-15,0-9 16,8-9-16,9-1 15,-9 1-15,8-1 16,-7 5-16,15 1 16,-7-15-16,-1-5 0,9 1 15,0-5-15,-1-9 16,1 4-16,8-14 16,-8 0-16,8 1 15,0-1-15,0-4 0,0-5 16,0 4-16,0-4 15,0 0-15,0 0 16,0 0-16,0 0 16,0 0-16,0 0 0,0 0 15,0-46-15,0 9 16,0 4-16,74-9 16,-57 5-16,-1 0 15,9-1-15,-8 1 16,16 5-16,-8 4 0,-1-5 15,1 5-15,-8-4 16,8 4-16,8-5 16,0-4-16,0 4 15,8 1-15,-8-1 0,1 1 16,-1-1-16,0 5 16,-8 5-16,-1 9 15,1-4-15,0 4 16,-8 0-16,16 0 0,-9 0 15,18 0-15,-17 0 16,8 4-16,-8 1 16,-1 0-16,1 4 15,-8 5-15,8-4 16,-1 4-16,-7 0 0,16 0 16,0 0-16,0 0 15,0 0-15,-8 51 16,8-42-16,-8 5 15,-8-5-15,-1 5 0,9 0 16,-8-4-16,-1 8 16,1-4-16,-9 0 15,0 5-15,9-1 16,-9 1-16,0-1 0,1-4 16,-1 0-16,-8 5 15,8-5-15,-8 0 16,0-5-16,0 5 15,0 0-15,0 5 16,0-1-16,0 1 0,0 0 16,0-1-16,0 1 15,-66-5-15,58 4 16,-9-4-16,9 0 16,-9 5-16,1-5 0,-1 0 15,9 0-15,-17 0 16,9 0-16,-1 0 15,-8 0-15,0-1 16,1 1-16,-1 0 0,0 0 16,8-4-16,-7 4 15,-10 0-15,10 0 16,-1-1-16,0-3 16,0-1-16,9 0 15,-18 1-15,10-1 0,-1-4 16,0 4-16,-8-4 15,8 4-15,0-4 16,-8 4-16,-8 0 16,8-4-16,8-1 0,0 1 15,0 0-15,9-5 16,-1 4-16,9-4 16,-9 0-16,1 5 15,8-5-15,-1 0 16,-7 0-16,7 0 0,1 5 15,-8-5-15,-1 0 16,9 0-16,-1 4 16,1-4-16,0 0 15,0 0-15,8 0 0,-9 0 16,1 0-16,0 0 16,8 0-16,-8 0 15,-1 0-15,9 0 16,-8 0-16,0 0 15,-1 0-15,9 0 0,-8 0 16,8 0-16,-8 0 16,8 0-16,0 0 15,0 0-15,0 0 16,0 0 31</inkml:trace>
</inkml:ink>
</file>

<file path=ppt/ink/ink4.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7-18T18:44:09.638"/>
    </inkml:context>
    <inkml:brush xml:id="br0">
      <inkml:brushProperty name="width" value="0.05292" units="cm"/>
      <inkml:brushProperty name="height" value="0.05292" units="cm"/>
      <inkml:brushProperty name="color" value="#FF0000"/>
    </inkml:brush>
  </inkml:definitions>
  <inkml:trace contextRef="#ctx0" brushRef="#br0">13565 2386 0,'0'0'15,"0"0"-15,0 0 16,0 0-16,0 0 0,0 0 15,0 0-15,0 0 16,0 0-16,0 0 16,0 0-16,0 98 15,0-61-15,0 1 16,0-1-16,0 0 0,0-4 16,0-1-16,0-4 15,0 5-15,0-1 16,0-4-16,0-9 15,0 13-15,0 6 0,0-1 16,0-5-16,0 6 16,0-15-16,0 5 15,0-5-15,0-14 16,-66 1-16,66-1 16,0 0-16,0-4 0,0-1 15,0 1-15,0 0 16,0-5-16,0 0 15,0 0-15,0 0 16,0 0-16,0 0 0,0-56 16,0 23-16,0-8 15,0 3-15,66-27 16,-49 19-16,7-1 16,9-9-16,-8 10 0,0 4 15,-8 14-15,-1-5 16,1 1-16,-1 4 15,9-5-15,-8 5 16,-1-9-16,9 5 16,0 8-16,16-8 0,1-5 15,-1 13-15,0 6 16,-8-1-16,9 5 16,-17 10-16,-1-15 15,1 19-15,0-9 0,0 9 16,0 0-16,-9 0 15,17 0-15,-8 0 16,8 0-16,-8 0 16,8 46-16,0-27 0,0 9 15,9 23-15,-9-14 16,0 5-16,0 4 16,-8-8-16,0 4 15,0-5-15,-9 9 16,1-4-16,-1 0 0,1 9 15,-1-4-15,1 13 16,-9-4-16,0-9 16,1-10-16,-1-9 15,0-5-15,-8-4 0,0-5 16,9 4-16,-1 1 16,-8 18-16,0-37 62</inkml:trace>
  <inkml:trace contextRef="#ctx0" brushRef="#br0" timeOffset="1042.367">15907 2414 0,'0'0'0,"0"0"0,0 0 16,0 0-16,0 0 16,0 0-16,0 0 0,0 0 15,0 0-15,0 0 16,0 0-16,0 0 15,0 0-15,0 0 16,0 0-16,0 0 16,0 0-16,-141 117 0,116-80 15,-8 0-15,8-4 16,9 4-16,-1-9 16,1 4-16,7 1 15,1 0-15,0-1 0,8 10 16,0 0-16,0 9 15,0-14-15,0-4 16,0 9-16,0-14 16,0 4-16,83-4 0,-59-5 15,1 1-15,0 3 16,16-3-16,-8-1 16,17 0-16,0 0 15,8-4-15,0-14 16,16-1-16,-8-4 0,-8 0 15,0 0-15,-8-41 16,-9 22-16,0 5 16,1 0-16,-1-5 15,-8-4-15,9 0 0,-18-5 16,1-5-16,0 1 16,-8 4-16,-9 0 15,0 0-15,1 0 16,-1 10-16,-8-6 0,8-4 15,-8-4-15,0 4 16,0 0-16,0 0 16,0 0-16,0 5 15,0 0-15,0-1 16,0-3-16,-74-1 0,49 0 16,8 4-16,1-3 15,-17-1-15,8 0 16,0 9-16,8 0 15,-7-4-15,-10 5 0,10 4 16,-9 0-16,-9 0 16,17 9-16,-24 5 15,-9 0-15,0 0 16,0 0-16,17 47 16,7-38-16,18-4 0,-9 4 15,17 0-15,0-9 16,8 9-16,-9-9 15,9 10-15,0-10 47</inkml:trace>
  <inkml:trace contextRef="#ctx0" brushRef="#br0" timeOffset="2177.801">17777 2307 0,'0'0'16,"0"0"-16,0 0 15,0 0-15,0 0 16,0 0-16,0 0 0,0 0 15,0 0-15,0 0 16,0 0-16,0 0 16,0 0-16,0 0 15,0 0-15,0 93 16,0-65-16,0 10 0,0 8 16,0 1-16,-75-1 15,59 15-15,7-10 16,1-9-16,0 9 15,8-5-15,0 15 0,0-15 16,0 6-16,0-20 16,0 1-16,0-15 15,0 1-15,74-1 16,-49-4-16,8 0 0,17-4 16,-1-6-16,18-4 15,-1 0-15,0-69 16,-25 50-16,1-18 15,16 0-15,0-10 16,0-18-16,-17 9 0,-8 19 16,-8 4-16,0-4 15,-1 4-15,-15 15 16,7-5-16,1-10 16,-1 0-16,1-18 0,0 23 15,-1-13-15,1 8 16,-9 5-16,0 9 15,9 5-15,-9-4 16,-8-1-16,8 10 16,1 0-16,-9-1 0,8 6 15,-8-1-15,0 5 16,8-5-16,-8 5 16,0 0-16,0 0 15,0 0-15,0 0 0,0 0 16,8 0-16,-8 70 15,0-5-15,0-4 16,0-10-16,0 19 16,0-19-16,0-14 0,0 0 15,0-4-15,-74 4 16,74-9-16,-8 0 16,-1-9-16,1-1 15,8-4-15,-8-5 16,8 1-16,0 8 0,0-18 15,0 14-15,0 10 16,0-24 31</inkml:trace>
  <inkml:trace contextRef="#ctx0" brushRef="#br0" timeOffset="3293.011">19506 2605 0,'0'0'0,"0"0"0,0 0 16,0 0-16,0 0 15,0 0-15,0 0 16,0 0-16,0 0 16,0 0-16,0 0 0,0 0 15,0 0-15,-66 98 16,49-66-16,-8 1 15,1 18-15,-18 5 16,17-5-16,-8 0 16,17-13-16,-1-15 0,9 0 15,8-4-15,-8-10 16,-1 0-16,9 1 16,-8-6-16,8 1 15,0 0-15,-8-5 0,8 4 16,0-4-16,0 0 15,0 0-15,0 0 16,0 0-16,0 0 16,0 0-16,0-56 0,0 24 15,0 9-15,0-5 16,0-5-16,66 5 16,-49 0-16,16-4 15,-9-1-15,10-9 16,15-9-16,1 14 0,-9 0 15,-8 4-15,-8 5 16,0 0-16,0 5 16,0 9-16,-1-14 15,1 9-15,8-13 16,9 9-16,7-5 0,1-5 16,0 24-16,-17-10 15,0 5-15,-8 10 16,0-1-16,8 0 15,-9 5-15,-7 0 0,8 0 16,-9 0-16,9 0 16,0 47-16,0-19 15,0-14-15,-1 14 16,1 4-16,8 1 0,-8-5 16,-8 4-16,8 1 15,-1 4-15,1 5 16,-8-10-16,-9 1 15,9 9-15,-1-5 16,1 5-16,-9 5 0,9 8 16,-1-13-16,-8-9 15,1-1-15,7-4 16,-8-9-16,-8-1 0,9 1 16,-1-5-16,0-5 15,-8 1-15,9 4 16,-9-10-16,8 1 15,-8-5-15,0 0 47</inkml:trace>
  <inkml:trace contextRef="#ctx0" brushRef="#br0" timeOffset="5296.706">7037 6336 0,'0'0'16,"0"0"-16,0 0 0,0 0 15,0 0-15,0 0 16,0 0-16,0 0 15,0 0-15,0 0 0,0 0 16,0 0-16,0 0 16,0 0-16,0 0 15,0 0-15,0 0 16,0 0-16,0 0 16,82 112-16,-65-84 0,-1 9 15,1 0-15,0 5 16,-1 4-16,1 1 15,-1 18-15,1 0 16,-9-14-16,9 1 0,-1-15 16,-8-5-16,1-4 15,-1-9-15,0-1 16,0 6-16,1-6 16,-1 1-16,0-5 15,1 4-15,-9-4 0,8 0 16,-8 0-16,8-4 15,0-1-15,-8 0 16,9-4-16,-9 0 0,0-1 16,8 1-16,-8-5 15,0 0-15,0 0 16,8 5-16,-8-5 16,0 0-16,8 0 0,-8 0 15,9 0 1,-1 0-16,0-38 0,9 20 15,-1-10-15,9-9 16,0-15-16,0 1 16,0-5-16,-9 5 0,9 5 15,0-5-15,0-1 16,0 11-16,8-6 16,0 0-16,-8 1 15,-1 4-15,1 0 0,-8 10 16,-1-10-16,1-5 15,-1 10-15,9 0 16,-8-5-16,16-5 16,0 1-16,-8 13 0,0-4 15,-9 14-15,1 4 16,-9 5-16,0 0 16,1 5-16,-1 4 15,-8 1-15,0-1 16,0 5-16,8 0 15,-8 0-15,8 0 0,-8 0 63</inkml:trace>
  <inkml:trace contextRef="#ctx0" brushRef="#br0" timeOffset="6460.501">8559 6792 0,'0'0'0,"0"0"0,0 0 16,0 0-16,0 0 15,0 0-15,0 0 16,0 0-16,0 0 16,0 0-16,0 0 0,0 0 15,215 46-15,-165-41 16,-1-5-16,1 0 16,-8 0-16,-1 0 15,17-56-15,-9 38 16,-15-1-16,-10 5 0,-7 5 15,8-5-15,-9-5 16,-7 15-16,-1-6 16,0 1-16,0 0 15,-8-1-15,0-4 0,0 5 16,0-5-16,0 0 16,0-4-16,0 4 15,0-10-15,0 10 16,0-9-16,0 5 0,-74-1 15,49-4-15,0 4 16,-8 0-16,0 10 16,8 0-16,-16 4 15,0 5-15,-9 0 16,-16 0-16,16 37 0,-8-9 16,-16 10-16,-34 22 15,50-18-15,-8 4 16,16-13-16,1 9 15,-1 14-15,-16 41 0,33-45 16,8-1-16,0-5 16,9-9-16,7 1 15,1-1-15,8-9 16,0 0-16,0-5 16,0 10-16,0-10 0,0 0 15,0 5-15,91 0 16,-58 0-16,0-14 15,9 4-15,-1-4 0,0-4 16,9-1-16,-9-9 16,1 5-16,-1-5 15,0 4-15,1-4 16,-9 0-16,0 5 16,-8 0-16,8-5 15,-8 0-15,0 0 0,-1 0 16,-7 4-16,-1-4 15,1 0-15,-9 0 16,9 0-16,-9 0 0,-8 0 16,8 0-16,1 0 15,-9 0 32</inkml:trace>
  <inkml:trace contextRef="#ctx0" brushRef="#br0" timeOffset="7302.083">9825 6722 0,'0'0'15,"0"0"-15,0 0 16,0 0-16,0 0 0,0 0 16,0 0-16,0 0 15,0 121-15,0-42 0,0-4 16,0-6-16,-74-3 16,49-1-16,0 4 15,0 6-15,-8 9 16,8-10-16,9-18 15,-1-19-15,1-4 0,7-10 16,1-9-16,0-5 16,8-4-16,-9-1 15,9-4-15,0 0 16,-8 0-16,8-69 0,-8 31 16,8-8-16,0-1 15,0 1-15,0 4 16,0-4-16,0 4 15,91-19-15,-58 1 16,8-24-16,-8 14 0,-8 10 16,8-1-16,0 15 15,1 4-15,-1 5 16,-8 9-16,-1-5 16,1 15-16,0 4 15,-8 4-15,7 1 0,-7 4 16,-1 5-16,9 0 15,0 0-15,16 0 16,-7 0-16,15 0 16,1 0-16,-1 0 0,-15 0 15,-1 0-15,0 0 16,-17 0-16,1 0 16,-9 0-16,9 0 0,-17 0 15,8 0-15,0 0 16,-8 0-16,9 0 15,-9 0-15,41 0 16,-41 0 31</inkml:trace>
  <inkml:trace contextRef="#ctx0" brushRef="#br0" timeOffset="9222.475">11720 6034 0,'0'0'15,"0"0"-15,0 0 16,0 0-16,0 0 16,0 0-16,0 0 0,0 0 15,0 0-15,0 0 16,0 0-16,0 0 15,-66 111-15,41-55 16,0 9-16,-8 0 0,-8 1 16,7-15-16,1 9 15,-8 5-15,-9 10 16,1 22-16,7 15 16,9-14-16,8-10 0,-8-23 15,0 0-15,0-9 16,8-9-16,9-1 15,-9 1-15,8-1 16,-7 5-16,15 1 16,-7-15-16,-1-5 0,9 1 15,0-5-15,-1-9 16,1 4-16,8-14 16,-8 0-16,8 1 15,0-1-15,0-4 0,0-5 16,0 4-16,0-4 15,0 0-15,0 0 16,0 0-16,0 0 16,0 0-16,0 0 0,0 0 15,0-46-15,0 9 16,0 4-16,74-9 16,-57 5-16,-1 0 15,9-1-15,-8 1 16,16 5-16,-8 4 0,-1-5 15,1 5-15,-8-4 16,8 4-16,8-5 16,0-4-16,0 4 15,8 1-15,-8-1 0,1 1 16,-1-1-16,0 5 16,-8 5-16,-1 9 15,1-4-15,0 4 16,-8 0-16,16 0 0,-9 0 15,18 0-15,-17 0 16,8 4-16,-8 1 16,-1 0-16,1 4 15,-8 5-15,8-4 16,-1 4-16,-7 0 0,16 0 16,0 0-16,0 0 15,0 0-15,-8 51 16,8-42-16,-8 5 15,-8-5-15,-1 5 0,9 0 16,-8-4-16,-1 8 16,1-4-16,-9 0 15,0 5-15,9-1 16,-9 1-16,0-1 0,1-4 16,-1 0-16,-8 5 15,8-5-15,-8 0 16,0-5-16,0 5 15,0 0-15,0 5 16,0-1-16,0 1 0,0 0 16,0-1-16,0 1 15,-66-5-15,58 4 16,-9-4-16,9 0 16,-9 5-16,1-5 0,-1 0 15,9 0-15,-17 0 16,9 0-16,-1 0 15,-8 0-15,0-1 16,1 1-16,-1 0 0,0 0 16,8-4-16,-7 4 15,-10 0-15,10 0 16,-1-1-16,0-3 16,0-1-16,9 0 15,-18 1-15,10-1 0,-1-4 16,0 4-16,-8-4 15,8 4-15,0-4 16,-8 4-16,-8 0 16,8-4-16,8-1 0,0 1 15,0 0-15,9-5 16,-1 4-16,9-4 16,-9 0-16,1 5 15,8-5-15,-1 0 16,-7 0-16,7 0 0,1 5 15,-8-5-15,-1 0 16,9 0-16,-1 4 16,1-4-16,0 0 15,0 0-15,8 0 0,-9 0 16,1 0-16,0 0 16,8 0-16,-8 0 15,-1 0-15,9 0 16,-8 0-16,0 0 15,-1 0-15,9 0 0,-8 0 16,8 0-16,-8 0 16,8 0-16,0 0 15,0 0-15,0 0 16,0 0 31</inkml:trace>
</inkml:ink>
</file>

<file path=ppt/ink/ink5.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7-18T18:44:09.638"/>
    </inkml:context>
    <inkml:brush xml:id="br0">
      <inkml:brushProperty name="width" value="0.05292" units="cm"/>
      <inkml:brushProperty name="height" value="0.05292" units="cm"/>
      <inkml:brushProperty name="color" value="#FF0000"/>
    </inkml:brush>
  </inkml:definitions>
  <inkml:trace contextRef="#ctx0" brushRef="#br0">13565 2386 0,'0'0'15,"0"0"-15,0 0 16,0 0-16,0 0 0,0 0 15,0 0-15,0 0 16,0 0-16,0 0 16,0 0-16,0 98 15,0-61-15,0 1 16,0-1-16,0 0 0,0-4 16,0-1-16,0-4 15,0 5-15,0-1 16,0-4-16,0-9 15,0 13-15,0 6 0,0-1 16,0-5-16,0 6 16,0-15-16,0 5 15,0-5-15,0-14 16,-66 1-16,66-1 16,0 0-16,0-4 0,0-1 15,0 1-15,0 0 16,0-5-16,0 0 15,0 0-15,0 0 16,0 0-16,0 0 0,0-56 16,0 23-16,0-8 15,0 3-15,66-27 16,-49 19-16,7-1 16,9-9-16,-8 10 0,0 4 15,-8 14-15,-1-5 16,1 1-16,-1 4 15,9-5-15,-8 5 16,-1-9-16,9 5 16,0 8-16,16-8 0,1-5 15,-1 13-15,0 6 16,-8-1-16,9 5 16,-17 10-16,-1-15 15,1 19-15,0-9 0,0 9 16,0 0-16,-9 0 15,17 0-15,-8 0 16,8 0-16,-8 0 16,8 46-16,0-27 0,0 9 15,9 23-15,-9-14 16,0 5-16,0 4 16,-8-8-16,0 4 15,0-5-15,-9 9 16,1-4-16,-1 0 0,1 9 15,-1-4-15,1 13 16,-9-4-16,0-9 16,1-10-16,-1-9 15,0-5-15,-8-4 0,0-5 16,9 4-16,-1 1 16,-8 18-16,0-37 62</inkml:trace>
  <inkml:trace contextRef="#ctx0" brushRef="#br0" timeOffset="1042.367">15907 2414 0,'0'0'0,"0"0"0,0 0 16,0 0-16,0 0 16,0 0-16,0 0 0,0 0 15,0 0-15,0 0 16,0 0-16,0 0 15,0 0-15,0 0 16,0 0-16,0 0 16,0 0-16,-141 117 0,116-80 15,-8 0-15,8-4 16,9 4-16,-1-9 16,1 4-16,7 1 15,1 0-15,0-1 0,8 10 16,0 0-16,0 9 15,0-14-15,0-4 16,0 9-16,0-14 16,0 4-16,83-4 0,-59-5 15,1 1-15,0 3 16,16-3-16,-8-1 16,17 0-16,0 0 15,8-4-15,0-14 16,16-1-16,-8-4 0,-8 0 15,0 0-15,-8-41 16,-9 22-16,0 5 16,1 0-16,-1-5 15,-8-4-15,9 0 0,-18-5 16,1-5-16,0 1 16,-8 4-16,-9 0 15,0 0-15,1 0 16,-1 10-16,-8-6 0,8-4 15,-8-4-15,0 4 16,0 0-16,0 0 16,0 0-16,0 5 15,0 0-15,0-1 16,0-3-16,-74-1 0,49 0 16,8 4-16,1-3 15,-17-1-15,8 0 16,0 9-16,8 0 15,-7-4-15,-10 5 0,10 4 16,-9 0-16,-9 0 16,17 9-16,-24 5 15,-9 0-15,0 0 16,0 0-16,17 47 16,7-38-16,18-4 0,-9 4 15,17 0-15,0-9 16,8 9-16,-9-9 15,9 10-15,0-10 47</inkml:trace>
  <inkml:trace contextRef="#ctx0" brushRef="#br0" timeOffset="2177.801">17777 2307 0,'0'0'16,"0"0"-16,0 0 15,0 0-15,0 0 16,0 0-16,0 0 0,0 0 15,0 0-15,0 0 16,0 0-16,0 0 16,0 0-16,0 0 15,0 0-15,0 93 16,0-65-16,0 10 0,0 8 16,0 1-16,-75-1 15,59 15-15,7-10 16,1-9-16,0 9 15,8-5-15,0 15 0,0-15 16,0 6-16,0-20 16,0 1-16,0-15 15,0 1-15,74-1 16,-49-4-16,8 0 0,17-4 16,-1-6-16,18-4 15,-1 0-15,0-69 16,-25 50-16,1-18 15,16 0-15,0-10 16,0-18-16,-17 9 0,-8 19 16,-8 4-16,0-4 15,-1 4-15,-15 15 16,7-5-16,1-10 16,-1 0-16,1-18 0,0 23 15,-1-13-15,1 8 16,-9 5-16,0 9 15,9 5-15,-9-4 16,-8-1-16,8 10 16,1 0-16,-9-1 0,8 6 15,-8-1-15,0 5 16,8-5-16,-8 5 16,0 0-16,0 0 15,0 0-15,0 0 0,0 0 16,8 0-16,-8 70 15,0-5-15,0-4 16,0-10-16,0 19 16,0-19-16,0-14 0,0 0 15,0-4-15,-74 4 16,74-9-16,-8 0 16,-1-9-16,1-1 15,8-4-15,-8-5 16,8 1-16,0 8 0,0-18 15,0 14-15,0 10 16,0-24 31</inkml:trace>
  <inkml:trace contextRef="#ctx0" brushRef="#br0" timeOffset="3293.011">19506 2605 0,'0'0'0,"0"0"0,0 0 16,0 0-16,0 0 15,0 0-15,0 0 16,0 0-16,0 0 16,0 0-16,0 0 0,0 0 15,0 0-15,-66 98 16,49-66-16,-8 1 15,1 18-15,-18 5 16,17-5-16,-8 0 16,17-13-16,-1-15 0,9 0 15,8-4-15,-8-10 16,-1 0-16,9 1 16,-8-6-16,8 1 15,0 0-15,-8-5 0,8 4 16,0-4-16,0 0 15,0 0-15,0 0 16,0 0-16,0 0 16,0 0-16,0-56 0,0 24 15,0 9-15,0-5 16,0-5-16,66 5 16,-49 0-16,16-4 15,-9-1-15,10-9 16,15-9-16,1 14 0,-9 0 15,-8 4-15,-8 5 16,0 0-16,0 5 16,0 9-16,-1-14 15,1 9-15,8-13 16,9 9-16,7-5 0,1-5 16,0 24-16,-17-10 15,0 5-15,-8 10 16,0-1-16,8 0 15,-9 5-15,-7 0 0,8 0 16,-9 0-16,9 0 16,0 47-16,0-19 15,0-14-15,-1 14 16,1 4-16,8 1 0,-8-5 16,-8 4-16,8 1 15,-1 4-15,1 5 16,-8-10-16,-9 1 15,9 9-15,-1-5 16,1 5-16,-9 5 0,9 8 16,-1-13-16,-8-9 15,1-1-15,7-4 16,-8-9-16,-8-1 0,9 1 16,-1-5-16,0-5 15,-8 1-15,9 4 16,-9-10-16,8 1 15,-8-5-15,0 0 47</inkml:trace>
  <inkml:trace contextRef="#ctx0" brushRef="#br0" timeOffset="5296.706">7037 6336 0,'0'0'16,"0"0"-16,0 0 0,0 0 15,0 0-15,0 0 16,0 0-16,0 0 15,0 0-15,0 0 0,0 0 16,0 0-16,0 0 16,0 0-16,0 0 15,0 0-15,0 0 16,0 0-16,0 0 16,82 112-16,-65-84 0,-1 9 15,1 0-15,0 5 16,-1 4-16,1 1 15,-1 18-15,1 0 16,-9-14-16,9 1 0,-1-15 16,-8-5-16,1-4 15,-1-9-15,0-1 16,0 6-16,1-6 16,-1 1-16,0-5 15,1 4-15,-9-4 0,8 0 16,-8 0-16,8-4 15,0-1-15,-8 0 16,9-4-16,-9 0 0,0-1 16,8 1-16,-8-5 15,0 0-15,0 0 16,8 5-16,-8-5 16,0 0-16,8 0 0,-8 0 15,9 0 1,-1 0-16,0-38 0,9 20 15,-1-10-15,9-9 16,0-15-16,0 1 16,0-5-16,-9 5 0,9 5 15,0-5-15,0-1 16,0 11-16,8-6 16,0 0-16,-8 1 15,-1 4-15,1 0 0,-8 10 16,-1-10-16,1-5 15,-1 10-15,9 0 16,-8-5-16,16-5 16,0 1-16,-8 13 0,0-4 15,-9 14-15,1 4 16,-9 5-16,0 0 16,1 5-16,-1 4 15,-8 1-15,0-1 16,0 5-16,8 0 15,-8 0-15,8 0 0,-8 0 63</inkml:trace>
  <inkml:trace contextRef="#ctx0" brushRef="#br0" timeOffset="6460.501">8559 6792 0,'0'0'0,"0"0"0,0 0 16,0 0-16,0 0 15,0 0-15,0 0 16,0 0-16,0 0 16,0 0-16,0 0 0,0 0 15,215 46-15,-165-41 16,-1-5-16,1 0 16,-8 0-16,-1 0 15,17-56-15,-9 38 16,-15-1-16,-10 5 0,-7 5 15,8-5-15,-9-5 16,-7 15-16,-1-6 16,0 1-16,0 0 15,-8-1-15,0-4 0,0 5 16,0-5-16,0 0 16,0-4-16,0 4 15,0-10-15,0 10 16,0-9-16,0 5 0,-74-1 15,49-4-15,0 4 16,-8 0-16,0 10 16,8 0-16,-16 4 15,0 5-15,-9 0 16,-16 0-16,16 37 0,-8-9 16,-16 10-16,-34 22 15,50-18-15,-8 4 16,16-13-16,1 9 15,-1 14-15,-16 41 0,33-45 16,8-1-16,0-5 16,9-9-16,7 1 15,1-1-15,8-9 16,0 0-16,0-5 16,0 10-16,0-10 0,0 0 15,0 5-15,91 0 16,-58 0-16,0-14 15,9 4-15,-1-4 0,0-4 16,9-1-16,-9-9 16,1 5-16,-1-5 15,0 4-15,1-4 16,-9 0-16,0 5 16,-8 0-16,8-5 15,-8 0-15,0 0 0,-1 0 16,-7 4-16,-1-4 15,1 0-15,-9 0 16,9 0-16,-9 0 0,-8 0 16,8 0-16,1 0 15,-9 0 32</inkml:trace>
  <inkml:trace contextRef="#ctx0" brushRef="#br0" timeOffset="7302.083">9825 6722 0,'0'0'15,"0"0"-15,0 0 16,0 0-16,0 0 0,0 0 16,0 0-16,0 0 15,0 121-15,0-42 0,0-4 16,0-6-16,-74-3 16,49-1-16,0 4 15,0 6-15,-8 9 16,8-10-16,9-18 15,-1-19-15,1-4 0,7-10 16,1-9-16,0-5 16,8-4-16,-9-1 15,9-4-15,0 0 16,-8 0-16,8-69 0,-8 31 16,8-8-16,0-1 15,0 1-15,0 4 16,0-4-16,0 4 15,91-19-15,-58 1 16,8-24-16,-8 14 0,-8 10 16,8-1-16,0 15 15,1 4-15,-1 5 16,-8 9-16,-1-5 16,1 15-16,0 4 15,-8 4-15,7 1 0,-7 4 16,-1 5-16,9 0 15,0 0-15,16 0 16,-7 0-16,15 0 16,1 0-16,-1 0 0,-15 0 15,-1 0-15,0 0 16,-17 0-16,1 0 16,-9 0-16,9 0 0,-17 0 15,8 0-15,0 0 16,-8 0-16,9 0 15,-9 0-15,41 0 16,-41 0 31</inkml:trace>
  <inkml:trace contextRef="#ctx0" brushRef="#br0" timeOffset="9222.475">11720 6034 0,'0'0'15,"0"0"-15,0 0 16,0 0-16,0 0 16,0 0-16,0 0 0,0 0 15,0 0-15,0 0 16,0 0-16,0 0 15,-66 111-15,41-55 16,0 9-16,-8 0 0,-8 1 16,7-15-16,1 9 15,-8 5-15,-9 10 16,1 22-16,7 15 16,9-14-16,8-10 0,-8-23 15,0 0-15,0-9 16,8-9-16,9-1 15,-9 1-15,8-1 16,-7 5-16,15 1 16,-7-15-16,-1-5 0,9 1 15,0-5-15,-1-9 16,1 4-16,8-14 16,-8 0-16,8 1 15,0-1-15,0-4 0,0-5 16,0 4-16,0-4 15,0 0-15,0 0 16,0 0-16,0 0 16,0 0-16,0 0 0,0 0 15,0-46-15,0 9 16,0 4-16,74-9 16,-57 5-16,-1 0 15,9-1-15,-8 1 16,16 5-16,-8 4 0,-1-5 15,1 5-15,-8-4 16,8 4-16,8-5 16,0-4-16,0 4 15,8 1-15,-8-1 0,1 1 16,-1-1-16,0 5 16,-8 5-16,-1 9 15,1-4-15,0 4 16,-8 0-16,16 0 0,-9 0 15,18 0-15,-17 0 16,8 4-16,-8 1 16,-1 0-16,1 4 15,-8 5-15,8-4 16,-1 4-16,-7 0 0,16 0 16,0 0-16,0 0 15,0 0-15,-8 51 16,8-42-16,-8 5 15,-8-5-15,-1 5 0,9 0 16,-8-4-16,-1 8 16,1-4-16,-9 0 15,0 5-15,9-1 16,-9 1-16,0-1 0,1-4 16,-1 0-16,-8 5 15,8-5-15,-8 0 16,0-5-16,0 5 15,0 0-15,0 5 16,0-1-16,0 1 0,0 0 16,0-1-16,0 1 15,-66-5-15,58 4 16,-9-4-16,9 0 16,-9 5-16,1-5 0,-1 0 15,9 0-15,-17 0 16,9 0-16,-1 0 15,-8 0-15,0-1 16,1 1-16,-1 0 0,0 0 16,8-4-16,-7 4 15,-10 0-15,10 0 16,-1-1-16,0-3 16,0-1-16,9 0 15,-18 1-15,10-1 0,-1-4 16,0 4-16,-8-4 15,8 4-15,0-4 16,-8 4-16,-8 0 16,8-4-16,8-1 0,0 1 15,0 0-15,9-5 16,-1 4-16,9-4 16,-9 0-16,1 5 15,8-5-15,-1 0 16,-7 0-16,7 0 0,1 5 15,-8-5-15,-1 0 16,9 0-16,-1 4 16,1-4-16,0 0 15,0 0-15,8 0 0,-9 0 16,1 0-16,0 0 16,8 0-16,-8 0 15,-1 0-15,9 0 16,-8 0-16,0 0 15,-1 0-15,9 0 0,-8 0 16,8 0-16,-8 0 16,8 0-16,0 0 15,0 0-15,0 0 16,0 0 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105BF9-259E-442A-967C-AA96F884AF2B}"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79AF1-9246-43AC-AA66-B4C8B4616359}" type="slidenum">
              <a:rPr lang="en-US" smtClean="0"/>
              <a:t>‹#›</a:t>
            </a:fld>
            <a:endParaRPr lang="en-US"/>
          </a:p>
        </p:txBody>
      </p:sp>
    </p:spTree>
    <p:extLst>
      <p:ext uri="{BB962C8B-B14F-4D97-AF65-F5344CB8AC3E}">
        <p14:creationId xmlns:p14="http://schemas.microsoft.com/office/powerpoint/2010/main" val="3717151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105BF9-259E-442A-967C-AA96F884AF2B}"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79AF1-9246-43AC-AA66-B4C8B4616359}" type="slidenum">
              <a:rPr lang="en-US" smtClean="0"/>
              <a:t>‹#›</a:t>
            </a:fld>
            <a:endParaRPr lang="en-US"/>
          </a:p>
        </p:txBody>
      </p:sp>
    </p:spTree>
    <p:extLst>
      <p:ext uri="{BB962C8B-B14F-4D97-AF65-F5344CB8AC3E}">
        <p14:creationId xmlns:p14="http://schemas.microsoft.com/office/powerpoint/2010/main" val="930501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105BF9-259E-442A-967C-AA96F884AF2B}"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79AF1-9246-43AC-AA66-B4C8B4616359}" type="slidenum">
              <a:rPr lang="en-US" smtClean="0"/>
              <a:t>‹#›</a:t>
            </a:fld>
            <a:endParaRPr lang="en-US"/>
          </a:p>
        </p:txBody>
      </p:sp>
    </p:spTree>
    <p:extLst>
      <p:ext uri="{BB962C8B-B14F-4D97-AF65-F5344CB8AC3E}">
        <p14:creationId xmlns:p14="http://schemas.microsoft.com/office/powerpoint/2010/main" val="278081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105BF9-259E-442A-967C-AA96F884AF2B}"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79AF1-9246-43AC-AA66-B4C8B4616359}" type="slidenum">
              <a:rPr lang="en-US" smtClean="0"/>
              <a:t>‹#›</a:t>
            </a:fld>
            <a:endParaRPr lang="en-US"/>
          </a:p>
        </p:txBody>
      </p:sp>
    </p:spTree>
    <p:extLst>
      <p:ext uri="{BB962C8B-B14F-4D97-AF65-F5344CB8AC3E}">
        <p14:creationId xmlns:p14="http://schemas.microsoft.com/office/powerpoint/2010/main" val="20194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105BF9-259E-442A-967C-AA96F884AF2B}"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79AF1-9246-43AC-AA66-B4C8B4616359}" type="slidenum">
              <a:rPr lang="en-US" smtClean="0"/>
              <a:t>‹#›</a:t>
            </a:fld>
            <a:endParaRPr lang="en-US"/>
          </a:p>
        </p:txBody>
      </p:sp>
    </p:spTree>
    <p:extLst>
      <p:ext uri="{BB962C8B-B14F-4D97-AF65-F5344CB8AC3E}">
        <p14:creationId xmlns:p14="http://schemas.microsoft.com/office/powerpoint/2010/main" val="715019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105BF9-259E-442A-967C-AA96F884AF2B}"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79AF1-9246-43AC-AA66-B4C8B4616359}" type="slidenum">
              <a:rPr lang="en-US" smtClean="0"/>
              <a:t>‹#›</a:t>
            </a:fld>
            <a:endParaRPr lang="en-US"/>
          </a:p>
        </p:txBody>
      </p:sp>
    </p:spTree>
    <p:extLst>
      <p:ext uri="{BB962C8B-B14F-4D97-AF65-F5344CB8AC3E}">
        <p14:creationId xmlns:p14="http://schemas.microsoft.com/office/powerpoint/2010/main" val="3656418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105BF9-259E-442A-967C-AA96F884AF2B}" type="datetimeFigureOut">
              <a:rPr lang="en-US" smtClean="0"/>
              <a:t>7/19/2019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479AF1-9246-43AC-AA66-B4C8B4616359}" type="slidenum">
              <a:rPr lang="en-US" smtClean="0"/>
              <a:t>‹#›</a:t>
            </a:fld>
            <a:endParaRPr lang="en-US"/>
          </a:p>
        </p:txBody>
      </p:sp>
    </p:spTree>
    <p:extLst>
      <p:ext uri="{BB962C8B-B14F-4D97-AF65-F5344CB8AC3E}">
        <p14:creationId xmlns:p14="http://schemas.microsoft.com/office/powerpoint/2010/main" val="139164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105BF9-259E-442A-967C-AA96F884AF2B}" type="datetimeFigureOut">
              <a:rPr lang="en-US" smtClean="0"/>
              <a:t>7/19/2019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479AF1-9246-43AC-AA66-B4C8B4616359}" type="slidenum">
              <a:rPr lang="en-US" smtClean="0"/>
              <a:t>‹#›</a:t>
            </a:fld>
            <a:endParaRPr lang="en-US"/>
          </a:p>
        </p:txBody>
      </p:sp>
    </p:spTree>
    <p:extLst>
      <p:ext uri="{BB962C8B-B14F-4D97-AF65-F5344CB8AC3E}">
        <p14:creationId xmlns:p14="http://schemas.microsoft.com/office/powerpoint/2010/main" val="108027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05BF9-259E-442A-967C-AA96F884AF2B}" type="datetimeFigureOut">
              <a:rPr lang="en-US" smtClean="0"/>
              <a:t>7/19/2019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479AF1-9246-43AC-AA66-B4C8B4616359}" type="slidenum">
              <a:rPr lang="en-US" smtClean="0"/>
              <a:t>‹#›</a:t>
            </a:fld>
            <a:endParaRPr lang="en-US"/>
          </a:p>
        </p:txBody>
      </p:sp>
    </p:spTree>
    <p:extLst>
      <p:ext uri="{BB962C8B-B14F-4D97-AF65-F5344CB8AC3E}">
        <p14:creationId xmlns:p14="http://schemas.microsoft.com/office/powerpoint/2010/main" val="3331333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105BF9-259E-442A-967C-AA96F884AF2B}"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79AF1-9246-43AC-AA66-B4C8B4616359}" type="slidenum">
              <a:rPr lang="en-US" smtClean="0"/>
              <a:t>‹#›</a:t>
            </a:fld>
            <a:endParaRPr lang="en-US"/>
          </a:p>
        </p:txBody>
      </p:sp>
    </p:spTree>
    <p:extLst>
      <p:ext uri="{BB962C8B-B14F-4D97-AF65-F5344CB8AC3E}">
        <p14:creationId xmlns:p14="http://schemas.microsoft.com/office/powerpoint/2010/main" val="116109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105BF9-259E-442A-967C-AA96F884AF2B}"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79AF1-9246-43AC-AA66-B4C8B4616359}" type="slidenum">
              <a:rPr lang="en-US" smtClean="0"/>
              <a:t>‹#›</a:t>
            </a:fld>
            <a:endParaRPr lang="en-US"/>
          </a:p>
        </p:txBody>
      </p:sp>
    </p:spTree>
    <p:extLst>
      <p:ext uri="{BB962C8B-B14F-4D97-AF65-F5344CB8AC3E}">
        <p14:creationId xmlns:p14="http://schemas.microsoft.com/office/powerpoint/2010/main" val="3050944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05BF9-259E-442A-967C-AA96F884AF2B}" type="datetimeFigureOut">
              <a:rPr lang="en-US" smtClean="0"/>
              <a:t>7/19/2019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479AF1-9246-43AC-AA66-B4C8B4616359}" type="slidenum">
              <a:rPr lang="en-US" smtClean="0"/>
              <a:t>‹#›</a:t>
            </a:fld>
            <a:endParaRPr lang="en-US"/>
          </a:p>
        </p:txBody>
      </p:sp>
    </p:spTree>
    <p:extLst>
      <p:ext uri="{BB962C8B-B14F-4D97-AF65-F5344CB8AC3E}">
        <p14:creationId xmlns:p14="http://schemas.microsoft.com/office/powerpoint/2010/main" val="2257499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F190C-08A1-4051-BF61-D11B561B374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26769E3-C02C-4FDE-A501-6AD2DF0582FC}"/>
              </a:ext>
            </a:extLst>
          </p:cNvPr>
          <p:cNvSpPr>
            <a:spLocks noGrp="1"/>
          </p:cNvSpPr>
          <p:nvPr>
            <p:ph type="subTitle" idx="1"/>
          </p:nvPr>
        </p:nvSpPr>
        <p:spPr/>
        <p:txBody>
          <a:bodyPr/>
          <a:lstStyle/>
          <a:p>
            <a:endParaRPr lang="en-US"/>
          </a:p>
        </p:txBody>
      </p:sp>
      <p:pic>
        <p:nvPicPr>
          <p:cNvPr id="5" name="Picture 4" descr="A close up of a logo&#10;&#10;Description automatically generated">
            <a:extLst>
              <a:ext uri="{FF2B5EF4-FFF2-40B4-BE49-F238E27FC236}">
                <a16:creationId xmlns:a16="http://schemas.microsoft.com/office/drawing/2014/main" id="{5408D84C-F7A5-4C62-BA13-6B958C674E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904" y="787602"/>
            <a:ext cx="7262191" cy="5444722"/>
          </a:xfrm>
          <a:prstGeom prst="rect">
            <a:avLst/>
          </a:prstGeom>
        </p:spPr>
      </p:pic>
    </p:spTree>
    <p:extLst>
      <p:ext uri="{BB962C8B-B14F-4D97-AF65-F5344CB8AC3E}">
        <p14:creationId xmlns:p14="http://schemas.microsoft.com/office/powerpoint/2010/main" val="109029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4196020"/>
          </a:xfrm>
          <a:prstGeom prst="rect">
            <a:avLst/>
          </a:prstGeom>
        </p:spPr>
        <p:txBody>
          <a:bodyPr wrap="square">
            <a:spAutoFit/>
          </a:bodyPr>
          <a:lstStyle/>
          <a:p>
            <a:r>
              <a:rPr lang="en-US" sz="3200" b="1" baseline="30000" dirty="0"/>
              <a:t>15 </a:t>
            </a:r>
            <a:r>
              <a:rPr lang="en-US" sz="3200" dirty="0"/>
              <a:t>Look carefully then how you walk, </a:t>
            </a:r>
            <a:r>
              <a:rPr lang="en-US" sz="3200" b="1" dirty="0">
                <a:solidFill>
                  <a:srgbClr val="FF0000"/>
                </a:solidFill>
              </a:rPr>
              <a:t>not as unwise </a:t>
            </a:r>
            <a:r>
              <a:rPr lang="en-US" sz="3200" b="1" dirty="0">
                <a:solidFill>
                  <a:srgbClr val="0070C0"/>
                </a:solidFill>
              </a:rPr>
              <a:t>but as wise</a:t>
            </a:r>
            <a:r>
              <a:rPr lang="en-US" sz="3200" dirty="0"/>
              <a:t>, </a:t>
            </a:r>
            <a:r>
              <a:rPr lang="en-US" sz="3200" b="1" baseline="30000" dirty="0"/>
              <a:t>16 </a:t>
            </a:r>
            <a:r>
              <a:rPr lang="en-US" sz="3200" dirty="0"/>
              <a:t>making the best use of the time, because the days are evil. </a:t>
            </a:r>
          </a:p>
          <a:p>
            <a:endParaRPr lang="en-US" sz="3200" b="1" baseline="30000" dirty="0"/>
          </a:p>
          <a:p>
            <a:r>
              <a:rPr lang="en-US" sz="3200" b="1" baseline="30000" dirty="0"/>
              <a:t>17 </a:t>
            </a:r>
            <a:r>
              <a:rPr lang="en-US" sz="3200" dirty="0"/>
              <a:t>Therefore </a:t>
            </a:r>
            <a:r>
              <a:rPr lang="en-US" sz="3200" b="1" dirty="0">
                <a:solidFill>
                  <a:srgbClr val="FF0000"/>
                </a:solidFill>
              </a:rPr>
              <a:t>do not be foolish</a:t>
            </a:r>
            <a:r>
              <a:rPr lang="en-US" sz="3200" dirty="0"/>
              <a:t>, </a:t>
            </a:r>
            <a:r>
              <a:rPr lang="en-US" sz="3200" b="1" dirty="0">
                <a:solidFill>
                  <a:srgbClr val="0070C0"/>
                </a:solidFill>
              </a:rPr>
              <a:t>but understand what the will of the Lord is</a:t>
            </a:r>
            <a:r>
              <a:rPr lang="en-US" sz="3200" dirty="0"/>
              <a:t>. </a:t>
            </a:r>
          </a:p>
          <a:p>
            <a:endParaRPr lang="en-US" sz="3200" b="1" baseline="30000" dirty="0"/>
          </a:p>
          <a:p>
            <a:r>
              <a:rPr lang="en-US" sz="3200" b="1" baseline="30000" dirty="0"/>
              <a:t>18 </a:t>
            </a:r>
            <a:r>
              <a:rPr lang="en-US" sz="3200" dirty="0"/>
              <a:t>And do not get drunk with wine, for that is debauchery, but be filled with the Spirit,</a:t>
            </a:r>
            <a:endParaRPr lang="en-US" sz="3200" i="1" dirty="0"/>
          </a:p>
        </p:txBody>
      </p:sp>
    </p:spTree>
    <p:extLst>
      <p:ext uri="{BB962C8B-B14F-4D97-AF65-F5344CB8AC3E}">
        <p14:creationId xmlns:p14="http://schemas.microsoft.com/office/powerpoint/2010/main" val="2913266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4196020"/>
          </a:xfrm>
          <a:prstGeom prst="rect">
            <a:avLst/>
          </a:prstGeom>
        </p:spPr>
        <p:txBody>
          <a:bodyPr wrap="square">
            <a:spAutoFit/>
          </a:bodyPr>
          <a:lstStyle/>
          <a:p>
            <a:r>
              <a:rPr lang="en-US" sz="3200" b="1" baseline="30000" dirty="0"/>
              <a:t>15 </a:t>
            </a:r>
            <a:r>
              <a:rPr lang="en-US" sz="3200" dirty="0"/>
              <a:t>Look carefully then how you walk, </a:t>
            </a:r>
            <a:r>
              <a:rPr lang="en-US" sz="3200" b="1" dirty="0">
                <a:solidFill>
                  <a:srgbClr val="FF0000"/>
                </a:solidFill>
              </a:rPr>
              <a:t>not as unwise </a:t>
            </a:r>
            <a:r>
              <a:rPr lang="en-US" sz="3200" b="1" dirty="0">
                <a:solidFill>
                  <a:srgbClr val="0070C0"/>
                </a:solidFill>
              </a:rPr>
              <a:t>but as wise</a:t>
            </a:r>
            <a:r>
              <a:rPr lang="en-US" sz="3200" dirty="0"/>
              <a:t>, </a:t>
            </a:r>
            <a:r>
              <a:rPr lang="en-US" sz="3200" b="1" baseline="30000" dirty="0"/>
              <a:t>16 </a:t>
            </a:r>
            <a:r>
              <a:rPr lang="en-US" sz="3200" dirty="0"/>
              <a:t>making the best use of the time, because the days are evil. </a:t>
            </a:r>
          </a:p>
          <a:p>
            <a:endParaRPr lang="en-US" sz="3200" b="1" baseline="30000" dirty="0"/>
          </a:p>
          <a:p>
            <a:r>
              <a:rPr lang="en-US" sz="3200" b="1" baseline="30000" dirty="0"/>
              <a:t>17 </a:t>
            </a:r>
            <a:r>
              <a:rPr lang="en-US" sz="3200" dirty="0"/>
              <a:t>Therefore </a:t>
            </a:r>
            <a:r>
              <a:rPr lang="en-US" sz="3200" b="1" dirty="0">
                <a:solidFill>
                  <a:srgbClr val="FF0000"/>
                </a:solidFill>
              </a:rPr>
              <a:t>do not be foolish</a:t>
            </a:r>
            <a:r>
              <a:rPr lang="en-US" sz="3200" dirty="0"/>
              <a:t>, </a:t>
            </a:r>
            <a:r>
              <a:rPr lang="en-US" sz="3200" b="1" dirty="0">
                <a:solidFill>
                  <a:srgbClr val="0070C0"/>
                </a:solidFill>
              </a:rPr>
              <a:t>but understand what the will of the Lord is</a:t>
            </a:r>
            <a:r>
              <a:rPr lang="en-US" sz="3200" dirty="0"/>
              <a:t>. </a:t>
            </a:r>
          </a:p>
          <a:p>
            <a:endParaRPr lang="en-US" sz="3200" b="1" baseline="30000" dirty="0"/>
          </a:p>
          <a:p>
            <a:r>
              <a:rPr lang="en-US" sz="3200" b="1" baseline="30000" dirty="0"/>
              <a:t>18 </a:t>
            </a:r>
            <a:r>
              <a:rPr lang="en-US" sz="3200" dirty="0"/>
              <a:t>And </a:t>
            </a:r>
            <a:r>
              <a:rPr lang="en-US" sz="3200" b="1" dirty="0">
                <a:solidFill>
                  <a:srgbClr val="FF0000"/>
                </a:solidFill>
              </a:rPr>
              <a:t>do not get drunk with wine</a:t>
            </a:r>
            <a:r>
              <a:rPr lang="en-US" sz="3200" dirty="0"/>
              <a:t>, for that is debauchery, </a:t>
            </a:r>
            <a:r>
              <a:rPr lang="en-US" sz="3200" b="1" dirty="0">
                <a:solidFill>
                  <a:srgbClr val="0070C0"/>
                </a:solidFill>
              </a:rPr>
              <a:t>but be filled with the Spirit</a:t>
            </a:r>
            <a:r>
              <a:rPr lang="en-US" sz="3200" dirty="0"/>
              <a:t>,</a:t>
            </a:r>
            <a:endParaRPr lang="en-US" sz="3200" i="1" dirty="0"/>
          </a:p>
        </p:txBody>
      </p:sp>
    </p:spTree>
    <p:extLst>
      <p:ext uri="{BB962C8B-B14F-4D97-AF65-F5344CB8AC3E}">
        <p14:creationId xmlns:p14="http://schemas.microsoft.com/office/powerpoint/2010/main" val="3138828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4196020"/>
          </a:xfrm>
          <a:prstGeom prst="rect">
            <a:avLst/>
          </a:prstGeom>
        </p:spPr>
        <p:txBody>
          <a:bodyPr wrap="square">
            <a:spAutoFit/>
          </a:bodyPr>
          <a:lstStyle/>
          <a:p>
            <a:r>
              <a:rPr lang="en-US" sz="3200" b="1" baseline="30000" dirty="0"/>
              <a:t>15 </a:t>
            </a:r>
            <a:r>
              <a:rPr lang="en-US" sz="3200" dirty="0"/>
              <a:t>Look carefully then how you walk, </a:t>
            </a:r>
            <a:r>
              <a:rPr lang="en-US" sz="3200" b="1" dirty="0">
                <a:solidFill>
                  <a:srgbClr val="FF0000"/>
                </a:solidFill>
              </a:rPr>
              <a:t>not as unwise </a:t>
            </a:r>
            <a:r>
              <a:rPr lang="en-US" sz="3200" b="1" dirty="0">
                <a:solidFill>
                  <a:srgbClr val="0070C0"/>
                </a:solidFill>
              </a:rPr>
              <a:t>but as wise</a:t>
            </a:r>
            <a:r>
              <a:rPr lang="en-US" sz="3200" dirty="0"/>
              <a:t>, </a:t>
            </a:r>
            <a:r>
              <a:rPr lang="en-US" sz="3200" b="1" baseline="30000" dirty="0"/>
              <a:t>16 </a:t>
            </a:r>
            <a:r>
              <a:rPr lang="en-US" sz="3200" dirty="0"/>
              <a:t>making the best use of the time, because the days are evil. </a:t>
            </a:r>
          </a:p>
          <a:p>
            <a:endParaRPr lang="en-US" sz="3200" b="1" baseline="30000" dirty="0"/>
          </a:p>
          <a:p>
            <a:r>
              <a:rPr lang="en-US" sz="3200" b="1" baseline="30000" dirty="0"/>
              <a:t>17 </a:t>
            </a:r>
            <a:r>
              <a:rPr lang="en-US" sz="3200" dirty="0"/>
              <a:t>Therefore </a:t>
            </a:r>
            <a:r>
              <a:rPr lang="en-US" sz="3200" b="1" dirty="0">
                <a:solidFill>
                  <a:srgbClr val="FF0000"/>
                </a:solidFill>
              </a:rPr>
              <a:t>do not be foolish</a:t>
            </a:r>
            <a:r>
              <a:rPr lang="en-US" sz="3200" dirty="0"/>
              <a:t>, </a:t>
            </a:r>
            <a:r>
              <a:rPr lang="en-US" sz="3200" b="1" dirty="0">
                <a:solidFill>
                  <a:srgbClr val="0070C0"/>
                </a:solidFill>
              </a:rPr>
              <a:t>but understand what the will of the Lord is</a:t>
            </a:r>
            <a:r>
              <a:rPr lang="en-US" sz="3200" dirty="0"/>
              <a:t>. </a:t>
            </a:r>
          </a:p>
          <a:p>
            <a:endParaRPr lang="en-US" sz="3200" b="1" baseline="30000" dirty="0"/>
          </a:p>
          <a:p>
            <a:r>
              <a:rPr lang="en-US" sz="3200" b="1" baseline="30000" dirty="0"/>
              <a:t>18 </a:t>
            </a:r>
            <a:r>
              <a:rPr lang="en-US" sz="3200" dirty="0"/>
              <a:t>And </a:t>
            </a:r>
            <a:r>
              <a:rPr lang="en-US" sz="3200" b="1" dirty="0">
                <a:solidFill>
                  <a:srgbClr val="FF0000"/>
                </a:solidFill>
              </a:rPr>
              <a:t>do not get drunk with wine</a:t>
            </a:r>
            <a:r>
              <a:rPr lang="en-US" sz="3200" dirty="0"/>
              <a:t>, for that is debauchery, </a:t>
            </a:r>
            <a:r>
              <a:rPr lang="en-US" sz="3200" b="1" dirty="0">
                <a:solidFill>
                  <a:srgbClr val="0070C0"/>
                </a:solidFill>
              </a:rPr>
              <a:t>but be </a:t>
            </a:r>
            <a:r>
              <a:rPr lang="en-US" sz="3200" b="1" u="sng" dirty="0">
                <a:solidFill>
                  <a:srgbClr val="0070C0"/>
                </a:solidFill>
              </a:rPr>
              <a:t>filled with the Spirit</a:t>
            </a:r>
            <a:r>
              <a:rPr lang="en-US" sz="3200" dirty="0"/>
              <a:t>,</a:t>
            </a:r>
            <a:endParaRPr lang="en-US" sz="3200" i="1" dirty="0"/>
          </a:p>
        </p:txBody>
      </p:sp>
    </p:spTree>
    <p:extLst>
      <p:ext uri="{BB962C8B-B14F-4D97-AF65-F5344CB8AC3E}">
        <p14:creationId xmlns:p14="http://schemas.microsoft.com/office/powerpoint/2010/main" val="1589611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4196020"/>
          </a:xfrm>
          <a:prstGeom prst="rect">
            <a:avLst/>
          </a:prstGeom>
        </p:spPr>
        <p:txBody>
          <a:bodyPr wrap="square">
            <a:spAutoFit/>
          </a:bodyPr>
          <a:lstStyle/>
          <a:p>
            <a:r>
              <a:rPr lang="en-US" sz="3200" b="1" baseline="30000" dirty="0"/>
              <a:t>15 </a:t>
            </a:r>
            <a:r>
              <a:rPr lang="en-US" sz="3200" dirty="0"/>
              <a:t>Look carefully then how you walk, </a:t>
            </a:r>
            <a:r>
              <a:rPr lang="en-US" sz="3200" b="1" dirty="0">
                <a:solidFill>
                  <a:srgbClr val="FF0000"/>
                </a:solidFill>
              </a:rPr>
              <a:t>not as unwise </a:t>
            </a:r>
            <a:r>
              <a:rPr lang="en-US" sz="3200" b="1" dirty="0">
                <a:solidFill>
                  <a:srgbClr val="0070C0"/>
                </a:solidFill>
              </a:rPr>
              <a:t>but as wise</a:t>
            </a:r>
            <a:r>
              <a:rPr lang="en-US" sz="3200" dirty="0"/>
              <a:t>, </a:t>
            </a:r>
            <a:r>
              <a:rPr lang="en-US" sz="3200" b="1" baseline="30000" dirty="0"/>
              <a:t>16 </a:t>
            </a:r>
            <a:r>
              <a:rPr lang="en-US" sz="3200" dirty="0"/>
              <a:t>making the best use of the time, because the days are evil. </a:t>
            </a:r>
          </a:p>
          <a:p>
            <a:endParaRPr lang="en-US" sz="3200" b="1" baseline="30000" dirty="0"/>
          </a:p>
          <a:p>
            <a:r>
              <a:rPr lang="en-US" sz="3200" b="1" baseline="30000" dirty="0"/>
              <a:t>17 </a:t>
            </a:r>
            <a:r>
              <a:rPr lang="en-US" sz="3200" dirty="0"/>
              <a:t>Therefore </a:t>
            </a:r>
            <a:r>
              <a:rPr lang="en-US" sz="3200" b="1" dirty="0">
                <a:solidFill>
                  <a:srgbClr val="FF0000"/>
                </a:solidFill>
              </a:rPr>
              <a:t>do not be foolish</a:t>
            </a:r>
            <a:r>
              <a:rPr lang="en-US" sz="3200" dirty="0"/>
              <a:t>, </a:t>
            </a:r>
            <a:r>
              <a:rPr lang="en-US" sz="3200" b="1" dirty="0">
                <a:solidFill>
                  <a:srgbClr val="0070C0"/>
                </a:solidFill>
              </a:rPr>
              <a:t>but understand what the will of the Lord is</a:t>
            </a:r>
            <a:r>
              <a:rPr lang="en-US" sz="3200" dirty="0"/>
              <a:t>. </a:t>
            </a:r>
          </a:p>
          <a:p>
            <a:endParaRPr lang="en-US" sz="3200" b="1" baseline="30000" dirty="0"/>
          </a:p>
          <a:p>
            <a:r>
              <a:rPr lang="en-US" sz="3200" b="1" baseline="30000" dirty="0"/>
              <a:t>18 </a:t>
            </a:r>
            <a:r>
              <a:rPr lang="en-US" sz="3200" dirty="0"/>
              <a:t>And </a:t>
            </a:r>
            <a:r>
              <a:rPr lang="en-US" sz="3200" b="1" dirty="0">
                <a:solidFill>
                  <a:srgbClr val="FF0000"/>
                </a:solidFill>
              </a:rPr>
              <a:t>do not get drunk with wine</a:t>
            </a:r>
            <a:r>
              <a:rPr lang="en-US" sz="3200" dirty="0"/>
              <a:t>, for that is debauchery, </a:t>
            </a:r>
            <a:r>
              <a:rPr lang="en-US" sz="3200" b="1" dirty="0">
                <a:solidFill>
                  <a:srgbClr val="0070C0"/>
                </a:solidFill>
              </a:rPr>
              <a:t>but </a:t>
            </a:r>
            <a:r>
              <a:rPr lang="en-US" sz="3200" b="1" u="sng" dirty="0">
                <a:solidFill>
                  <a:srgbClr val="0070C0"/>
                </a:solidFill>
              </a:rPr>
              <a:t>be filled</a:t>
            </a:r>
            <a:r>
              <a:rPr lang="en-US" sz="3200" b="1" dirty="0">
                <a:solidFill>
                  <a:srgbClr val="0070C0"/>
                </a:solidFill>
              </a:rPr>
              <a:t> with the Spirit</a:t>
            </a:r>
            <a:r>
              <a:rPr lang="en-US" sz="3200" dirty="0"/>
              <a:t>,</a:t>
            </a:r>
            <a:endParaRPr lang="en-US" sz="3200" i="1" dirty="0"/>
          </a:p>
        </p:txBody>
      </p:sp>
    </p:spTree>
    <p:extLst>
      <p:ext uri="{BB962C8B-B14F-4D97-AF65-F5344CB8AC3E}">
        <p14:creationId xmlns:p14="http://schemas.microsoft.com/office/powerpoint/2010/main" val="2696456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4196020"/>
          </a:xfrm>
          <a:prstGeom prst="rect">
            <a:avLst/>
          </a:prstGeom>
        </p:spPr>
        <p:txBody>
          <a:bodyPr wrap="square">
            <a:spAutoFit/>
          </a:bodyPr>
          <a:lstStyle/>
          <a:p>
            <a:r>
              <a:rPr lang="en-US" sz="3200" b="1" baseline="30000" dirty="0"/>
              <a:t>15 </a:t>
            </a:r>
            <a:r>
              <a:rPr lang="en-US" sz="3200" dirty="0"/>
              <a:t>Look carefully then how you walk, </a:t>
            </a:r>
            <a:r>
              <a:rPr lang="en-US" sz="3200" b="1" dirty="0">
                <a:solidFill>
                  <a:srgbClr val="FF0000"/>
                </a:solidFill>
              </a:rPr>
              <a:t>not as unwise </a:t>
            </a:r>
            <a:r>
              <a:rPr lang="en-US" sz="3200" b="1" dirty="0">
                <a:solidFill>
                  <a:srgbClr val="0070C0"/>
                </a:solidFill>
              </a:rPr>
              <a:t>but as wise</a:t>
            </a:r>
            <a:r>
              <a:rPr lang="en-US" sz="3200" dirty="0"/>
              <a:t>, </a:t>
            </a:r>
            <a:r>
              <a:rPr lang="en-US" sz="3200" b="1" baseline="30000" dirty="0"/>
              <a:t>16 </a:t>
            </a:r>
            <a:r>
              <a:rPr lang="en-US" sz="3200" dirty="0"/>
              <a:t>making the best use of the time, because the days are evil. </a:t>
            </a:r>
          </a:p>
          <a:p>
            <a:endParaRPr lang="en-US" sz="3200" b="1" baseline="30000" dirty="0"/>
          </a:p>
          <a:p>
            <a:r>
              <a:rPr lang="en-US" sz="3200" b="1" baseline="30000" dirty="0"/>
              <a:t>17 </a:t>
            </a:r>
            <a:r>
              <a:rPr lang="en-US" sz="3200" dirty="0"/>
              <a:t>Therefore </a:t>
            </a:r>
            <a:r>
              <a:rPr lang="en-US" sz="3200" b="1" dirty="0">
                <a:solidFill>
                  <a:srgbClr val="FF0000"/>
                </a:solidFill>
              </a:rPr>
              <a:t>do not be foolish</a:t>
            </a:r>
            <a:r>
              <a:rPr lang="en-US" sz="3200" dirty="0"/>
              <a:t>, </a:t>
            </a:r>
            <a:r>
              <a:rPr lang="en-US" sz="3200" b="1" dirty="0">
                <a:solidFill>
                  <a:srgbClr val="0070C0"/>
                </a:solidFill>
              </a:rPr>
              <a:t>but understand what the will of the Lord is</a:t>
            </a:r>
            <a:r>
              <a:rPr lang="en-US" sz="3200" dirty="0"/>
              <a:t>. </a:t>
            </a:r>
          </a:p>
          <a:p>
            <a:endParaRPr lang="en-US" sz="3200" b="1" baseline="30000" dirty="0"/>
          </a:p>
          <a:p>
            <a:r>
              <a:rPr lang="en-US" sz="3200" b="1" baseline="30000" dirty="0"/>
              <a:t>18 </a:t>
            </a:r>
            <a:r>
              <a:rPr lang="en-US" sz="3200" dirty="0"/>
              <a:t>And </a:t>
            </a:r>
            <a:r>
              <a:rPr lang="en-US" sz="3200" b="1" dirty="0">
                <a:solidFill>
                  <a:srgbClr val="FF0000"/>
                </a:solidFill>
              </a:rPr>
              <a:t>do not get drunk with wine</a:t>
            </a:r>
            <a:r>
              <a:rPr lang="en-US" sz="3200" dirty="0"/>
              <a:t>, for that is debauchery, </a:t>
            </a:r>
            <a:r>
              <a:rPr lang="en-US" sz="3200" b="1" dirty="0">
                <a:solidFill>
                  <a:srgbClr val="0070C0"/>
                </a:solidFill>
              </a:rPr>
              <a:t>but be filled </a:t>
            </a:r>
            <a:r>
              <a:rPr lang="en-US" sz="3200" b="1" u="sng" dirty="0">
                <a:solidFill>
                  <a:srgbClr val="0070C0"/>
                </a:solidFill>
              </a:rPr>
              <a:t>with</a:t>
            </a:r>
            <a:r>
              <a:rPr lang="en-US" sz="3200" b="1" dirty="0">
                <a:solidFill>
                  <a:srgbClr val="0070C0"/>
                </a:solidFill>
              </a:rPr>
              <a:t> the Spirit</a:t>
            </a:r>
            <a:r>
              <a:rPr lang="en-US" sz="3200" dirty="0"/>
              <a:t>,</a:t>
            </a:r>
            <a:endParaRPr lang="en-US" sz="3200" i="1" dirty="0"/>
          </a:p>
        </p:txBody>
      </p:sp>
    </p:spTree>
    <p:extLst>
      <p:ext uri="{BB962C8B-B14F-4D97-AF65-F5344CB8AC3E}">
        <p14:creationId xmlns:p14="http://schemas.microsoft.com/office/powerpoint/2010/main" val="1659805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40FD69-D685-4089-BA6D-3EA25525D19D}"/>
              </a:ext>
            </a:extLst>
          </p:cNvPr>
          <p:cNvSpPr/>
          <p:nvPr/>
        </p:nvSpPr>
        <p:spPr>
          <a:xfrm>
            <a:off x="122582" y="92765"/>
            <a:ext cx="8898835" cy="2554545"/>
          </a:xfrm>
          <a:prstGeom prst="rect">
            <a:avLst/>
          </a:prstGeom>
        </p:spPr>
        <p:txBody>
          <a:bodyPr wrap="square">
            <a:spAutoFit/>
          </a:bodyPr>
          <a:lstStyle/>
          <a:p>
            <a:r>
              <a:rPr lang="en-US" sz="3200" b="1" baseline="30000" dirty="0">
                <a:solidFill>
                  <a:srgbClr val="000000"/>
                </a:solidFill>
              </a:rPr>
              <a:t> </a:t>
            </a:r>
            <a:r>
              <a:rPr lang="en-US" sz="3200" dirty="0">
                <a:solidFill>
                  <a:srgbClr val="000000"/>
                </a:solidFill>
              </a:rPr>
              <a:t>Let the word of Christ dwell in you richly, teaching and admonishing one another in all wisdom, singing psalms and hymns and spiritual songs, with thankfulness in your hearts to God. </a:t>
            </a:r>
          </a:p>
          <a:p>
            <a:r>
              <a:rPr lang="en-US" sz="3200" dirty="0">
                <a:solidFill>
                  <a:srgbClr val="000000"/>
                </a:solidFill>
              </a:rPr>
              <a:t>													</a:t>
            </a:r>
            <a:r>
              <a:rPr lang="en-US" sz="3200" i="1" dirty="0">
                <a:solidFill>
                  <a:srgbClr val="000000"/>
                </a:solidFill>
              </a:rPr>
              <a:t>Colossians 3:16</a:t>
            </a:r>
            <a:endParaRPr lang="en-US" sz="3200" i="1" dirty="0"/>
          </a:p>
        </p:txBody>
      </p:sp>
      <p:sp>
        <p:nvSpPr>
          <p:cNvPr id="3" name="Rectangle 2">
            <a:extLst>
              <a:ext uri="{FF2B5EF4-FFF2-40B4-BE49-F238E27FC236}">
                <a16:creationId xmlns:a16="http://schemas.microsoft.com/office/drawing/2014/main" id="{3D892F0F-8447-41DE-9E4D-5FBC52AA3BC2}"/>
              </a:ext>
            </a:extLst>
          </p:cNvPr>
          <p:cNvSpPr/>
          <p:nvPr/>
        </p:nvSpPr>
        <p:spPr>
          <a:xfrm>
            <a:off x="122581" y="3161438"/>
            <a:ext cx="8898835" cy="3046988"/>
          </a:xfrm>
          <a:prstGeom prst="rect">
            <a:avLst/>
          </a:prstGeom>
        </p:spPr>
        <p:txBody>
          <a:bodyPr wrap="square">
            <a:spAutoFit/>
          </a:bodyPr>
          <a:lstStyle/>
          <a:p>
            <a:r>
              <a:rPr lang="en-US" sz="3200" dirty="0">
                <a:solidFill>
                  <a:srgbClr val="000000"/>
                </a:solidFill>
                <a:latin typeface="&amp;quot"/>
              </a:rPr>
              <a:t>…but be filled with the Spirit,</a:t>
            </a:r>
            <a:r>
              <a:rPr lang="en-US" sz="3200" dirty="0">
                <a:solidFill>
                  <a:srgbClr val="000000"/>
                </a:solidFill>
                <a:latin typeface="Helvetica Neue"/>
              </a:rPr>
              <a:t> </a:t>
            </a:r>
            <a:r>
              <a:rPr lang="en-US" sz="3200" b="1" baseline="30000" dirty="0">
                <a:solidFill>
                  <a:srgbClr val="000000"/>
                </a:solidFill>
                <a:latin typeface="&amp;quot"/>
              </a:rPr>
              <a:t>19 </a:t>
            </a:r>
            <a:r>
              <a:rPr lang="en-US" sz="3200" dirty="0">
                <a:solidFill>
                  <a:srgbClr val="000000"/>
                </a:solidFill>
                <a:latin typeface="&amp;quot"/>
              </a:rPr>
              <a:t>addressing one another in psalms and hymns and spiritual songs, singing and making melody to the Lord with your heart,</a:t>
            </a:r>
            <a:r>
              <a:rPr lang="en-US" sz="3200" dirty="0">
                <a:solidFill>
                  <a:srgbClr val="000000"/>
                </a:solidFill>
                <a:latin typeface="Helvetica Neue"/>
              </a:rPr>
              <a:t> </a:t>
            </a:r>
            <a:r>
              <a:rPr lang="en-US" sz="3200" b="1" baseline="30000" dirty="0">
                <a:solidFill>
                  <a:srgbClr val="000000"/>
                </a:solidFill>
                <a:latin typeface="&amp;quot"/>
              </a:rPr>
              <a:t>20 </a:t>
            </a:r>
            <a:r>
              <a:rPr lang="en-US" sz="3200" dirty="0">
                <a:solidFill>
                  <a:srgbClr val="000000"/>
                </a:solidFill>
                <a:latin typeface="&amp;quot"/>
              </a:rPr>
              <a:t>giving thanks always and for everything to God the Father in the name of our Lord Jesus Christ,</a:t>
            </a:r>
          </a:p>
          <a:p>
            <a:r>
              <a:rPr lang="en-US" sz="3200" dirty="0">
                <a:solidFill>
                  <a:srgbClr val="000000"/>
                </a:solidFill>
                <a:latin typeface="&amp;quot"/>
              </a:rPr>
              <a:t>												  </a:t>
            </a:r>
            <a:r>
              <a:rPr lang="en-US" sz="3200" i="1" dirty="0">
                <a:solidFill>
                  <a:srgbClr val="000000"/>
                </a:solidFill>
                <a:latin typeface="&amp;quot"/>
              </a:rPr>
              <a:t>Ephesians 5:18-20</a:t>
            </a:r>
            <a:endParaRPr lang="en-US" sz="3200" i="1" dirty="0"/>
          </a:p>
        </p:txBody>
      </p:sp>
    </p:spTree>
    <p:extLst>
      <p:ext uri="{BB962C8B-B14F-4D97-AF65-F5344CB8AC3E}">
        <p14:creationId xmlns:p14="http://schemas.microsoft.com/office/powerpoint/2010/main" val="1535528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40FD69-D685-4089-BA6D-3EA25525D19D}"/>
              </a:ext>
            </a:extLst>
          </p:cNvPr>
          <p:cNvSpPr/>
          <p:nvPr/>
        </p:nvSpPr>
        <p:spPr>
          <a:xfrm>
            <a:off x="122582" y="92765"/>
            <a:ext cx="8898835" cy="2554545"/>
          </a:xfrm>
          <a:prstGeom prst="rect">
            <a:avLst/>
          </a:prstGeom>
        </p:spPr>
        <p:txBody>
          <a:bodyPr wrap="square">
            <a:spAutoFit/>
          </a:bodyPr>
          <a:lstStyle/>
          <a:p>
            <a:r>
              <a:rPr lang="en-US" sz="3200" b="1" baseline="30000" dirty="0">
                <a:solidFill>
                  <a:srgbClr val="0070C0"/>
                </a:solidFill>
              </a:rPr>
              <a:t> </a:t>
            </a:r>
            <a:r>
              <a:rPr lang="en-US" sz="3200" b="1" dirty="0">
                <a:solidFill>
                  <a:srgbClr val="0070C0"/>
                </a:solidFill>
              </a:rPr>
              <a:t>Let the word of Christ dwell in you richly</a:t>
            </a:r>
            <a:r>
              <a:rPr lang="en-US" sz="3200" dirty="0">
                <a:solidFill>
                  <a:srgbClr val="000000"/>
                </a:solidFill>
              </a:rPr>
              <a:t>, teaching and admonishing one another in all wisdom, singing psalms and hymns and spiritual songs, with thankfulness in your hearts to God. </a:t>
            </a:r>
          </a:p>
          <a:p>
            <a:r>
              <a:rPr lang="en-US" sz="3200" dirty="0">
                <a:solidFill>
                  <a:srgbClr val="000000"/>
                </a:solidFill>
              </a:rPr>
              <a:t>													</a:t>
            </a:r>
            <a:r>
              <a:rPr lang="en-US" sz="3200" i="1" dirty="0">
                <a:solidFill>
                  <a:srgbClr val="000000"/>
                </a:solidFill>
              </a:rPr>
              <a:t>Colossians 3:16</a:t>
            </a:r>
            <a:endParaRPr lang="en-US" sz="3200" i="1" dirty="0"/>
          </a:p>
        </p:txBody>
      </p:sp>
      <p:sp>
        <p:nvSpPr>
          <p:cNvPr id="3" name="Rectangle 2">
            <a:extLst>
              <a:ext uri="{FF2B5EF4-FFF2-40B4-BE49-F238E27FC236}">
                <a16:creationId xmlns:a16="http://schemas.microsoft.com/office/drawing/2014/main" id="{3D892F0F-8447-41DE-9E4D-5FBC52AA3BC2}"/>
              </a:ext>
            </a:extLst>
          </p:cNvPr>
          <p:cNvSpPr/>
          <p:nvPr/>
        </p:nvSpPr>
        <p:spPr>
          <a:xfrm>
            <a:off x="122581" y="3161438"/>
            <a:ext cx="8898835" cy="3046988"/>
          </a:xfrm>
          <a:prstGeom prst="rect">
            <a:avLst/>
          </a:prstGeom>
        </p:spPr>
        <p:txBody>
          <a:bodyPr wrap="square">
            <a:spAutoFit/>
          </a:bodyPr>
          <a:lstStyle/>
          <a:p>
            <a:r>
              <a:rPr lang="en-US" sz="3200" dirty="0">
                <a:solidFill>
                  <a:srgbClr val="000000"/>
                </a:solidFill>
                <a:latin typeface="&amp;quot"/>
              </a:rPr>
              <a:t>…</a:t>
            </a:r>
            <a:r>
              <a:rPr lang="en-US" sz="3200" b="1" dirty="0">
                <a:solidFill>
                  <a:srgbClr val="0070C0"/>
                </a:solidFill>
                <a:latin typeface="&amp;quot"/>
              </a:rPr>
              <a:t>but be filled with the Spirit</a:t>
            </a:r>
            <a:r>
              <a:rPr lang="en-US" sz="3200" dirty="0">
                <a:solidFill>
                  <a:srgbClr val="000000"/>
                </a:solidFill>
                <a:latin typeface="&amp;quot"/>
              </a:rPr>
              <a:t>,</a:t>
            </a:r>
            <a:r>
              <a:rPr lang="en-US" sz="3200" dirty="0">
                <a:solidFill>
                  <a:srgbClr val="000000"/>
                </a:solidFill>
                <a:latin typeface="Helvetica Neue"/>
              </a:rPr>
              <a:t> </a:t>
            </a:r>
            <a:r>
              <a:rPr lang="en-US" sz="3200" b="1" baseline="30000" dirty="0">
                <a:solidFill>
                  <a:srgbClr val="000000"/>
                </a:solidFill>
                <a:latin typeface="&amp;quot"/>
              </a:rPr>
              <a:t>19 </a:t>
            </a:r>
            <a:r>
              <a:rPr lang="en-US" sz="3200" dirty="0">
                <a:solidFill>
                  <a:srgbClr val="000000"/>
                </a:solidFill>
                <a:latin typeface="&amp;quot"/>
              </a:rPr>
              <a:t>addressing one another in psalms and hymns and spiritual songs, singing and making melody to the Lord with your heart,</a:t>
            </a:r>
            <a:r>
              <a:rPr lang="en-US" sz="3200" dirty="0">
                <a:solidFill>
                  <a:srgbClr val="000000"/>
                </a:solidFill>
                <a:latin typeface="Helvetica Neue"/>
              </a:rPr>
              <a:t> </a:t>
            </a:r>
            <a:r>
              <a:rPr lang="en-US" sz="3200" b="1" baseline="30000" dirty="0">
                <a:solidFill>
                  <a:srgbClr val="000000"/>
                </a:solidFill>
                <a:latin typeface="&amp;quot"/>
              </a:rPr>
              <a:t>20 </a:t>
            </a:r>
            <a:r>
              <a:rPr lang="en-US" sz="3200" dirty="0">
                <a:solidFill>
                  <a:srgbClr val="000000"/>
                </a:solidFill>
                <a:latin typeface="&amp;quot"/>
              </a:rPr>
              <a:t>giving thanks always and for everything to God the Father in the name of our Lord Jesus Christ,</a:t>
            </a:r>
          </a:p>
          <a:p>
            <a:r>
              <a:rPr lang="en-US" sz="3200" dirty="0">
                <a:solidFill>
                  <a:srgbClr val="000000"/>
                </a:solidFill>
                <a:latin typeface="&amp;quot"/>
              </a:rPr>
              <a:t>												  </a:t>
            </a:r>
            <a:r>
              <a:rPr lang="en-US" sz="3200" i="1" dirty="0">
                <a:solidFill>
                  <a:srgbClr val="000000"/>
                </a:solidFill>
                <a:latin typeface="&amp;quot"/>
              </a:rPr>
              <a:t>Ephesians 5:18-20</a:t>
            </a:r>
            <a:endParaRPr lang="en-US" sz="3200" i="1" dirty="0"/>
          </a:p>
        </p:txBody>
      </p:sp>
    </p:spTree>
    <p:extLst>
      <p:ext uri="{BB962C8B-B14F-4D97-AF65-F5344CB8AC3E}">
        <p14:creationId xmlns:p14="http://schemas.microsoft.com/office/powerpoint/2010/main" val="4208029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outdoor, tree, nature, sky&#10;&#10;Description automatically generated">
            <a:extLst>
              <a:ext uri="{FF2B5EF4-FFF2-40B4-BE49-F238E27FC236}">
                <a16:creationId xmlns:a16="http://schemas.microsoft.com/office/drawing/2014/main" id="{CFEBEE9E-D1BE-416C-82FC-0403B6FBF59B}"/>
              </a:ext>
            </a:extLst>
          </p:cNvPr>
          <p:cNvPicPr>
            <a:picLocks noChangeAspect="1"/>
          </p:cNvPicPr>
          <p:nvPr/>
        </p:nvPicPr>
        <p:blipFill rotWithShape="1">
          <a:blip r:embed="rId2">
            <a:extLst>
              <a:ext uri="{28A0092B-C50C-407E-A947-70E740481C1C}">
                <a14:useLocalDpi xmlns:a14="http://schemas.microsoft.com/office/drawing/2010/main" val="0"/>
              </a:ext>
            </a:extLst>
          </a:blip>
          <a:srcRect r="6967" b="-2"/>
          <a:stretch/>
        </p:blipFill>
        <p:spPr>
          <a:xfrm>
            <a:off x="241299" y="321733"/>
            <a:ext cx="8661401" cy="6214534"/>
          </a:xfrm>
          <a:prstGeom prst="rect">
            <a:avLst/>
          </a:prstGeom>
        </p:spPr>
      </p:pic>
    </p:spTree>
    <p:extLst>
      <p:ext uri="{BB962C8B-B14F-4D97-AF65-F5344CB8AC3E}">
        <p14:creationId xmlns:p14="http://schemas.microsoft.com/office/powerpoint/2010/main" val="3451229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1077218"/>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to one another in psalms and hymns and spiritual songs,</a:t>
            </a:r>
          </a:p>
        </p:txBody>
      </p:sp>
      <p:sp>
        <p:nvSpPr>
          <p:cNvPr id="3" name="Rectangle 2">
            <a:extLst>
              <a:ext uri="{FF2B5EF4-FFF2-40B4-BE49-F238E27FC236}">
                <a16:creationId xmlns:a16="http://schemas.microsoft.com/office/drawing/2014/main" id="{ADA73C5F-403E-42E3-8DF7-BB0B96613155}"/>
              </a:ext>
            </a:extLst>
          </p:cNvPr>
          <p:cNvSpPr/>
          <p:nvPr/>
        </p:nvSpPr>
        <p:spPr>
          <a:xfrm>
            <a:off x="86138" y="1681874"/>
            <a:ext cx="8746434" cy="1569660"/>
          </a:xfrm>
          <a:prstGeom prst="rect">
            <a:avLst/>
          </a:prstGeom>
        </p:spPr>
        <p:txBody>
          <a:bodyPr wrap="square">
            <a:spAutoFit/>
          </a:bodyPr>
          <a:lstStyle/>
          <a:p>
            <a:r>
              <a:rPr lang="en-US" sz="3200" dirty="0">
                <a:solidFill>
                  <a:srgbClr val="000000"/>
                </a:solidFill>
              </a:rPr>
              <a:t>with all wisdom </a:t>
            </a:r>
            <a:r>
              <a:rPr lang="en-US" sz="3200" b="1" dirty="0">
                <a:solidFill>
                  <a:srgbClr val="0070C0"/>
                </a:solidFill>
              </a:rPr>
              <a:t>teaching and admonishing </a:t>
            </a:r>
            <a:r>
              <a:rPr lang="en-US" sz="3200" dirty="0">
                <a:solidFill>
                  <a:srgbClr val="000000"/>
                </a:solidFill>
              </a:rPr>
              <a:t>one another with psalms and hymns and spiritual songs 												</a:t>
            </a:r>
            <a:r>
              <a:rPr lang="en-US" sz="3200" i="1" dirty="0">
                <a:solidFill>
                  <a:srgbClr val="000000"/>
                </a:solidFill>
              </a:rPr>
              <a:t>Colossians 3:16</a:t>
            </a:r>
            <a:endParaRPr lang="en-US" sz="3200" i="1" dirty="0"/>
          </a:p>
        </p:txBody>
      </p:sp>
    </p:spTree>
    <p:extLst>
      <p:ext uri="{BB962C8B-B14F-4D97-AF65-F5344CB8AC3E}">
        <p14:creationId xmlns:p14="http://schemas.microsoft.com/office/powerpoint/2010/main" val="289593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1077218"/>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to one another </a:t>
            </a:r>
            <a:r>
              <a:rPr lang="en-US" sz="3200" b="1" dirty="0">
                <a:solidFill>
                  <a:srgbClr val="0070C0"/>
                </a:solidFill>
              </a:rPr>
              <a:t>in </a:t>
            </a:r>
            <a:r>
              <a:rPr lang="en-US" sz="3200" b="1" u="sng" dirty="0">
                <a:solidFill>
                  <a:srgbClr val="0070C0"/>
                </a:solidFill>
              </a:rPr>
              <a:t>psalms</a:t>
            </a:r>
            <a:r>
              <a:rPr lang="en-US" sz="3200" b="1" dirty="0">
                <a:solidFill>
                  <a:srgbClr val="0070C0"/>
                </a:solidFill>
              </a:rPr>
              <a:t> and </a:t>
            </a:r>
            <a:r>
              <a:rPr lang="en-US" sz="3200" b="1" u="sng" dirty="0">
                <a:solidFill>
                  <a:srgbClr val="0070C0"/>
                </a:solidFill>
              </a:rPr>
              <a:t>hymns</a:t>
            </a:r>
            <a:r>
              <a:rPr lang="en-US" sz="3200" b="1" dirty="0">
                <a:solidFill>
                  <a:srgbClr val="0070C0"/>
                </a:solidFill>
              </a:rPr>
              <a:t> and </a:t>
            </a:r>
            <a:r>
              <a:rPr lang="en-US" sz="3200" b="1" u="sng" dirty="0">
                <a:solidFill>
                  <a:srgbClr val="0070C0"/>
                </a:solidFill>
              </a:rPr>
              <a:t>spiritual songs</a:t>
            </a:r>
            <a:r>
              <a:rPr lang="en-US" sz="3200" dirty="0"/>
              <a:t>,</a:t>
            </a:r>
          </a:p>
        </p:txBody>
      </p:sp>
    </p:spTree>
    <p:extLst>
      <p:ext uri="{BB962C8B-B14F-4D97-AF65-F5344CB8AC3E}">
        <p14:creationId xmlns:p14="http://schemas.microsoft.com/office/powerpoint/2010/main" val="3897597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2062103"/>
          </a:xfrm>
          <a:prstGeom prst="rect">
            <a:avLst/>
          </a:prstGeom>
        </p:spPr>
        <p:txBody>
          <a:bodyPr wrap="square">
            <a:spAutoFit/>
          </a:bodyPr>
          <a:lstStyle/>
          <a:p>
            <a:r>
              <a:rPr lang="en-US" sz="3200" dirty="0">
                <a:solidFill>
                  <a:srgbClr val="000000"/>
                </a:solidFill>
              </a:rPr>
              <a:t>Therefore be imitators of God, as beloved children. And </a:t>
            </a:r>
            <a:r>
              <a:rPr lang="en-US" sz="3200" dirty="0"/>
              <a:t>walk in love</a:t>
            </a:r>
            <a:r>
              <a:rPr lang="en-US" sz="3200" dirty="0">
                <a:solidFill>
                  <a:srgbClr val="000000"/>
                </a:solidFill>
              </a:rPr>
              <a:t>, as Christ loved us and gave himself up for us, a fragrant offering and sacrifice to God.</a:t>
            </a:r>
          </a:p>
          <a:p>
            <a:r>
              <a:rPr lang="en-US" sz="3200" dirty="0">
                <a:solidFill>
                  <a:srgbClr val="000000"/>
                </a:solidFill>
              </a:rPr>
              <a:t>													</a:t>
            </a:r>
            <a:r>
              <a:rPr lang="en-US" sz="3200" i="1" dirty="0">
                <a:solidFill>
                  <a:srgbClr val="000000"/>
                </a:solidFill>
              </a:rPr>
              <a:t>Ephesians 5:1-2</a:t>
            </a:r>
            <a:endParaRPr lang="en-US" sz="3200" i="1" dirty="0"/>
          </a:p>
        </p:txBody>
      </p:sp>
    </p:spTree>
    <p:extLst>
      <p:ext uri="{BB962C8B-B14F-4D97-AF65-F5344CB8AC3E}">
        <p14:creationId xmlns:p14="http://schemas.microsoft.com/office/powerpoint/2010/main" val="2614588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1077218"/>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chemeClr val="accent6">
                    <a:lumMod val="50000"/>
                  </a:schemeClr>
                </a:solidFill>
              </a:rPr>
              <a:t>to one another </a:t>
            </a:r>
            <a:r>
              <a:rPr lang="en-US" sz="3200" b="1" dirty="0">
                <a:solidFill>
                  <a:srgbClr val="0070C0"/>
                </a:solidFill>
              </a:rPr>
              <a:t>in </a:t>
            </a:r>
            <a:r>
              <a:rPr lang="en-US" sz="3200" b="1" u="sng" dirty="0">
                <a:solidFill>
                  <a:srgbClr val="0070C0"/>
                </a:solidFill>
              </a:rPr>
              <a:t>psalms</a:t>
            </a:r>
            <a:r>
              <a:rPr lang="en-US" sz="3200" b="1" dirty="0">
                <a:solidFill>
                  <a:srgbClr val="0070C0"/>
                </a:solidFill>
              </a:rPr>
              <a:t> and </a:t>
            </a:r>
            <a:r>
              <a:rPr lang="en-US" sz="3200" b="1" u="sng" dirty="0">
                <a:solidFill>
                  <a:srgbClr val="0070C0"/>
                </a:solidFill>
              </a:rPr>
              <a:t>hymns</a:t>
            </a:r>
            <a:r>
              <a:rPr lang="en-US" sz="3200" b="1" dirty="0">
                <a:solidFill>
                  <a:srgbClr val="0070C0"/>
                </a:solidFill>
              </a:rPr>
              <a:t> and </a:t>
            </a:r>
            <a:r>
              <a:rPr lang="en-US" sz="3200" b="1" u="sng" dirty="0">
                <a:solidFill>
                  <a:srgbClr val="0070C0"/>
                </a:solidFill>
              </a:rPr>
              <a:t>spiritual songs</a:t>
            </a:r>
            <a:r>
              <a:rPr lang="en-US" sz="3200" dirty="0"/>
              <a:t>,</a:t>
            </a:r>
          </a:p>
        </p:txBody>
      </p:sp>
    </p:spTree>
    <p:extLst>
      <p:ext uri="{BB962C8B-B14F-4D97-AF65-F5344CB8AC3E}">
        <p14:creationId xmlns:p14="http://schemas.microsoft.com/office/powerpoint/2010/main" val="616463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rgbClr val="C00000"/>
                </a:solidFill>
              </a:rPr>
              <a:t>to one another </a:t>
            </a:r>
            <a:r>
              <a:rPr lang="en-US" sz="3200" b="1" dirty="0">
                <a:solidFill>
                  <a:srgbClr val="0070C0"/>
                </a:solidFill>
              </a:rPr>
              <a:t>in psalms and hymns and spiritual songs</a:t>
            </a:r>
            <a:r>
              <a:rPr lang="en-US" sz="3200" dirty="0"/>
              <a:t>, </a:t>
            </a:r>
          </a:p>
          <a:p>
            <a:endParaRPr lang="en-US" sz="3200" b="1" dirty="0"/>
          </a:p>
          <a:p>
            <a:r>
              <a:rPr lang="en-US" sz="3200" b="1" dirty="0">
                <a:solidFill>
                  <a:srgbClr val="0070C0"/>
                </a:solidFill>
              </a:rPr>
              <a:t>singing and making melody with your heart             </a:t>
            </a:r>
            <a:r>
              <a:rPr lang="en-US" sz="3200" b="1" dirty="0">
                <a:solidFill>
                  <a:srgbClr val="C00000"/>
                </a:solidFill>
              </a:rPr>
              <a:t>to the Lord</a:t>
            </a:r>
            <a:r>
              <a:rPr lang="en-US" sz="3200" b="1" dirty="0"/>
              <a:t>;</a:t>
            </a:r>
          </a:p>
        </p:txBody>
      </p:sp>
    </p:spTree>
    <p:extLst>
      <p:ext uri="{BB962C8B-B14F-4D97-AF65-F5344CB8AC3E}">
        <p14:creationId xmlns:p14="http://schemas.microsoft.com/office/powerpoint/2010/main" val="1858963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rgbClr val="C00000"/>
                </a:solidFill>
              </a:rPr>
              <a:t>to one another </a:t>
            </a:r>
            <a:r>
              <a:rPr lang="en-US" sz="3200" b="1" dirty="0">
                <a:solidFill>
                  <a:srgbClr val="0070C0"/>
                </a:solidFill>
              </a:rPr>
              <a:t>in </a:t>
            </a:r>
            <a:r>
              <a:rPr lang="en-US" sz="3200" b="1" u="sng" dirty="0">
                <a:solidFill>
                  <a:srgbClr val="0070C0"/>
                </a:solidFill>
              </a:rPr>
              <a:t>psalms</a:t>
            </a:r>
            <a:r>
              <a:rPr lang="en-US" sz="3200" b="1" dirty="0">
                <a:solidFill>
                  <a:srgbClr val="0070C0"/>
                </a:solidFill>
              </a:rPr>
              <a:t> and hymns and spiritual songs</a:t>
            </a:r>
            <a:r>
              <a:rPr lang="en-US" sz="3200" dirty="0"/>
              <a:t>, </a:t>
            </a:r>
          </a:p>
          <a:p>
            <a:endParaRPr lang="en-US" sz="3200" b="1" dirty="0"/>
          </a:p>
          <a:p>
            <a:r>
              <a:rPr lang="en-US" sz="3200" b="1" dirty="0">
                <a:solidFill>
                  <a:srgbClr val="0070C0"/>
                </a:solidFill>
              </a:rPr>
              <a:t>singing and </a:t>
            </a:r>
            <a:r>
              <a:rPr lang="en-US" sz="3200" b="1" u="sng" dirty="0">
                <a:solidFill>
                  <a:srgbClr val="0070C0"/>
                </a:solidFill>
              </a:rPr>
              <a:t>making melody</a:t>
            </a:r>
            <a:r>
              <a:rPr lang="en-US" sz="3200" b="1" dirty="0">
                <a:solidFill>
                  <a:srgbClr val="0070C0"/>
                </a:solidFill>
              </a:rPr>
              <a:t> with your heart             </a:t>
            </a:r>
            <a:r>
              <a:rPr lang="en-US" sz="3200" b="1" dirty="0">
                <a:solidFill>
                  <a:srgbClr val="C00000"/>
                </a:solidFill>
              </a:rPr>
              <a:t>to the Lord</a:t>
            </a:r>
            <a:r>
              <a:rPr lang="en-US" sz="3200" b="1" dirty="0"/>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A92D92D-BF46-4E1B-8C6E-16B92C398475}"/>
                  </a:ext>
                </a:extLst>
              </p14:cNvPr>
              <p14:cNvContentPartPr/>
              <p14:nvPr/>
            </p14:nvContentPartPr>
            <p14:xfrm>
              <a:off x="2533320" y="800640"/>
              <a:ext cx="4900320" cy="1984680"/>
            </p14:xfrm>
          </p:contentPart>
        </mc:Choice>
        <mc:Fallback xmlns="">
          <p:pic>
            <p:nvPicPr>
              <p:cNvPr id="3" name="Ink 2">
                <a:extLst>
                  <a:ext uri="{FF2B5EF4-FFF2-40B4-BE49-F238E27FC236}">
                    <a16:creationId xmlns:a16="http://schemas.microsoft.com/office/drawing/2014/main" id="{FA92D92D-BF46-4E1B-8C6E-16B92C398475}"/>
                  </a:ext>
                </a:extLst>
              </p:cNvPr>
              <p:cNvPicPr/>
              <p:nvPr/>
            </p:nvPicPr>
            <p:blipFill>
              <a:blip r:embed="rId3"/>
              <a:stretch>
                <a:fillRect/>
              </a:stretch>
            </p:blipFill>
            <p:spPr>
              <a:xfrm>
                <a:off x="2523960" y="791280"/>
                <a:ext cx="4919040" cy="2003400"/>
              </a:xfrm>
              <a:prstGeom prst="rect">
                <a:avLst/>
              </a:prstGeom>
            </p:spPr>
          </p:pic>
        </mc:Fallback>
      </mc:AlternateContent>
      <p:sp>
        <p:nvSpPr>
          <p:cNvPr id="4" name="Rectangle 3">
            <a:extLst>
              <a:ext uri="{FF2B5EF4-FFF2-40B4-BE49-F238E27FC236}">
                <a16:creationId xmlns:a16="http://schemas.microsoft.com/office/drawing/2014/main" id="{29C08F6C-4C2A-4919-81CB-D91011D6258F}"/>
              </a:ext>
            </a:extLst>
          </p:cNvPr>
          <p:cNvSpPr/>
          <p:nvPr/>
        </p:nvSpPr>
        <p:spPr>
          <a:xfrm>
            <a:off x="245165" y="3752751"/>
            <a:ext cx="8653669" cy="1077218"/>
          </a:xfrm>
          <a:prstGeom prst="rect">
            <a:avLst/>
          </a:prstGeom>
        </p:spPr>
        <p:txBody>
          <a:bodyPr wrap="square">
            <a:spAutoFit/>
          </a:bodyPr>
          <a:lstStyle/>
          <a:p>
            <a:r>
              <a:rPr lang="en-US" sz="3200" dirty="0">
                <a:solidFill>
                  <a:srgbClr val="000000"/>
                </a:solidFill>
              </a:rPr>
              <a:t>…When you assemble, each one has </a:t>
            </a:r>
            <a:r>
              <a:rPr lang="en-US" sz="3200" u="sng" dirty="0">
                <a:solidFill>
                  <a:srgbClr val="000000"/>
                </a:solidFill>
              </a:rPr>
              <a:t>a psalm</a:t>
            </a:r>
            <a:r>
              <a:rPr lang="en-US" sz="3200" dirty="0">
                <a:solidFill>
                  <a:srgbClr val="000000"/>
                </a:solidFill>
              </a:rPr>
              <a:t>… 											1 Corinthians 14:26 </a:t>
            </a:r>
            <a:r>
              <a:rPr lang="en-US" sz="3200" i="1" dirty="0">
                <a:solidFill>
                  <a:srgbClr val="000000"/>
                </a:solidFill>
              </a:rPr>
              <a:t>NASB</a:t>
            </a:r>
            <a:endParaRPr lang="en-US" sz="3200" i="1" dirty="0"/>
          </a:p>
        </p:txBody>
      </p:sp>
      <p:sp>
        <p:nvSpPr>
          <p:cNvPr id="5" name="Rectangle 4">
            <a:extLst>
              <a:ext uri="{FF2B5EF4-FFF2-40B4-BE49-F238E27FC236}">
                <a16:creationId xmlns:a16="http://schemas.microsoft.com/office/drawing/2014/main" id="{C0027C66-C219-4C5F-9735-459E62F56709}"/>
              </a:ext>
            </a:extLst>
          </p:cNvPr>
          <p:cNvSpPr/>
          <p:nvPr/>
        </p:nvSpPr>
        <p:spPr>
          <a:xfrm>
            <a:off x="265043" y="5307731"/>
            <a:ext cx="8653669" cy="1077218"/>
          </a:xfrm>
          <a:prstGeom prst="rect">
            <a:avLst/>
          </a:prstGeom>
        </p:spPr>
        <p:txBody>
          <a:bodyPr wrap="square">
            <a:spAutoFit/>
          </a:bodyPr>
          <a:lstStyle/>
          <a:p>
            <a:r>
              <a:rPr lang="en-US" sz="3200" dirty="0"/>
              <a:t>…When you come together, each one has </a:t>
            </a:r>
            <a:r>
              <a:rPr lang="en-US" sz="3200" u="sng" dirty="0"/>
              <a:t>a hymn</a:t>
            </a:r>
            <a:r>
              <a:rPr lang="en-US" sz="3200" dirty="0"/>
              <a:t>…</a:t>
            </a:r>
            <a:r>
              <a:rPr lang="en-US" sz="3200" dirty="0">
                <a:solidFill>
                  <a:srgbClr val="000000"/>
                </a:solidFill>
              </a:rPr>
              <a:t>									1 Corinthians 14:26 </a:t>
            </a:r>
            <a:r>
              <a:rPr lang="en-US" sz="3200" i="1" dirty="0">
                <a:solidFill>
                  <a:srgbClr val="000000"/>
                </a:solidFill>
              </a:rPr>
              <a:t>ESV</a:t>
            </a:r>
            <a:endParaRPr lang="en-US" sz="3200" i="1" dirty="0"/>
          </a:p>
        </p:txBody>
      </p:sp>
    </p:spTree>
    <p:extLst>
      <p:ext uri="{BB962C8B-B14F-4D97-AF65-F5344CB8AC3E}">
        <p14:creationId xmlns:p14="http://schemas.microsoft.com/office/powerpoint/2010/main" val="402386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rgbClr val="C00000"/>
                </a:solidFill>
              </a:rPr>
              <a:t>to one another </a:t>
            </a:r>
            <a:r>
              <a:rPr lang="en-US" sz="3200" b="1" dirty="0">
                <a:solidFill>
                  <a:srgbClr val="0070C0"/>
                </a:solidFill>
              </a:rPr>
              <a:t>in </a:t>
            </a:r>
            <a:r>
              <a:rPr lang="en-US" sz="3200" b="1" u="sng" dirty="0">
                <a:solidFill>
                  <a:srgbClr val="0070C0"/>
                </a:solidFill>
              </a:rPr>
              <a:t>psalms</a:t>
            </a:r>
            <a:r>
              <a:rPr lang="en-US" sz="3200" b="1" dirty="0">
                <a:solidFill>
                  <a:srgbClr val="0070C0"/>
                </a:solidFill>
              </a:rPr>
              <a:t> and hymns and spiritual songs</a:t>
            </a:r>
            <a:r>
              <a:rPr lang="en-US" sz="3200" dirty="0"/>
              <a:t>, </a:t>
            </a:r>
          </a:p>
          <a:p>
            <a:endParaRPr lang="en-US" sz="3200" b="1" dirty="0"/>
          </a:p>
          <a:p>
            <a:r>
              <a:rPr lang="en-US" sz="3200" b="1" dirty="0">
                <a:solidFill>
                  <a:srgbClr val="0070C0"/>
                </a:solidFill>
              </a:rPr>
              <a:t>singing and </a:t>
            </a:r>
            <a:r>
              <a:rPr lang="en-US" sz="3200" b="1" u="sng" dirty="0">
                <a:solidFill>
                  <a:srgbClr val="0070C0"/>
                </a:solidFill>
              </a:rPr>
              <a:t>making melody</a:t>
            </a:r>
            <a:r>
              <a:rPr lang="en-US" sz="3200" b="1" dirty="0">
                <a:solidFill>
                  <a:srgbClr val="0070C0"/>
                </a:solidFill>
              </a:rPr>
              <a:t> with your heart             </a:t>
            </a:r>
            <a:r>
              <a:rPr lang="en-US" sz="3200" b="1" dirty="0">
                <a:solidFill>
                  <a:srgbClr val="C00000"/>
                </a:solidFill>
              </a:rPr>
              <a:t>to the Lord</a:t>
            </a:r>
            <a:r>
              <a:rPr lang="en-US" sz="3200" b="1" dirty="0"/>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A92D92D-BF46-4E1B-8C6E-16B92C398475}"/>
                  </a:ext>
                </a:extLst>
              </p14:cNvPr>
              <p14:cNvContentPartPr/>
              <p14:nvPr/>
            </p14:nvContentPartPr>
            <p14:xfrm>
              <a:off x="2533320" y="800640"/>
              <a:ext cx="4900320" cy="1984680"/>
            </p14:xfrm>
          </p:contentPart>
        </mc:Choice>
        <mc:Fallback xmlns="">
          <p:pic>
            <p:nvPicPr>
              <p:cNvPr id="3" name="Ink 2">
                <a:extLst>
                  <a:ext uri="{FF2B5EF4-FFF2-40B4-BE49-F238E27FC236}">
                    <a16:creationId xmlns:a16="http://schemas.microsoft.com/office/drawing/2014/main" id="{FA92D92D-BF46-4E1B-8C6E-16B92C398475}"/>
                  </a:ext>
                </a:extLst>
              </p:cNvPr>
              <p:cNvPicPr/>
              <p:nvPr/>
            </p:nvPicPr>
            <p:blipFill>
              <a:blip r:embed="rId3"/>
              <a:stretch>
                <a:fillRect/>
              </a:stretch>
            </p:blipFill>
            <p:spPr>
              <a:xfrm>
                <a:off x="2523960" y="791280"/>
                <a:ext cx="4919040" cy="2003400"/>
              </a:xfrm>
              <a:prstGeom prst="rect">
                <a:avLst/>
              </a:prstGeom>
            </p:spPr>
          </p:pic>
        </mc:Fallback>
      </mc:AlternateContent>
      <p:sp>
        <p:nvSpPr>
          <p:cNvPr id="6" name="TextBox 5">
            <a:extLst>
              <a:ext uri="{FF2B5EF4-FFF2-40B4-BE49-F238E27FC236}">
                <a16:creationId xmlns:a16="http://schemas.microsoft.com/office/drawing/2014/main" id="{992E5CF4-2F60-4356-91B8-98482AEBFC76}"/>
              </a:ext>
            </a:extLst>
          </p:cNvPr>
          <p:cNvSpPr txBox="1"/>
          <p:nvPr/>
        </p:nvSpPr>
        <p:spPr>
          <a:xfrm>
            <a:off x="106017" y="3949148"/>
            <a:ext cx="1749287" cy="1077218"/>
          </a:xfrm>
          <a:prstGeom prst="rect">
            <a:avLst/>
          </a:prstGeom>
          <a:noFill/>
        </p:spPr>
        <p:txBody>
          <a:bodyPr wrap="square" rtlCol="0">
            <a:spAutoFit/>
          </a:bodyPr>
          <a:lstStyle/>
          <a:p>
            <a:r>
              <a:rPr lang="en-US" sz="3200" dirty="0"/>
              <a:t>To move by touch</a:t>
            </a:r>
          </a:p>
        </p:txBody>
      </p:sp>
      <p:sp>
        <p:nvSpPr>
          <p:cNvPr id="7" name="Arrow: Right 6">
            <a:extLst>
              <a:ext uri="{FF2B5EF4-FFF2-40B4-BE49-F238E27FC236}">
                <a16:creationId xmlns:a16="http://schemas.microsoft.com/office/drawing/2014/main" id="{2633EA8B-5537-47FC-90E1-28131D76056F}"/>
              </a:ext>
            </a:extLst>
          </p:cNvPr>
          <p:cNvSpPr/>
          <p:nvPr/>
        </p:nvSpPr>
        <p:spPr>
          <a:xfrm>
            <a:off x="1722779" y="4069080"/>
            <a:ext cx="901148"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5872C1-9951-46EA-96DA-7F6208A101FD}"/>
              </a:ext>
            </a:extLst>
          </p:cNvPr>
          <p:cNvSpPr txBox="1"/>
          <p:nvPr/>
        </p:nvSpPr>
        <p:spPr>
          <a:xfrm>
            <a:off x="2604056" y="4016465"/>
            <a:ext cx="1749287" cy="1077218"/>
          </a:xfrm>
          <a:prstGeom prst="rect">
            <a:avLst/>
          </a:prstGeom>
          <a:noFill/>
        </p:spPr>
        <p:txBody>
          <a:bodyPr wrap="square" rtlCol="0">
            <a:spAutoFit/>
          </a:bodyPr>
          <a:lstStyle/>
          <a:p>
            <a:r>
              <a:rPr lang="en-US" sz="3200" dirty="0"/>
              <a:t>To pluck a string</a:t>
            </a:r>
          </a:p>
        </p:txBody>
      </p:sp>
      <p:sp>
        <p:nvSpPr>
          <p:cNvPr id="9" name="Arrow: Right 8">
            <a:extLst>
              <a:ext uri="{FF2B5EF4-FFF2-40B4-BE49-F238E27FC236}">
                <a16:creationId xmlns:a16="http://schemas.microsoft.com/office/drawing/2014/main" id="{5C91E599-EEE8-42B7-B2E0-6530617737F2}"/>
              </a:ext>
            </a:extLst>
          </p:cNvPr>
          <p:cNvSpPr/>
          <p:nvPr/>
        </p:nvSpPr>
        <p:spPr>
          <a:xfrm>
            <a:off x="4167812" y="4061987"/>
            <a:ext cx="901148"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15AE607-9A00-4FF5-AB34-79D8499D44F2}"/>
              </a:ext>
            </a:extLst>
          </p:cNvPr>
          <p:cNvSpPr txBox="1"/>
          <p:nvPr/>
        </p:nvSpPr>
        <p:spPr>
          <a:xfrm>
            <a:off x="5121966" y="3770244"/>
            <a:ext cx="1749287" cy="1569660"/>
          </a:xfrm>
          <a:prstGeom prst="rect">
            <a:avLst/>
          </a:prstGeom>
          <a:noFill/>
        </p:spPr>
        <p:txBody>
          <a:bodyPr wrap="square" rtlCol="0">
            <a:spAutoFit/>
          </a:bodyPr>
          <a:lstStyle/>
          <a:p>
            <a:r>
              <a:rPr lang="en-US" sz="3200" dirty="0"/>
              <a:t>To sing with the harp</a:t>
            </a:r>
          </a:p>
        </p:txBody>
      </p:sp>
      <p:sp>
        <p:nvSpPr>
          <p:cNvPr id="11" name="Arrow: Right 10">
            <a:extLst>
              <a:ext uri="{FF2B5EF4-FFF2-40B4-BE49-F238E27FC236}">
                <a16:creationId xmlns:a16="http://schemas.microsoft.com/office/drawing/2014/main" id="{EF045C34-C921-4AD8-861B-0D084F4612DA}"/>
              </a:ext>
            </a:extLst>
          </p:cNvPr>
          <p:cNvSpPr/>
          <p:nvPr/>
        </p:nvSpPr>
        <p:spPr>
          <a:xfrm>
            <a:off x="6718857" y="4097874"/>
            <a:ext cx="901148"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C744DFF-0BE0-4327-ACEA-E50D2B91AAC7}"/>
              </a:ext>
            </a:extLst>
          </p:cNvPr>
          <p:cNvSpPr txBox="1"/>
          <p:nvPr/>
        </p:nvSpPr>
        <p:spPr>
          <a:xfrm>
            <a:off x="7673015" y="4226799"/>
            <a:ext cx="1590258" cy="584775"/>
          </a:xfrm>
          <a:prstGeom prst="rect">
            <a:avLst/>
          </a:prstGeom>
          <a:noFill/>
        </p:spPr>
        <p:txBody>
          <a:bodyPr wrap="square" rtlCol="0">
            <a:spAutoFit/>
          </a:bodyPr>
          <a:lstStyle/>
          <a:p>
            <a:r>
              <a:rPr lang="en-US" sz="3200" dirty="0"/>
              <a:t>To sing </a:t>
            </a:r>
          </a:p>
        </p:txBody>
      </p:sp>
    </p:spTree>
    <p:extLst>
      <p:ext uri="{BB962C8B-B14F-4D97-AF65-F5344CB8AC3E}">
        <p14:creationId xmlns:p14="http://schemas.microsoft.com/office/powerpoint/2010/main" val="255357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P spid="10" grpId="0"/>
      <p:bldP spid="11" grpId="0" animBg="1"/>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rgbClr val="C00000"/>
                </a:solidFill>
              </a:rPr>
              <a:t>to one another </a:t>
            </a:r>
            <a:r>
              <a:rPr lang="en-US" sz="3200" b="1" dirty="0">
                <a:solidFill>
                  <a:srgbClr val="0070C0"/>
                </a:solidFill>
              </a:rPr>
              <a:t>in </a:t>
            </a:r>
            <a:r>
              <a:rPr lang="en-US" sz="3200" b="1" u="sng" dirty="0">
                <a:solidFill>
                  <a:srgbClr val="0070C0"/>
                </a:solidFill>
              </a:rPr>
              <a:t>psalms</a:t>
            </a:r>
            <a:r>
              <a:rPr lang="en-US" sz="3200" b="1" dirty="0">
                <a:solidFill>
                  <a:srgbClr val="0070C0"/>
                </a:solidFill>
              </a:rPr>
              <a:t> and hymns and spiritual songs</a:t>
            </a:r>
            <a:r>
              <a:rPr lang="en-US" sz="3200" dirty="0"/>
              <a:t>, </a:t>
            </a:r>
          </a:p>
          <a:p>
            <a:endParaRPr lang="en-US" sz="3200" b="1" dirty="0"/>
          </a:p>
          <a:p>
            <a:r>
              <a:rPr lang="en-US" sz="3200" b="1" dirty="0">
                <a:solidFill>
                  <a:srgbClr val="0070C0"/>
                </a:solidFill>
              </a:rPr>
              <a:t>singing and </a:t>
            </a:r>
            <a:r>
              <a:rPr lang="en-US" sz="3200" b="1" u="sng" dirty="0">
                <a:solidFill>
                  <a:srgbClr val="0070C0"/>
                </a:solidFill>
              </a:rPr>
              <a:t>making melody</a:t>
            </a:r>
            <a:r>
              <a:rPr lang="en-US" sz="3200" b="1" dirty="0">
                <a:solidFill>
                  <a:srgbClr val="0070C0"/>
                </a:solidFill>
              </a:rPr>
              <a:t> with your heart             </a:t>
            </a:r>
            <a:r>
              <a:rPr lang="en-US" sz="3200" b="1" dirty="0">
                <a:solidFill>
                  <a:srgbClr val="C00000"/>
                </a:solidFill>
              </a:rPr>
              <a:t>to the Lord</a:t>
            </a:r>
            <a:r>
              <a:rPr lang="en-US" sz="3200" b="1" dirty="0"/>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A92D92D-BF46-4E1B-8C6E-16B92C398475}"/>
                  </a:ext>
                </a:extLst>
              </p14:cNvPr>
              <p14:cNvContentPartPr/>
              <p14:nvPr/>
            </p14:nvContentPartPr>
            <p14:xfrm>
              <a:off x="2533320" y="800640"/>
              <a:ext cx="4900320" cy="1984680"/>
            </p14:xfrm>
          </p:contentPart>
        </mc:Choice>
        <mc:Fallback xmlns="">
          <p:pic>
            <p:nvPicPr>
              <p:cNvPr id="3" name="Ink 2">
                <a:extLst>
                  <a:ext uri="{FF2B5EF4-FFF2-40B4-BE49-F238E27FC236}">
                    <a16:creationId xmlns:a16="http://schemas.microsoft.com/office/drawing/2014/main" id="{FA92D92D-BF46-4E1B-8C6E-16B92C398475}"/>
                  </a:ext>
                </a:extLst>
              </p:cNvPr>
              <p:cNvPicPr/>
              <p:nvPr/>
            </p:nvPicPr>
            <p:blipFill>
              <a:blip r:embed="rId3"/>
              <a:stretch>
                <a:fillRect/>
              </a:stretch>
            </p:blipFill>
            <p:spPr>
              <a:xfrm>
                <a:off x="2523960" y="791280"/>
                <a:ext cx="4919040" cy="2003400"/>
              </a:xfrm>
              <a:prstGeom prst="rect">
                <a:avLst/>
              </a:prstGeom>
            </p:spPr>
          </p:pic>
        </mc:Fallback>
      </mc:AlternateContent>
      <p:sp>
        <p:nvSpPr>
          <p:cNvPr id="4" name="Rectangle 3">
            <a:extLst>
              <a:ext uri="{FF2B5EF4-FFF2-40B4-BE49-F238E27FC236}">
                <a16:creationId xmlns:a16="http://schemas.microsoft.com/office/drawing/2014/main" id="{8765B78E-D4B4-4E82-83F1-FA5559BEF868}"/>
              </a:ext>
            </a:extLst>
          </p:cNvPr>
          <p:cNvSpPr/>
          <p:nvPr/>
        </p:nvSpPr>
        <p:spPr>
          <a:xfrm>
            <a:off x="178904" y="3475117"/>
            <a:ext cx="8786191" cy="3046988"/>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solidFill>
                  <a:schemeClr val="bg1"/>
                </a:solidFill>
              </a:rPr>
              <a:t> </a:t>
            </a:r>
            <a:r>
              <a:rPr lang="en-US" sz="3200" dirty="0">
                <a:solidFill>
                  <a:schemeClr val="bg1"/>
                </a:solidFill>
              </a:rPr>
              <a:t>and in order that the Gentiles might glorify God for his mercy. As it is written,</a:t>
            </a:r>
          </a:p>
          <a:p>
            <a:endParaRPr lang="en-US" sz="3200" dirty="0">
              <a:solidFill>
                <a:schemeClr val="bg1"/>
              </a:solidFill>
            </a:endParaRPr>
          </a:p>
          <a:p>
            <a:r>
              <a:rPr lang="en-US" sz="3200" dirty="0">
                <a:solidFill>
                  <a:schemeClr val="bg1"/>
                </a:solidFill>
              </a:rPr>
              <a:t>“Therefore I will praise you among the Gentiles,</a:t>
            </a:r>
            <a:br>
              <a:rPr lang="en-US" sz="3200" dirty="0">
                <a:solidFill>
                  <a:schemeClr val="bg1"/>
                </a:solidFill>
              </a:rPr>
            </a:br>
            <a:r>
              <a:rPr lang="en-US" sz="3200" dirty="0">
                <a:solidFill>
                  <a:schemeClr val="bg1"/>
                </a:solidFill>
              </a:rPr>
              <a:t>    and </a:t>
            </a:r>
            <a:r>
              <a:rPr lang="en-US" sz="3200" b="1" u="sng" dirty="0">
                <a:solidFill>
                  <a:schemeClr val="bg1"/>
                </a:solidFill>
              </a:rPr>
              <a:t>sing</a:t>
            </a:r>
            <a:r>
              <a:rPr lang="en-US" sz="3200" dirty="0">
                <a:solidFill>
                  <a:schemeClr val="bg1"/>
                </a:solidFill>
              </a:rPr>
              <a:t> to your name.”</a:t>
            </a:r>
          </a:p>
          <a:p>
            <a:r>
              <a:rPr lang="en-US" sz="3200" b="0" i="0" u="none" strike="noStrike" dirty="0">
                <a:solidFill>
                  <a:schemeClr val="bg1"/>
                </a:solidFill>
                <a:effectLst/>
              </a:rPr>
              <a:t>														</a:t>
            </a:r>
            <a:r>
              <a:rPr lang="en-US" sz="3200" b="0" i="1" u="none" strike="noStrike" dirty="0">
                <a:solidFill>
                  <a:schemeClr val="bg1"/>
                </a:solidFill>
                <a:effectLst/>
              </a:rPr>
              <a:t>Romans 15:9</a:t>
            </a:r>
          </a:p>
        </p:txBody>
      </p:sp>
    </p:spTree>
    <p:extLst>
      <p:ext uri="{BB962C8B-B14F-4D97-AF65-F5344CB8AC3E}">
        <p14:creationId xmlns:p14="http://schemas.microsoft.com/office/powerpoint/2010/main" val="4271901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rgbClr val="C00000"/>
                </a:solidFill>
              </a:rPr>
              <a:t>to one another </a:t>
            </a:r>
            <a:r>
              <a:rPr lang="en-US" sz="3200" b="1" dirty="0">
                <a:solidFill>
                  <a:srgbClr val="0070C0"/>
                </a:solidFill>
              </a:rPr>
              <a:t>in </a:t>
            </a:r>
            <a:r>
              <a:rPr lang="en-US" sz="3200" b="1" u="sng" dirty="0">
                <a:solidFill>
                  <a:srgbClr val="0070C0"/>
                </a:solidFill>
              </a:rPr>
              <a:t>psalms</a:t>
            </a:r>
            <a:r>
              <a:rPr lang="en-US" sz="3200" b="1" dirty="0">
                <a:solidFill>
                  <a:srgbClr val="0070C0"/>
                </a:solidFill>
              </a:rPr>
              <a:t> and hymns and spiritual songs</a:t>
            </a:r>
            <a:r>
              <a:rPr lang="en-US" sz="3200" dirty="0"/>
              <a:t>, </a:t>
            </a:r>
          </a:p>
          <a:p>
            <a:endParaRPr lang="en-US" sz="3200" b="1" dirty="0"/>
          </a:p>
          <a:p>
            <a:r>
              <a:rPr lang="en-US" sz="3200" b="1" dirty="0">
                <a:solidFill>
                  <a:srgbClr val="0070C0"/>
                </a:solidFill>
              </a:rPr>
              <a:t>singing and </a:t>
            </a:r>
            <a:r>
              <a:rPr lang="en-US" sz="3200" b="1" u="sng" dirty="0">
                <a:solidFill>
                  <a:srgbClr val="0070C0"/>
                </a:solidFill>
              </a:rPr>
              <a:t>making melody</a:t>
            </a:r>
            <a:r>
              <a:rPr lang="en-US" sz="3200" b="1" dirty="0">
                <a:solidFill>
                  <a:srgbClr val="0070C0"/>
                </a:solidFill>
              </a:rPr>
              <a:t> with your heart             </a:t>
            </a:r>
            <a:r>
              <a:rPr lang="en-US" sz="3200" b="1" dirty="0">
                <a:solidFill>
                  <a:srgbClr val="C00000"/>
                </a:solidFill>
              </a:rPr>
              <a:t>to the Lord</a:t>
            </a:r>
            <a:r>
              <a:rPr lang="en-US" sz="3200" b="1" dirty="0"/>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A92D92D-BF46-4E1B-8C6E-16B92C398475}"/>
                  </a:ext>
                </a:extLst>
              </p14:cNvPr>
              <p14:cNvContentPartPr/>
              <p14:nvPr/>
            </p14:nvContentPartPr>
            <p14:xfrm>
              <a:off x="2533320" y="800640"/>
              <a:ext cx="4900320" cy="1984680"/>
            </p14:xfrm>
          </p:contentPart>
        </mc:Choice>
        <mc:Fallback xmlns="">
          <p:pic>
            <p:nvPicPr>
              <p:cNvPr id="3" name="Ink 2">
                <a:extLst>
                  <a:ext uri="{FF2B5EF4-FFF2-40B4-BE49-F238E27FC236}">
                    <a16:creationId xmlns:a16="http://schemas.microsoft.com/office/drawing/2014/main" id="{FA92D92D-BF46-4E1B-8C6E-16B92C398475}"/>
                  </a:ext>
                </a:extLst>
              </p:cNvPr>
              <p:cNvPicPr/>
              <p:nvPr/>
            </p:nvPicPr>
            <p:blipFill>
              <a:blip r:embed="rId3"/>
              <a:stretch>
                <a:fillRect/>
              </a:stretch>
            </p:blipFill>
            <p:spPr>
              <a:xfrm>
                <a:off x="2523960" y="791280"/>
                <a:ext cx="4919040" cy="2003400"/>
              </a:xfrm>
              <a:prstGeom prst="rect">
                <a:avLst/>
              </a:prstGeom>
            </p:spPr>
          </p:pic>
        </mc:Fallback>
      </mc:AlternateContent>
      <p:sp>
        <p:nvSpPr>
          <p:cNvPr id="4" name="Rectangle 3">
            <a:extLst>
              <a:ext uri="{FF2B5EF4-FFF2-40B4-BE49-F238E27FC236}">
                <a16:creationId xmlns:a16="http://schemas.microsoft.com/office/drawing/2014/main" id="{8765B78E-D4B4-4E82-83F1-FA5559BEF868}"/>
              </a:ext>
            </a:extLst>
          </p:cNvPr>
          <p:cNvSpPr/>
          <p:nvPr/>
        </p:nvSpPr>
        <p:spPr>
          <a:xfrm>
            <a:off x="178904" y="3832926"/>
            <a:ext cx="8786191" cy="206210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What am I to do? I will pray with my spirit, but I will pray with my mind also; I will </a:t>
            </a:r>
            <a:r>
              <a:rPr lang="en-US" sz="3200" b="1" u="sng" dirty="0"/>
              <a:t>sing</a:t>
            </a:r>
            <a:r>
              <a:rPr lang="en-US" sz="3200" u="sng" dirty="0"/>
              <a:t> </a:t>
            </a:r>
            <a:r>
              <a:rPr lang="en-US" sz="3200" b="1" u="sng" dirty="0"/>
              <a:t>praise</a:t>
            </a:r>
            <a:r>
              <a:rPr lang="en-US" sz="3200" u="sng" dirty="0"/>
              <a:t> </a:t>
            </a:r>
            <a:r>
              <a:rPr lang="en-US" sz="3200" dirty="0"/>
              <a:t>with my spirit, but I will </a:t>
            </a:r>
            <a:r>
              <a:rPr lang="en-US" sz="3200" b="1" u="sng" dirty="0"/>
              <a:t>sing</a:t>
            </a:r>
            <a:r>
              <a:rPr lang="en-US" sz="3200" dirty="0"/>
              <a:t> with my mind also.</a:t>
            </a:r>
            <a:r>
              <a:rPr lang="en-US" sz="3200" b="0" i="0" u="none" strike="noStrike" dirty="0">
                <a:solidFill>
                  <a:schemeClr val="bg1"/>
                </a:solidFill>
                <a:effectLst/>
              </a:rPr>
              <a:t>															</a:t>
            </a:r>
            <a:r>
              <a:rPr lang="en-US" sz="3200" b="0" i="1" u="none" strike="noStrike" dirty="0">
                <a:solidFill>
                  <a:schemeClr val="bg1"/>
                </a:solidFill>
                <a:effectLst/>
              </a:rPr>
              <a:t>1 Corinthians 14:15</a:t>
            </a:r>
          </a:p>
        </p:txBody>
      </p:sp>
    </p:spTree>
    <p:extLst>
      <p:ext uri="{BB962C8B-B14F-4D97-AF65-F5344CB8AC3E}">
        <p14:creationId xmlns:p14="http://schemas.microsoft.com/office/powerpoint/2010/main" val="1334861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rgbClr val="C00000"/>
                </a:solidFill>
              </a:rPr>
              <a:t>to one another </a:t>
            </a:r>
            <a:r>
              <a:rPr lang="en-US" sz="3200" b="1" dirty="0">
                <a:solidFill>
                  <a:srgbClr val="0070C0"/>
                </a:solidFill>
              </a:rPr>
              <a:t>in </a:t>
            </a:r>
            <a:r>
              <a:rPr lang="en-US" sz="3200" b="1" u="sng" dirty="0">
                <a:solidFill>
                  <a:srgbClr val="0070C0"/>
                </a:solidFill>
              </a:rPr>
              <a:t>psalms</a:t>
            </a:r>
            <a:r>
              <a:rPr lang="en-US" sz="3200" b="1" dirty="0">
                <a:solidFill>
                  <a:srgbClr val="0070C0"/>
                </a:solidFill>
              </a:rPr>
              <a:t> and hymns and spiritual songs</a:t>
            </a:r>
            <a:r>
              <a:rPr lang="en-US" sz="3200" dirty="0"/>
              <a:t>, </a:t>
            </a:r>
          </a:p>
          <a:p>
            <a:endParaRPr lang="en-US" sz="3200" b="1" dirty="0"/>
          </a:p>
          <a:p>
            <a:r>
              <a:rPr lang="en-US" sz="3200" b="1" dirty="0">
                <a:solidFill>
                  <a:srgbClr val="0070C0"/>
                </a:solidFill>
              </a:rPr>
              <a:t>singing and </a:t>
            </a:r>
            <a:r>
              <a:rPr lang="en-US" sz="3200" b="1" u="sng" dirty="0">
                <a:solidFill>
                  <a:srgbClr val="0070C0"/>
                </a:solidFill>
              </a:rPr>
              <a:t>making melody</a:t>
            </a:r>
            <a:r>
              <a:rPr lang="en-US" sz="3200" b="1" dirty="0">
                <a:solidFill>
                  <a:srgbClr val="0070C0"/>
                </a:solidFill>
              </a:rPr>
              <a:t> with your heart             </a:t>
            </a:r>
            <a:r>
              <a:rPr lang="en-US" sz="3200" b="1" dirty="0">
                <a:solidFill>
                  <a:srgbClr val="C00000"/>
                </a:solidFill>
              </a:rPr>
              <a:t>to the Lord</a:t>
            </a:r>
            <a:r>
              <a:rPr lang="en-US" sz="3200" b="1" dirty="0"/>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A92D92D-BF46-4E1B-8C6E-16B92C398475}"/>
                  </a:ext>
                </a:extLst>
              </p14:cNvPr>
              <p14:cNvContentPartPr/>
              <p14:nvPr/>
            </p14:nvContentPartPr>
            <p14:xfrm>
              <a:off x="2533320" y="800640"/>
              <a:ext cx="4900320" cy="1984680"/>
            </p14:xfrm>
          </p:contentPart>
        </mc:Choice>
        <mc:Fallback xmlns="">
          <p:pic>
            <p:nvPicPr>
              <p:cNvPr id="3" name="Ink 2">
                <a:extLst>
                  <a:ext uri="{FF2B5EF4-FFF2-40B4-BE49-F238E27FC236}">
                    <a16:creationId xmlns:a16="http://schemas.microsoft.com/office/drawing/2014/main" id="{FA92D92D-BF46-4E1B-8C6E-16B92C398475}"/>
                  </a:ext>
                </a:extLst>
              </p:cNvPr>
              <p:cNvPicPr/>
              <p:nvPr/>
            </p:nvPicPr>
            <p:blipFill>
              <a:blip r:embed="rId3"/>
              <a:stretch>
                <a:fillRect/>
              </a:stretch>
            </p:blipFill>
            <p:spPr>
              <a:xfrm>
                <a:off x="2523960" y="791280"/>
                <a:ext cx="4919040" cy="2003400"/>
              </a:xfrm>
              <a:prstGeom prst="rect">
                <a:avLst/>
              </a:prstGeom>
            </p:spPr>
          </p:pic>
        </mc:Fallback>
      </mc:AlternateContent>
      <p:sp>
        <p:nvSpPr>
          <p:cNvPr id="4" name="Rectangle 3">
            <a:extLst>
              <a:ext uri="{FF2B5EF4-FFF2-40B4-BE49-F238E27FC236}">
                <a16:creationId xmlns:a16="http://schemas.microsoft.com/office/drawing/2014/main" id="{8765B78E-D4B4-4E82-83F1-FA5559BEF868}"/>
              </a:ext>
            </a:extLst>
          </p:cNvPr>
          <p:cNvSpPr/>
          <p:nvPr/>
        </p:nvSpPr>
        <p:spPr>
          <a:xfrm>
            <a:off x="178904" y="4072681"/>
            <a:ext cx="8786191" cy="156966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Is anyone among you suffering? Let him pray. Is anyone cheerful? Let him </a:t>
            </a:r>
            <a:r>
              <a:rPr lang="en-US" sz="3200" b="1" u="sng" dirty="0"/>
              <a:t>sing praise</a:t>
            </a:r>
            <a:r>
              <a:rPr lang="en-US" sz="3200" dirty="0"/>
              <a:t>.</a:t>
            </a:r>
            <a:r>
              <a:rPr lang="en-US" sz="3200" b="0" i="0" u="none" strike="noStrike" dirty="0">
                <a:solidFill>
                  <a:schemeClr val="bg1"/>
                </a:solidFill>
                <a:effectLst/>
              </a:rPr>
              <a:t>																               </a:t>
            </a:r>
            <a:r>
              <a:rPr lang="en-US" sz="3200" b="0" i="1" u="none" strike="noStrike" dirty="0">
                <a:solidFill>
                  <a:schemeClr val="bg1"/>
                </a:solidFill>
                <a:effectLst/>
              </a:rPr>
              <a:t>James 5:13</a:t>
            </a:r>
          </a:p>
        </p:txBody>
      </p:sp>
    </p:spTree>
    <p:extLst>
      <p:ext uri="{BB962C8B-B14F-4D97-AF65-F5344CB8AC3E}">
        <p14:creationId xmlns:p14="http://schemas.microsoft.com/office/powerpoint/2010/main" val="1154746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rgbClr val="C00000"/>
                </a:solidFill>
              </a:rPr>
              <a:t>to one another </a:t>
            </a:r>
            <a:r>
              <a:rPr lang="en-US" sz="3200" b="1" dirty="0">
                <a:solidFill>
                  <a:srgbClr val="0070C0"/>
                </a:solidFill>
              </a:rPr>
              <a:t>in psalms and hymns and spiritual songs</a:t>
            </a:r>
            <a:r>
              <a:rPr lang="en-US" sz="3200" dirty="0"/>
              <a:t>, </a:t>
            </a:r>
          </a:p>
          <a:p>
            <a:endParaRPr lang="en-US" sz="3200" b="1" dirty="0"/>
          </a:p>
          <a:p>
            <a:r>
              <a:rPr lang="en-US" sz="3200" b="1" dirty="0">
                <a:solidFill>
                  <a:srgbClr val="0070C0"/>
                </a:solidFill>
              </a:rPr>
              <a:t>singing and making melody with your heart             </a:t>
            </a:r>
            <a:r>
              <a:rPr lang="en-US" sz="3200" b="1" dirty="0">
                <a:solidFill>
                  <a:srgbClr val="C00000"/>
                </a:solidFill>
              </a:rPr>
              <a:t>to the Lord</a:t>
            </a:r>
            <a:r>
              <a:rPr lang="en-US" sz="3200" b="1" dirty="0"/>
              <a:t>;</a:t>
            </a:r>
          </a:p>
        </p:txBody>
      </p:sp>
      <p:sp>
        <p:nvSpPr>
          <p:cNvPr id="5" name="Rectangle 4">
            <a:extLst>
              <a:ext uri="{FF2B5EF4-FFF2-40B4-BE49-F238E27FC236}">
                <a16:creationId xmlns:a16="http://schemas.microsoft.com/office/drawing/2014/main" id="{60C66A38-C29C-49DB-B394-B998E846CF0D}"/>
              </a:ext>
            </a:extLst>
          </p:cNvPr>
          <p:cNvSpPr/>
          <p:nvPr/>
        </p:nvSpPr>
        <p:spPr>
          <a:xfrm>
            <a:off x="119268" y="2890391"/>
            <a:ext cx="8680173" cy="1077218"/>
          </a:xfrm>
          <a:prstGeom prst="rect">
            <a:avLst/>
          </a:prstGeom>
        </p:spPr>
        <p:txBody>
          <a:bodyPr wrap="square">
            <a:spAutoFit/>
          </a:bodyPr>
          <a:lstStyle/>
          <a:p>
            <a:r>
              <a:rPr lang="en-US" sz="3200" b="1" baseline="30000" dirty="0"/>
              <a:t>20 </a:t>
            </a:r>
            <a:r>
              <a:rPr lang="en-US" sz="3200" b="1" dirty="0">
                <a:solidFill>
                  <a:srgbClr val="0070C0"/>
                </a:solidFill>
              </a:rPr>
              <a:t>always giving thanks for all things in the name of our Lord Jesus Christ </a:t>
            </a:r>
            <a:r>
              <a:rPr lang="en-US" sz="3200" b="1" dirty="0"/>
              <a:t>to God, even the Father;</a:t>
            </a:r>
          </a:p>
        </p:txBody>
      </p:sp>
    </p:spTree>
    <p:extLst>
      <p:ext uri="{BB962C8B-B14F-4D97-AF65-F5344CB8AC3E}">
        <p14:creationId xmlns:p14="http://schemas.microsoft.com/office/powerpoint/2010/main" val="3615939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rgbClr val="C00000"/>
                </a:solidFill>
              </a:rPr>
              <a:t>to one another </a:t>
            </a:r>
            <a:r>
              <a:rPr lang="en-US" sz="3200" b="1" dirty="0">
                <a:solidFill>
                  <a:srgbClr val="0070C0"/>
                </a:solidFill>
              </a:rPr>
              <a:t>in psalms and hymns and spiritual songs</a:t>
            </a:r>
            <a:r>
              <a:rPr lang="en-US" sz="3200" dirty="0"/>
              <a:t>, </a:t>
            </a:r>
          </a:p>
          <a:p>
            <a:endParaRPr lang="en-US" sz="3200" b="1" dirty="0"/>
          </a:p>
          <a:p>
            <a:r>
              <a:rPr lang="en-US" sz="3200" b="1" dirty="0">
                <a:solidFill>
                  <a:srgbClr val="0070C0"/>
                </a:solidFill>
              </a:rPr>
              <a:t>singing and making melody with your heart             </a:t>
            </a:r>
            <a:r>
              <a:rPr lang="en-US" sz="3200" b="1" dirty="0">
                <a:solidFill>
                  <a:srgbClr val="C00000"/>
                </a:solidFill>
              </a:rPr>
              <a:t>to the Lord</a:t>
            </a:r>
            <a:r>
              <a:rPr lang="en-US" sz="3200" b="1" dirty="0"/>
              <a:t>;</a:t>
            </a:r>
          </a:p>
        </p:txBody>
      </p:sp>
      <p:sp>
        <p:nvSpPr>
          <p:cNvPr id="5" name="Rectangle 4">
            <a:extLst>
              <a:ext uri="{FF2B5EF4-FFF2-40B4-BE49-F238E27FC236}">
                <a16:creationId xmlns:a16="http://schemas.microsoft.com/office/drawing/2014/main" id="{60C66A38-C29C-49DB-B394-B998E846CF0D}"/>
              </a:ext>
            </a:extLst>
          </p:cNvPr>
          <p:cNvSpPr/>
          <p:nvPr/>
        </p:nvSpPr>
        <p:spPr>
          <a:xfrm>
            <a:off x="119268" y="2890391"/>
            <a:ext cx="8680173" cy="1077218"/>
          </a:xfrm>
          <a:prstGeom prst="rect">
            <a:avLst/>
          </a:prstGeom>
        </p:spPr>
        <p:txBody>
          <a:bodyPr wrap="square">
            <a:spAutoFit/>
          </a:bodyPr>
          <a:lstStyle/>
          <a:p>
            <a:r>
              <a:rPr lang="en-US" sz="3200" b="1" baseline="30000" dirty="0"/>
              <a:t>20 </a:t>
            </a:r>
            <a:r>
              <a:rPr lang="en-US" sz="3200" b="1" u="sng" dirty="0">
                <a:solidFill>
                  <a:srgbClr val="0070C0"/>
                </a:solidFill>
              </a:rPr>
              <a:t>always</a:t>
            </a:r>
            <a:r>
              <a:rPr lang="en-US" sz="3200" b="1" dirty="0">
                <a:solidFill>
                  <a:srgbClr val="0070C0"/>
                </a:solidFill>
              </a:rPr>
              <a:t> giving thanks for </a:t>
            </a:r>
            <a:r>
              <a:rPr lang="en-US" sz="3200" b="1" u="sng" dirty="0">
                <a:solidFill>
                  <a:srgbClr val="0070C0"/>
                </a:solidFill>
              </a:rPr>
              <a:t>all things</a:t>
            </a:r>
            <a:r>
              <a:rPr lang="en-US" sz="3200" b="1" dirty="0">
                <a:solidFill>
                  <a:srgbClr val="0070C0"/>
                </a:solidFill>
              </a:rPr>
              <a:t> in the name of our Lord Jesus Christ </a:t>
            </a:r>
            <a:r>
              <a:rPr lang="en-US" sz="3200" b="1" dirty="0"/>
              <a:t>to God, even the Father;</a:t>
            </a:r>
          </a:p>
        </p:txBody>
      </p:sp>
    </p:spTree>
    <p:extLst>
      <p:ext uri="{BB962C8B-B14F-4D97-AF65-F5344CB8AC3E}">
        <p14:creationId xmlns:p14="http://schemas.microsoft.com/office/powerpoint/2010/main" val="685819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rgbClr val="C00000"/>
                </a:solidFill>
              </a:rPr>
              <a:t>to one another </a:t>
            </a:r>
            <a:r>
              <a:rPr lang="en-US" sz="3200" b="1" dirty="0">
                <a:solidFill>
                  <a:srgbClr val="0070C0"/>
                </a:solidFill>
              </a:rPr>
              <a:t>in psalms and hymns and spiritual songs</a:t>
            </a:r>
            <a:r>
              <a:rPr lang="en-US" sz="3200" dirty="0"/>
              <a:t>, </a:t>
            </a:r>
          </a:p>
          <a:p>
            <a:endParaRPr lang="en-US" sz="3200" b="1" dirty="0"/>
          </a:p>
          <a:p>
            <a:r>
              <a:rPr lang="en-US" sz="3200" b="1" dirty="0">
                <a:solidFill>
                  <a:srgbClr val="0070C0"/>
                </a:solidFill>
              </a:rPr>
              <a:t>singing and making melody with your heart             </a:t>
            </a:r>
            <a:r>
              <a:rPr lang="en-US" sz="3200" b="1" dirty="0">
                <a:solidFill>
                  <a:srgbClr val="C00000"/>
                </a:solidFill>
              </a:rPr>
              <a:t>to the Lord</a:t>
            </a:r>
            <a:r>
              <a:rPr lang="en-US" sz="3200" b="1" dirty="0"/>
              <a:t>;</a:t>
            </a:r>
          </a:p>
        </p:txBody>
      </p:sp>
      <p:sp>
        <p:nvSpPr>
          <p:cNvPr id="5" name="Rectangle 4">
            <a:extLst>
              <a:ext uri="{FF2B5EF4-FFF2-40B4-BE49-F238E27FC236}">
                <a16:creationId xmlns:a16="http://schemas.microsoft.com/office/drawing/2014/main" id="{60C66A38-C29C-49DB-B394-B998E846CF0D}"/>
              </a:ext>
            </a:extLst>
          </p:cNvPr>
          <p:cNvSpPr/>
          <p:nvPr/>
        </p:nvSpPr>
        <p:spPr>
          <a:xfrm>
            <a:off x="0" y="2890391"/>
            <a:ext cx="8680173" cy="1077218"/>
          </a:xfrm>
          <a:prstGeom prst="rect">
            <a:avLst/>
          </a:prstGeom>
        </p:spPr>
        <p:txBody>
          <a:bodyPr wrap="square">
            <a:spAutoFit/>
          </a:bodyPr>
          <a:lstStyle/>
          <a:p>
            <a:r>
              <a:rPr lang="en-US" sz="3200" b="1" baseline="30000" dirty="0"/>
              <a:t>20 </a:t>
            </a:r>
            <a:r>
              <a:rPr lang="en-US" sz="3200" b="1" u="sng" dirty="0">
                <a:solidFill>
                  <a:srgbClr val="0070C0"/>
                </a:solidFill>
              </a:rPr>
              <a:t>always</a:t>
            </a:r>
            <a:r>
              <a:rPr lang="en-US" sz="3200" b="1" dirty="0">
                <a:solidFill>
                  <a:srgbClr val="0070C0"/>
                </a:solidFill>
              </a:rPr>
              <a:t> giving thanks for </a:t>
            </a:r>
            <a:r>
              <a:rPr lang="en-US" sz="3200" b="1" u="sng" dirty="0">
                <a:solidFill>
                  <a:srgbClr val="0070C0"/>
                </a:solidFill>
              </a:rPr>
              <a:t>all things</a:t>
            </a:r>
            <a:r>
              <a:rPr lang="en-US" sz="3200" b="1" dirty="0">
                <a:solidFill>
                  <a:srgbClr val="0070C0"/>
                </a:solidFill>
              </a:rPr>
              <a:t> in the name of our Lord Jesus Christ </a:t>
            </a:r>
            <a:r>
              <a:rPr lang="en-US" sz="3200" b="1" dirty="0">
                <a:solidFill>
                  <a:srgbClr val="C00000"/>
                </a:solidFill>
              </a:rPr>
              <a:t>to God, even the Father</a:t>
            </a:r>
            <a:r>
              <a:rPr lang="en-US" sz="3200" b="1" dirty="0"/>
              <a:t>;</a:t>
            </a:r>
          </a:p>
        </p:txBody>
      </p:sp>
    </p:spTree>
    <p:extLst>
      <p:ext uri="{BB962C8B-B14F-4D97-AF65-F5344CB8AC3E}">
        <p14:creationId xmlns:p14="http://schemas.microsoft.com/office/powerpoint/2010/main" val="4278426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2062103"/>
          </a:xfrm>
          <a:prstGeom prst="rect">
            <a:avLst/>
          </a:prstGeom>
        </p:spPr>
        <p:txBody>
          <a:bodyPr wrap="square">
            <a:spAutoFit/>
          </a:bodyPr>
          <a:lstStyle/>
          <a:p>
            <a:r>
              <a:rPr lang="en-US" sz="3200" u="sng" dirty="0">
                <a:solidFill>
                  <a:srgbClr val="000000"/>
                </a:solidFill>
              </a:rPr>
              <a:t>Therefore be imitators of God, as beloved children. </a:t>
            </a:r>
            <a:r>
              <a:rPr lang="en-US" sz="3200" dirty="0">
                <a:solidFill>
                  <a:srgbClr val="000000"/>
                </a:solidFill>
              </a:rPr>
              <a:t>And </a:t>
            </a:r>
            <a:r>
              <a:rPr lang="en-US" sz="3200" dirty="0"/>
              <a:t>walk in love</a:t>
            </a:r>
            <a:r>
              <a:rPr lang="en-US" sz="3200" dirty="0">
                <a:solidFill>
                  <a:srgbClr val="000000"/>
                </a:solidFill>
              </a:rPr>
              <a:t>, as Christ loved us and gave himself up for us, a fragrant offering and sacrifice to God.</a:t>
            </a:r>
          </a:p>
          <a:p>
            <a:r>
              <a:rPr lang="en-US" sz="3200" dirty="0">
                <a:solidFill>
                  <a:srgbClr val="000000"/>
                </a:solidFill>
              </a:rPr>
              <a:t>													</a:t>
            </a:r>
            <a:r>
              <a:rPr lang="en-US" sz="3200" i="1" dirty="0">
                <a:solidFill>
                  <a:srgbClr val="000000"/>
                </a:solidFill>
              </a:rPr>
              <a:t>Ephesians 5:1-2</a:t>
            </a:r>
            <a:endParaRPr lang="en-US" sz="3200" i="1" dirty="0"/>
          </a:p>
        </p:txBody>
      </p:sp>
    </p:spTree>
    <p:extLst>
      <p:ext uri="{BB962C8B-B14F-4D97-AF65-F5344CB8AC3E}">
        <p14:creationId xmlns:p14="http://schemas.microsoft.com/office/powerpoint/2010/main" val="3045140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rgbClr val="C00000"/>
                </a:solidFill>
              </a:rPr>
              <a:t>to one another </a:t>
            </a:r>
            <a:r>
              <a:rPr lang="en-US" sz="3200" b="1" dirty="0">
                <a:solidFill>
                  <a:srgbClr val="0070C0"/>
                </a:solidFill>
              </a:rPr>
              <a:t>in psalms and hymns and spiritual songs</a:t>
            </a:r>
            <a:r>
              <a:rPr lang="en-US" sz="3200" dirty="0"/>
              <a:t>, </a:t>
            </a:r>
          </a:p>
          <a:p>
            <a:endParaRPr lang="en-US" sz="3200" b="1" dirty="0"/>
          </a:p>
          <a:p>
            <a:r>
              <a:rPr lang="en-US" sz="3200" b="1" dirty="0">
                <a:solidFill>
                  <a:srgbClr val="0070C0"/>
                </a:solidFill>
              </a:rPr>
              <a:t>singing and making melody with your heart             </a:t>
            </a:r>
            <a:r>
              <a:rPr lang="en-US" sz="3200" b="1" dirty="0">
                <a:solidFill>
                  <a:srgbClr val="C00000"/>
                </a:solidFill>
              </a:rPr>
              <a:t>to the Lord</a:t>
            </a:r>
            <a:r>
              <a:rPr lang="en-US" sz="3200" b="1" dirty="0"/>
              <a:t>;</a:t>
            </a:r>
          </a:p>
        </p:txBody>
      </p:sp>
      <p:sp>
        <p:nvSpPr>
          <p:cNvPr id="5" name="Rectangle 4">
            <a:extLst>
              <a:ext uri="{FF2B5EF4-FFF2-40B4-BE49-F238E27FC236}">
                <a16:creationId xmlns:a16="http://schemas.microsoft.com/office/drawing/2014/main" id="{60C66A38-C29C-49DB-B394-B998E846CF0D}"/>
              </a:ext>
            </a:extLst>
          </p:cNvPr>
          <p:cNvSpPr/>
          <p:nvPr/>
        </p:nvSpPr>
        <p:spPr>
          <a:xfrm>
            <a:off x="0" y="2890391"/>
            <a:ext cx="8680173" cy="1077218"/>
          </a:xfrm>
          <a:prstGeom prst="rect">
            <a:avLst/>
          </a:prstGeom>
        </p:spPr>
        <p:txBody>
          <a:bodyPr wrap="square">
            <a:spAutoFit/>
          </a:bodyPr>
          <a:lstStyle/>
          <a:p>
            <a:r>
              <a:rPr lang="en-US" sz="3200" b="1" baseline="30000" dirty="0"/>
              <a:t>20 </a:t>
            </a:r>
            <a:r>
              <a:rPr lang="en-US" sz="3200" b="1" dirty="0">
                <a:solidFill>
                  <a:srgbClr val="0070C0"/>
                </a:solidFill>
              </a:rPr>
              <a:t>always giving thanks for all things in the name of our Lord Jesus Christ </a:t>
            </a:r>
            <a:r>
              <a:rPr lang="en-US" sz="3200" b="1" dirty="0">
                <a:solidFill>
                  <a:srgbClr val="C00000"/>
                </a:solidFill>
              </a:rPr>
              <a:t>to God, even the Father</a:t>
            </a:r>
            <a:r>
              <a:rPr lang="en-US" sz="3200" b="1" dirty="0"/>
              <a:t>;</a:t>
            </a:r>
          </a:p>
        </p:txBody>
      </p:sp>
      <p:sp>
        <p:nvSpPr>
          <p:cNvPr id="3" name="Rectangle 2">
            <a:extLst>
              <a:ext uri="{FF2B5EF4-FFF2-40B4-BE49-F238E27FC236}">
                <a16:creationId xmlns:a16="http://schemas.microsoft.com/office/drawing/2014/main" id="{85698A67-E0C5-4167-AB27-8DFD97EC0E84}"/>
              </a:ext>
            </a:extLst>
          </p:cNvPr>
          <p:cNvSpPr/>
          <p:nvPr/>
        </p:nvSpPr>
        <p:spPr>
          <a:xfrm>
            <a:off x="0" y="4192612"/>
            <a:ext cx="9144000" cy="584775"/>
          </a:xfrm>
          <a:prstGeom prst="rect">
            <a:avLst/>
          </a:prstGeom>
        </p:spPr>
        <p:txBody>
          <a:bodyPr wrap="square">
            <a:spAutoFit/>
          </a:bodyPr>
          <a:lstStyle/>
          <a:p>
            <a:r>
              <a:rPr lang="en-US" sz="3200" b="1" baseline="30000" dirty="0">
                <a:solidFill>
                  <a:srgbClr val="000000"/>
                </a:solidFill>
              </a:rPr>
              <a:t>21 </a:t>
            </a:r>
            <a:r>
              <a:rPr lang="en-US" sz="3200" b="1" dirty="0">
                <a:solidFill>
                  <a:srgbClr val="0070C0"/>
                </a:solidFill>
              </a:rPr>
              <a:t>and be subject </a:t>
            </a:r>
            <a:r>
              <a:rPr lang="en-US" sz="3200" b="1" dirty="0">
                <a:solidFill>
                  <a:srgbClr val="000000"/>
                </a:solidFill>
              </a:rPr>
              <a:t>to one another </a:t>
            </a:r>
            <a:r>
              <a:rPr lang="en-US" sz="3200" b="1" dirty="0">
                <a:solidFill>
                  <a:srgbClr val="0070C0"/>
                </a:solidFill>
              </a:rPr>
              <a:t>in the fear of Christ</a:t>
            </a:r>
            <a:r>
              <a:rPr lang="en-US" sz="3200" dirty="0">
                <a:solidFill>
                  <a:srgbClr val="000000"/>
                </a:solidFill>
              </a:rPr>
              <a:t>.</a:t>
            </a:r>
            <a:endParaRPr lang="en-US" sz="3200" dirty="0"/>
          </a:p>
        </p:txBody>
      </p:sp>
    </p:spTree>
    <p:extLst>
      <p:ext uri="{BB962C8B-B14F-4D97-AF65-F5344CB8AC3E}">
        <p14:creationId xmlns:p14="http://schemas.microsoft.com/office/powerpoint/2010/main" val="2768421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1" y="11084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t> </a:t>
            </a:r>
            <a:r>
              <a:rPr lang="en-US" sz="3200" b="1" dirty="0">
                <a:solidFill>
                  <a:srgbClr val="C00000"/>
                </a:solidFill>
              </a:rPr>
              <a:t>to one another </a:t>
            </a:r>
            <a:r>
              <a:rPr lang="en-US" sz="3200" b="1" dirty="0">
                <a:solidFill>
                  <a:srgbClr val="0070C0"/>
                </a:solidFill>
              </a:rPr>
              <a:t>in psalms and hymns and spiritual songs</a:t>
            </a:r>
            <a:r>
              <a:rPr lang="en-US" sz="3200" dirty="0"/>
              <a:t>, </a:t>
            </a:r>
          </a:p>
          <a:p>
            <a:endParaRPr lang="en-US" sz="3200" b="1" dirty="0"/>
          </a:p>
          <a:p>
            <a:r>
              <a:rPr lang="en-US" sz="3200" b="1" dirty="0">
                <a:solidFill>
                  <a:srgbClr val="0070C0"/>
                </a:solidFill>
              </a:rPr>
              <a:t>singing and making melody with your heart             </a:t>
            </a:r>
            <a:r>
              <a:rPr lang="en-US" sz="3200" b="1" dirty="0">
                <a:solidFill>
                  <a:srgbClr val="C00000"/>
                </a:solidFill>
              </a:rPr>
              <a:t>to the Lord</a:t>
            </a:r>
            <a:r>
              <a:rPr lang="en-US" sz="3200" b="1" dirty="0"/>
              <a:t>;</a:t>
            </a:r>
          </a:p>
        </p:txBody>
      </p:sp>
      <p:sp>
        <p:nvSpPr>
          <p:cNvPr id="5" name="Rectangle 4">
            <a:extLst>
              <a:ext uri="{FF2B5EF4-FFF2-40B4-BE49-F238E27FC236}">
                <a16:creationId xmlns:a16="http://schemas.microsoft.com/office/drawing/2014/main" id="{60C66A38-C29C-49DB-B394-B998E846CF0D}"/>
              </a:ext>
            </a:extLst>
          </p:cNvPr>
          <p:cNvSpPr/>
          <p:nvPr/>
        </p:nvSpPr>
        <p:spPr>
          <a:xfrm>
            <a:off x="0" y="2890391"/>
            <a:ext cx="8680173" cy="1077218"/>
          </a:xfrm>
          <a:prstGeom prst="rect">
            <a:avLst/>
          </a:prstGeom>
        </p:spPr>
        <p:txBody>
          <a:bodyPr wrap="square">
            <a:spAutoFit/>
          </a:bodyPr>
          <a:lstStyle/>
          <a:p>
            <a:r>
              <a:rPr lang="en-US" sz="3200" b="1" baseline="30000" dirty="0"/>
              <a:t>20 </a:t>
            </a:r>
            <a:r>
              <a:rPr lang="en-US" sz="3200" b="1" dirty="0">
                <a:solidFill>
                  <a:srgbClr val="0070C0"/>
                </a:solidFill>
              </a:rPr>
              <a:t>always giving thanks for all things in the name of our Lord Jesus Christ </a:t>
            </a:r>
            <a:r>
              <a:rPr lang="en-US" sz="3200" b="1" dirty="0">
                <a:solidFill>
                  <a:srgbClr val="C00000"/>
                </a:solidFill>
              </a:rPr>
              <a:t>to God, even the Father</a:t>
            </a:r>
            <a:r>
              <a:rPr lang="en-US" sz="3200" b="1" dirty="0"/>
              <a:t>;</a:t>
            </a:r>
          </a:p>
        </p:txBody>
      </p:sp>
      <p:sp>
        <p:nvSpPr>
          <p:cNvPr id="3" name="Rectangle 2">
            <a:extLst>
              <a:ext uri="{FF2B5EF4-FFF2-40B4-BE49-F238E27FC236}">
                <a16:creationId xmlns:a16="http://schemas.microsoft.com/office/drawing/2014/main" id="{85698A67-E0C5-4167-AB27-8DFD97EC0E84}"/>
              </a:ext>
            </a:extLst>
          </p:cNvPr>
          <p:cNvSpPr/>
          <p:nvPr/>
        </p:nvSpPr>
        <p:spPr>
          <a:xfrm>
            <a:off x="0" y="4192612"/>
            <a:ext cx="9144000" cy="584775"/>
          </a:xfrm>
          <a:prstGeom prst="rect">
            <a:avLst/>
          </a:prstGeom>
        </p:spPr>
        <p:txBody>
          <a:bodyPr wrap="square">
            <a:spAutoFit/>
          </a:bodyPr>
          <a:lstStyle/>
          <a:p>
            <a:r>
              <a:rPr lang="en-US" sz="3200" b="1" baseline="30000" dirty="0">
                <a:solidFill>
                  <a:srgbClr val="000000"/>
                </a:solidFill>
              </a:rPr>
              <a:t>21 </a:t>
            </a:r>
            <a:r>
              <a:rPr lang="en-US" sz="3200" b="1" dirty="0">
                <a:solidFill>
                  <a:srgbClr val="0070C0"/>
                </a:solidFill>
              </a:rPr>
              <a:t>and be subject </a:t>
            </a:r>
            <a:r>
              <a:rPr lang="en-US" sz="3200" b="1" dirty="0">
                <a:solidFill>
                  <a:srgbClr val="C00000"/>
                </a:solidFill>
              </a:rPr>
              <a:t>to one another </a:t>
            </a:r>
            <a:r>
              <a:rPr lang="en-US" sz="3200" b="1" dirty="0">
                <a:solidFill>
                  <a:srgbClr val="0070C0"/>
                </a:solidFill>
              </a:rPr>
              <a:t>in the fear of Christ</a:t>
            </a:r>
            <a:r>
              <a:rPr lang="en-US" sz="3200" dirty="0">
                <a:solidFill>
                  <a:srgbClr val="000000"/>
                </a:solidFill>
              </a:rPr>
              <a:t>.</a:t>
            </a:r>
            <a:endParaRPr lang="en-US" sz="3200" dirty="0"/>
          </a:p>
        </p:txBody>
      </p:sp>
    </p:spTree>
    <p:extLst>
      <p:ext uri="{BB962C8B-B14F-4D97-AF65-F5344CB8AC3E}">
        <p14:creationId xmlns:p14="http://schemas.microsoft.com/office/powerpoint/2010/main" val="1623784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0" y="1926533"/>
            <a:ext cx="8918713" cy="2554545"/>
          </a:xfrm>
          <a:prstGeom prst="rect">
            <a:avLst/>
          </a:prstGeom>
        </p:spPr>
        <p:txBody>
          <a:bodyPr wrap="square">
            <a:spAutoFit/>
          </a:bodyPr>
          <a:lstStyle/>
          <a:p>
            <a:r>
              <a:rPr lang="en-US" sz="3200" b="1" baseline="30000" dirty="0"/>
              <a:t>19 </a:t>
            </a:r>
            <a:r>
              <a:rPr lang="en-US" sz="3200" b="1" dirty="0"/>
              <a:t>speaking</a:t>
            </a:r>
            <a:r>
              <a:rPr lang="en-US" sz="3200" dirty="0"/>
              <a:t> </a:t>
            </a:r>
            <a:r>
              <a:rPr lang="en-US" sz="3200" b="1" dirty="0"/>
              <a:t>to one another in psalms and hymns and spiritual songs</a:t>
            </a:r>
            <a:r>
              <a:rPr lang="en-US" sz="3200" dirty="0"/>
              <a:t>, </a:t>
            </a:r>
          </a:p>
          <a:p>
            <a:endParaRPr lang="en-US" sz="3200" b="1" dirty="0"/>
          </a:p>
          <a:p>
            <a:r>
              <a:rPr lang="en-US" sz="3200" b="1" dirty="0"/>
              <a:t>singing and making melody with your heart             to the Lord;</a:t>
            </a:r>
          </a:p>
        </p:txBody>
      </p:sp>
      <p:sp>
        <p:nvSpPr>
          <p:cNvPr id="5" name="Rectangle 4">
            <a:extLst>
              <a:ext uri="{FF2B5EF4-FFF2-40B4-BE49-F238E27FC236}">
                <a16:creationId xmlns:a16="http://schemas.microsoft.com/office/drawing/2014/main" id="{60C66A38-C29C-49DB-B394-B998E846CF0D}"/>
              </a:ext>
            </a:extLst>
          </p:cNvPr>
          <p:cNvSpPr/>
          <p:nvPr/>
        </p:nvSpPr>
        <p:spPr>
          <a:xfrm>
            <a:off x="0" y="4719191"/>
            <a:ext cx="8680173" cy="1077218"/>
          </a:xfrm>
          <a:prstGeom prst="rect">
            <a:avLst/>
          </a:prstGeom>
        </p:spPr>
        <p:txBody>
          <a:bodyPr wrap="square">
            <a:spAutoFit/>
          </a:bodyPr>
          <a:lstStyle/>
          <a:p>
            <a:r>
              <a:rPr lang="en-US" sz="3200" b="1" baseline="30000" dirty="0"/>
              <a:t>20 </a:t>
            </a:r>
            <a:r>
              <a:rPr lang="en-US" sz="3200" b="1" dirty="0"/>
              <a:t>always giving thanks for all things in the name of our Lord Jesus Christ to God, even the Father;</a:t>
            </a:r>
          </a:p>
        </p:txBody>
      </p:sp>
      <p:sp>
        <p:nvSpPr>
          <p:cNvPr id="3" name="Rectangle 2">
            <a:extLst>
              <a:ext uri="{FF2B5EF4-FFF2-40B4-BE49-F238E27FC236}">
                <a16:creationId xmlns:a16="http://schemas.microsoft.com/office/drawing/2014/main" id="{85698A67-E0C5-4167-AB27-8DFD97EC0E84}"/>
              </a:ext>
            </a:extLst>
          </p:cNvPr>
          <p:cNvSpPr/>
          <p:nvPr/>
        </p:nvSpPr>
        <p:spPr>
          <a:xfrm>
            <a:off x="0" y="5955151"/>
            <a:ext cx="9144000" cy="584775"/>
          </a:xfrm>
          <a:prstGeom prst="rect">
            <a:avLst/>
          </a:prstGeom>
        </p:spPr>
        <p:txBody>
          <a:bodyPr wrap="square">
            <a:spAutoFit/>
          </a:bodyPr>
          <a:lstStyle/>
          <a:p>
            <a:r>
              <a:rPr lang="en-US" sz="3200" b="1" baseline="30000" dirty="0"/>
              <a:t>21 </a:t>
            </a:r>
            <a:r>
              <a:rPr lang="en-US" sz="3200" b="1" dirty="0"/>
              <a:t>and be subject to one another in the fear of Christ</a:t>
            </a:r>
            <a:r>
              <a:rPr lang="en-US" sz="3200" dirty="0"/>
              <a:t>.</a:t>
            </a:r>
          </a:p>
        </p:txBody>
      </p:sp>
      <p:sp>
        <p:nvSpPr>
          <p:cNvPr id="4" name="Rectangle 3">
            <a:extLst>
              <a:ext uri="{FF2B5EF4-FFF2-40B4-BE49-F238E27FC236}">
                <a16:creationId xmlns:a16="http://schemas.microsoft.com/office/drawing/2014/main" id="{47F4CD2A-2CDB-4D2C-B35A-3A736CB1325D}"/>
              </a:ext>
            </a:extLst>
          </p:cNvPr>
          <p:cNvSpPr/>
          <p:nvPr/>
        </p:nvSpPr>
        <p:spPr>
          <a:xfrm>
            <a:off x="0" y="611202"/>
            <a:ext cx="8918713" cy="1077218"/>
          </a:xfrm>
          <a:prstGeom prst="rect">
            <a:avLst/>
          </a:prstGeom>
        </p:spPr>
        <p:txBody>
          <a:bodyPr wrap="square">
            <a:spAutoFit/>
          </a:bodyPr>
          <a:lstStyle/>
          <a:p>
            <a:r>
              <a:rPr lang="en-US" sz="3200" b="1" baseline="30000" dirty="0">
                <a:solidFill>
                  <a:srgbClr val="000000"/>
                </a:solidFill>
                <a:latin typeface="&amp;quot"/>
              </a:rPr>
              <a:t>18 </a:t>
            </a:r>
            <a:r>
              <a:rPr lang="en-US" sz="3200" b="1" dirty="0">
                <a:solidFill>
                  <a:srgbClr val="000000"/>
                </a:solidFill>
                <a:latin typeface="&amp;quot"/>
              </a:rPr>
              <a:t>And do not get drunk with wine, for that is dissipation, but be filled with the Spirit,</a:t>
            </a:r>
            <a:endParaRPr lang="en-US" sz="3200" b="1" dirty="0"/>
          </a:p>
        </p:txBody>
      </p:sp>
    </p:spTree>
    <p:extLst>
      <p:ext uri="{BB962C8B-B14F-4D97-AF65-F5344CB8AC3E}">
        <p14:creationId xmlns:p14="http://schemas.microsoft.com/office/powerpoint/2010/main" val="2593345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0" y="1926533"/>
            <a:ext cx="8918713" cy="2554545"/>
          </a:xfrm>
          <a:prstGeom prst="rect">
            <a:avLst/>
          </a:prstGeom>
        </p:spPr>
        <p:txBody>
          <a:bodyPr wrap="square">
            <a:spAutoFit/>
          </a:bodyPr>
          <a:lstStyle/>
          <a:p>
            <a:r>
              <a:rPr lang="en-US" sz="3200" b="1" baseline="30000" dirty="0"/>
              <a:t>19 </a:t>
            </a:r>
            <a:r>
              <a:rPr lang="en-US" sz="3200" b="1" dirty="0"/>
              <a:t>speaking</a:t>
            </a:r>
            <a:r>
              <a:rPr lang="en-US" sz="3200" dirty="0"/>
              <a:t> </a:t>
            </a:r>
            <a:r>
              <a:rPr lang="en-US" sz="3200" b="1" dirty="0"/>
              <a:t>to one another in psalms and hymns and spiritual songs</a:t>
            </a:r>
            <a:r>
              <a:rPr lang="en-US" sz="3200" dirty="0"/>
              <a:t>, </a:t>
            </a:r>
          </a:p>
          <a:p>
            <a:endParaRPr lang="en-US" sz="3200" b="1" dirty="0"/>
          </a:p>
          <a:p>
            <a:r>
              <a:rPr lang="en-US" sz="3200" b="1" dirty="0"/>
              <a:t>singing and making melody with your heart             to the Lord;</a:t>
            </a:r>
          </a:p>
        </p:txBody>
      </p:sp>
      <p:sp>
        <p:nvSpPr>
          <p:cNvPr id="5" name="Rectangle 4">
            <a:extLst>
              <a:ext uri="{FF2B5EF4-FFF2-40B4-BE49-F238E27FC236}">
                <a16:creationId xmlns:a16="http://schemas.microsoft.com/office/drawing/2014/main" id="{60C66A38-C29C-49DB-B394-B998E846CF0D}"/>
              </a:ext>
            </a:extLst>
          </p:cNvPr>
          <p:cNvSpPr/>
          <p:nvPr/>
        </p:nvSpPr>
        <p:spPr>
          <a:xfrm>
            <a:off x="0" y="4719191"/>
            <a:ext cx="8680173" cy="1077218"/>
          </a:xfrm>
          <a:prstGeom prst="rect">
            <a:avLst/>
          </a:prstGeom>
        </p:spPr>
        <p:txBody>
          <a:bodyPr wrap="square">
            <a:spAutoFit/>
          </a:bodyPr>
          <a:lstStyle/>
          <a:p>
            <a:r>
              <a:rPr lang="en-US" sz="3200" b="1" baseline="30000" dirty="0"/>
              <a:t>20 </a:t>
            </a:r>
            <a:r>
              <a:rPr lang="en-US" sz="3200" b="1" dirty="0"/>
              <a:t>always giving thanks for all things in the name of our Lord Jesus Christ to God, even the Father;</a:t>
            </a:r>
          </a:p>
        </p:txBody>
      </p:sp>
      <p:sp>
        <p:nvSpPr>
          <p:cNvPr id="3" name="Rectangle 2">
            <a:extLst>
              <a:ext uri="{FF2B5EF4-FFF2-40B4-BE49-F238E27FC236}">
                <a16:creationId xmlns:a16="http://schemas.microsoft.com/office/drawing/2014/main" id="{85698A67-E0C5-4167-AB27-8DFD97EC0E84}"/>
              </a:ext>
            </a:extLst>
          </p:cNvPr>
          <p:cNvSpPr/>
          <p:nvPr/>
        </p:nvSpPr>
        <p:spPr>
          <a:xfrm>
            <a:off x="0" y="6034522"/>
            <a:ext cx="9144000" cy="584775"/>
          </a:xfrm>
          <a:prstGeom prst="rect">
            <a:avLst/>
          </a:prstGeom>
        </p:spPr>
        <p:txBody>
          <a:bodyPr wrap="square">
            <a:spAutoFit/>
          </a:bodyPr>
          <a:lstStyle/>
          <a:p>
            <a:r>
              <a:rPr lang="en-US" sz="3200" b="1" baseline="30000" dirty="0"/>
              <a:t>21 </a:t>
            </a:r>
            <a:r>
              <a:rPr lang="en-US" sz="3200" b="1" dirty="0"/>
              <a:t>and be subject to one another in the fear of Christ</a:t>
            </a:r>
            <a:r>
              <a:rPr lang="en-US" sz="3200" dirty="0"/>
              <a:t>.</a:t>
            </a:r>
          </a:p>
        </p:txBody>
      </p:sp>
      <p:sp>
        <p:nvSpPr>
          <p:cNvPr id="4" name="Rectangle 3">
            <a:extLst>
              <a:ext uri="{FF2B5EF4-FFF2-40B4-BE49-F238E27FC236}">
                <a16:creationId xmlns:a16="http://schemas.microsoft.com/office/drawing/2014/main" id="{47F4CD2A-2CDB-4D2C-B35A-3A736CB1325D}"/>
              </a:ext>
            </a:extLst>
          </p:cNvPr>
          <p:cNvSpPr/>
          <p:nvPr/>
        </p:nvSpPr>
        <p:spPr>
          <a:xfrm>
            <a:off x="0" y="611202"/>
            <a:ext cx="8918713" cy="1077218"/>
          </a:xfrm>
          <a:prstGeom prst="rect">
            <a:avLst/>
          </a:prstGeom>
        </p:spPr>
        <p:txBody>
          <a:bodyPr wrap="square">
            <a:spAutoFit/>
          </a:bodyPr>
          <a:lstStyle/>
          <a:p>
            <a:r>
              <a:rPr lang="en-US" sz="3200" b="1" baseline="30000" dirty="0">
                <a:solidFill>
                  <a:srgbClr val="000000"/>
                </a:solidFill>
                <a:latin typeface="&amp;quot"/>
              </a:rPr>
              <a:t>18 </a:t>
            </a:r>
            <a:r>
              <a:rPr lang="en-US" sz="3200" b="1" dirty="0">
                <a:solidFill>
                  <a:srgbClr val="0070C0"/>
                </a:solidFill>
                <a:latin typeface="&amp;quot"/>
              </a:rPr>
              <a:t>And do not get drunk with wine</a:t>
            </a:r>
            <a:r>
              <a:rPr lang="en-US" sz="3200" b="1" dirty="0">
                <a:solidFill>
                  <a:srgbClr val="000000"/>
                </a:solidFill>
                <a:latin typeface="&amp;quot"/>
              </a:rPr>
              <a:t>, for that is dissipation, but be filled with the Spirit,</a:t>
            </a:r>
            <a:endParaRPr lang="en-US" sz="3200" b="1" dirty="0"/>
          </a:p>
        </p:txBody>
      </p:sp>
    </p:spTree>
    <p:extLst>
      <p:ext uri="{BB962C8B-B14F-4D97-AF65-F5344CB8AC3E}">
        <p14:creationId xmlns:p14="http://schemas.microsoft.com/office/powerpoint/2010/main" val="2564193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0" y="1926533"/>
            <a:ext cx="8918713" cy="2554545"/>
          </a:xfrm>
          <a:prstGeom prst="rect">
            <a:avLst/>
          </a:prstGeom>
        </p:spPr>
        <p:txBody>
          <a:bodyPr wrap="square">
            <a:spAutoFit/>
          </a:bodyPr>
          <a:lstStyle/>
          <a:p>
            <a:r>
              <a:rPr lang="en-US" sz="3200" b="1" baseline="30000" dirty="0"/>
              <a:t>19 </a:t>
            </a:r>
            <a:r>
              <a:rPr lang="en-US" sz="3200" b="1" dirty="0"/>
              <a:t>speaking</a:t>
            </a:r>
            <a:r>
              <a:rPr lang="en-US" sz="3200" dirty="0"/>
              <a:t> </a:t>
            </a:r>
            <a:r>
              <a:rPr lang="en-US" sz="3200" b="1" dirty="0"/>
              <a:t>to one another in psalms and hymns and spiritual songs</a:t>
            </a:r>
            <a:r>
              <a:rPr lang="en-US" sz="3200" dirty="0"/>
              <a:t>, </a:t>
            </a:r>
          </a:p>
          <a:p>
            <a:endParaRPr lang="en-US" sz="3200" b="1" dirty="0"/>
          </a:p>
          <a:p>
            <a:r>
              <a:rPr lang="en-US" sz="3200" b="1" dirty="0"/>
              <a:t>singing and making melody with your heart             to the Lord;</a:t>
            </a:r>
          </a:p>
        </p:txBody>
      </p:sp>
      <p:sp>
        <p:nvSpPr>
          <p:cNvPr id="5" name="Rectangle 4">
            <a:extLst>
              <a:ext uri="{FF2B5EF4-FFF2-40B4-BE49-F238E27FC236}">
                <a16:creationId xmlns:a16="http://schemas.microsoft.com/office/drawing/2014/main" id="{60C66A38-C29C-49DB-B394-B998E846CF0D}"/>
              </a:ext>
            </a:extLst>
          </p:cNvPr>
          <p:cNvSpPr/>
          <p:nvPr/>
        </p:nvSpPr>
        <p:spPr>
          <a:xfrm>
            <a:off x="0" y="4719191"/>
            <a:ext cx="8680173" cy="1077218"/>
          </a:xfrm>
          <a:prstGeom prst="rect">
            <a:avLst/>
          </a:prstGeom>
        </p:spPr>
        <p:txBody>
          <a:bodyPr wrap="square">
            <a:spAutoFit/>
          </a:bodyPr>
          <a:lstStyle/>
          <a:p>
            <a:r>
              <a:rPr lang="en-US" sz="3200" b="1" baseline="30000" dirty="0"/>
              <a:t>20 </a:t>
            </a:r>
            <a:r>
              <a:rPr lang="en-US" sz="3200" b="1" dirty="0"/>
              <a:t>always giving thanks for all things in the name of our </a:t>
            </a:r>
            <a:r>
              <a:rPr lang="en-US" sz="3200" b="1" dirty="0">
                <a:solidFill>
                  <a:srgbClr val="0070C0"/>
                </a:solidFill>
              </a:rPr>
              <a:t>Lord Jesus Christ to God</a:t>
            </a:r>
            <a:r>
              <a:rPr lang="en-US" sz="3200" b="1" dirty="0"/>
              <a:t>, </a:t>
            </a:r>
            <a:r>
              <a:rPr lang="en-US" sz="3200" b="1" dirty="0">
                <a:solidFill>
                  <a:srgbClr val="0070C0"/>
                </a:solidFill>
              </a:rPr>
              <a:t>even the Father</a:t>
            </a:r>
            <a:r>
              <a:rPr lang="en-US" sz="3200" b="1" dirty="0"/>
              <a:t>;</a:t>
            </a:r>
          </a:p>
        </p:txBody>
      </p:sp>
      <p:sp>
        <p:nvSpPr>
          <p:cNvPr id="3" name="Rectangle 2">
            <a:extLst>
              <a:ext uri="{FF2B5EF4-FFF2-40B4-BE49-F238E27FC236}">
                <a16:creationId xmlns:a16="http://schemas.microsoft.com/office/drawing/2014/main" id="{85698A67-E0C5-4167-AB27-8DFD97EC0E84}"/>
              </a:ext>
            </a:extLst>
          </p:cNvPr>
          <p:cNvSpPr/>
          <p:nvPr/>
        </p:nvSpPr>
        <p:spPr>
          <a:xfrm>
            <a:off x="0" y="6034522"/>
            <a:ext cx="9144000" cy="584775"/>
          </a:xfrm>
          <a:prstGeom prst="rect">
            <a:avLst/>
          </a:prstGeom>
        </p:spPr>
        <p:txBody>
          <a:bodyPr wrap="square">
            <a:spAutoFit/>
          </a:bodyPr>
          <a:lstStyle/>
          <a:p>
            <a:r>
              <a:rPr lang="en-US" sz="3200" b="1" baseline="30000" dirty="0"/>
              <a:t>21 </a:t>
            </a:r>
            <a:r>
              <a:rPr lang="en-US" sz="3200" b="1" dirty="0"/>
              <a:t>and be subject to one another in the fear of </a:t>
            </a:r>
            <a:r>
              <a:rPr lang="en-US" sz="3200" b="1" dirty="0">
                <a:solidFill>
                  <a:srgbClr val="0070C0"/>
                </a:solidFill>
              </a:rPr>
              <a:t>Christ</a:t>
            </a:r>
            <a:r>
              <a:rPr lang="en-US" sz="3200" dirty="0"/>
              <a:t>.</a:t>
            </a:r>
          </a:p>
        </p:txBody>
      </p:sp>
      <p:sp>
        <p:nvSpPr>
          <p:cNvPr id="4" name="Rectangle 3">
            <a:extLst>
              <a:ext uri="{FF2B5EF4-FFF2-40B4-BE49-F238E27FC236}">
                <a16:creationId xmlns:a16="http://schemas.microsoft.com/office/drawing/2014/main" id="{47F4CD2A-2CDB-4D2C-B35A-3A736CB1325D}"/>
              </a:ext>
            </a:extLst>
          </p:cNvPr>
          <p:cNvSpPr/>
          <p:nvPr/>
        </p:nvSpPr>
        <p:spPr>
          <a:xfrm>
            <a:off x="0" y="611202"/>
            <a:ext cx="8918713" cy="1077218"/>
          </a:xfrm>
          <a:prstGeom prst="rect">
            <a:avLst/>
          </a:prstGeom>
        </p:spPr>
        <p:txBody>
          <a:bodyPr wrap="square">
            <a:spAutoFit/>
          </a:bodyPr>
          <a:lstStyle/>
          <a:p>
            <a:r>
              <a:rPr lang="en-US" sz="3200" b="1" baseline="30000" dirty="0">
                <a:solidFill>
                  <a:srgbClr val="000000"/>
                </a:solidFill>
                <a:latin typeface="&amp;quot"/>
              </a:rPr>
              <a:t>18 </a:t>
            </a:r>
            <a:r>
              <a:rPr lang="en-US" sz="3200" b="1" dirty="0">
                <a:latin typeface="&amp;quot"/>
              </a:rPr>
              <a:t>And do not get drunk with wine</a:t>
            </a:r>
            <a:r>
              <a:rPr lang="en-US" sz="3200" b="1" dirty="0">
                <a:solidFill>
                  <a:srgbClr val="000000"/>
                </a:solidFill>
                <a:latin typeface="&amp;quot"/>
              </a:rPr>
              <a:t>, for that is dissipation, but be filled with the </a:t>
            </a:r>
            <a:r>
              <a:rPr lang="en-US" sz="3200" b="1" dirty="0">
                <a:solidFill>
                  <a:srgbClr val="0070C0"/>
                </a:solidFill>
                <a:latin typeface="&amp;quot"/>
              </a:rPr>
              <a:t>Spirit</a:t>
            </a:r>
            <a:r>
              <a:rPr lang="en-US" sz="3200" b="1" dirty="0">
                <a:solidFill>
                  <a:srgbClr val="000000"/>
                </a:solidFill>
                <a:latin typeface="&amp;quot"/>
              </a:rPr>
              <a:t>,</a:t>
            </a:r>
            <a:endParaRPr lang="en-US" sz="3200" b="1" dirty="0"/>
          </a:p>
        </p:txBody>
      </p:sp>
    </p:spTree>
    <p:extLst>
      <p:ext uri="{BB962C8B-B14F-4D97-AF65-F5344CB8AC3E}">
        <p14:creationId xmlns:p14="http://schemas.microsoft.com/office/powerpoint/2010/main" val="843403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3BD94-2DAD-441A-818A-6646AAA00F57}"/>
              </a:ext>
            </a:extLst>
          </p:cNvPr>
          <p:cNvSpPr/>
          <p:nvPr/>
        </p:nvSpPr>
        <p:spPr>
          <a:xfrm>
            <a:off x="0" y="1926533"/>
            <a:ext cx="8918713" cy="2554545"/>
          </a:xfrm>
          <a:prstGeom prst="rect">
            <a:avLst/>
          </a:prstGeom>
        </p:spPr>
        <p:txBody>
          <a:bodyPr wrap="square">
            <a:spAutoFit/>
          </a:bodyPr>
          <a:lstStyle/>
          <a:p>
            <a:r>
              <a:rPr lang="en-US" sz="3200" b="1" baseline="30000" dirty="0"/>
              <a:t>19 </a:t>
            </a:r>
            <a:r>
              <a:rPr lang="en-US" sz="3200" b="1" dirty="0">
                <a:solidFill>
                  <a:srgbClr val="0070C0"/>
                </a:solidFill>
              </a:rPr>
              <a:t>speaking</a:t>
            </a:r>
            <a:r>
              <a:rPr lang="en-US" sz="3200" dirty="0">
                <a:solidFill>
                  <a:srgbClr val="0070C0"/>
                </a:solidFill>
              </a:rPr>
              <a:t> </a:t>
            </a:r>
            <a:r>
              <a:rPr lang="en-US" sz="3200" b="1" dirty="0">
                <a:solidFill>
                  <a:srgbClr val="0070C0"/>
                </a:solidFill>
              </a:rPr>
              <a:t>to one another </a:t>
            </a:r>
            <a:r>
              <a:rPr lang="en-US" sz="3200" b="1" dirty="0"/>
              <a:t>in psalms and hymns and spiritual songs</a:t>
            </a:r>
            <a:r>
              <a:rPr lang="en-US" sz="3200" dirty="0"/>
              <a:t>, </a:t>
            </a:r>
          </a:p>
          <a:p>
            <a:endParaRPr lang="en-US" sz="3200" b="1" dirty="0"/>
          </a:p>
          <a:p>
            <a:r>
              <a:rPr lang="en-US" sz="3200" b="1" dirty="0"/>
              <a:t>singing and making melody with your heart             to the Lord;</a:t>
            </a:r>
          </a:p>
        </p:txBody>
      </p:sp>
      <p:sp>
        <p:nvSpPr>
          <p:cNvPr id="5" name="Rectangle 4">
            <a:extLst>
              <a:ext uri="{FF2B5EF4-FFF2-40B4-BE49-F238E27FC236}">
                <a16:creationId xmlns:a16="http://schemas.microsoft.com/office/drawing/2014/main" id="{60C66A38-C29C-49DB-B394-B998E846CF0D}"/>
              </a:ext>
            </a:extLst>
          </p:cNvPr>
          <p:cNvSpPr/>
          <p:nvPr/>
        </p:nvSpPr>
        <p:spPr>
          <a:xfrm>
            <a:off x="0" y="4719191"/>
            <a:ext cx="8680173" cy="1077218"/>
          </a:xfrm>
          <a:prstGeom prst="rect">
            <a:avLst/>
          </a:prstGeom>
        </p:spPr>
        <p:txBody>
          <a:bodyPr wrap="square">
            <a:spAutoFit/>
          </a:bodyPr>
          <a:lstStyle/>
          <a:p>
            <a:r>
              <a:rPr lang="en-US" sz="3200" b="1" baseline="30000" dirty="0"/>
              <a:t>20 </a:t>
            </a:r>
            <a:r>
              <a:rPr lang="en-US" sz="3200" b="1" dirty="0"/>
              <a:t>always giving thanks for all things in the name of our Lord Jesus Christ to God, even the Father;</a:t>
            </a:r>
          </a:p>
        </p:txBody>
      </p:sp>
      <p:sp>
        <p:nvSpPr>
          <p:cNvPr id="3" name="Rectangle 2">
            <a:extLst>
              <a:ext uri="{FF2B5EF4-FFF2-40B4-BE49-F238E27FC236}">
                <a16:creationId xmlns:a16="http://schemas.microsoft.com/office/drawing/2014/main" id="{85698A67-E0C5-4167-AB27-8DFD97EC0E84}"/>
              </a:ext>
            </a:extLst>
          </p:cNvPr>
          <p:cNvSpPr/>
          <p:nvPr/>
        </p:nvSpPr>
        <p:spPr>
          <a:xfrm>
            <a:off x="0" y="6034522"/>
            <a:ext cx="9144000" cy="584775"/>
          </a:xfrm>
          <a:prstGeom prst="rect">
            <a:avLst/>
          </a:prstGeom>
        </p:spPr>
        <p:txBody>
          <a:bodyPr wrap="square">
            <a:spAutoFit/>
          </a:bodyPr>
          <a:lstStyle/>
          <a:p>
            <a:r>
              <a:rPr lang="en-US" sz="3200" b="1" baseline="30000" dirty="0"/>
              <a:t>21 </a:t>
            </a:r>
            <a:r>
              <a:rPr lang="en-US" sz="3200" b="1" dirty="0"/>
              <a:t>and </a:t>
            </a:r>
            <a:r>
              <a:rPr lang="en-US" sz="3200" b="1" dirty="0">
                <a:solidFill>
                  <a:srgbClr val="0070C0"/>
                </a:solidFill>
              </a:rPr>
              <a:t>be subject to one another </a:t>
            </a:r>
            <a:r>
              <a:rPr lang="en-US" sz="3200" b="1" dirty="0"/>
              <a:t>in the fear of Christ</a:t>
            </a:r>
            <a:r>
              <a:rPr lang="en-US" sz="3200" dirty="0"/>
              <a:t>.</a:t>
            </a:r>
          </a:p>
        </p:txBody>
      </p:sp>
      <p:sp>
        <p:nvSpPr>
          <p:cNvPr id="4" name="Rectangle 3">
            <a:extLst>
              <a:ext uri="{FF2B5EF4-FFF2-40B4-BE49-F238E27FC236}">
                <a16:creationId xmlns:a16="http://schemas.microsoft.com/office/drawing/2014/main" id="{47F4CD2A-2CDB-4D2C-B35A-3A736CB1325D}"/>
              </a:ext>
            </a:extLst>
          </p:cNvPr>
          <p:cNvSpPr/>
          <p:nvPr/>
        </p:nvSpPr>
        <p:spPr>
          <a:xfrm>
            <a:off x="0" y="611202"/>
            <a:ext cx="8918713" cy="1077218"/>
          </a:xfrm>
          <a:prstGeom prst="rect">
            <a:avLst/>
          </a:prstGeom>
        </p:spPr>
        <p:txBody>
          <a:bodyPr wrap="square">
            <a:spAutoFit/>
          </a:bodyPr>
          <a:lstStyle/>
          <a:p>
            <a:r>
              <a:rPr lang="en-US" sz="3200" b="1" baseline="30000" dirty="0">
                <a:solidFill>
                  <a:srgbClr val="000000"/>
                </a:solidFill>
                <a:latin typeface="&amp;quot"/>
              </a:rPr>
              <a:t>18 </a:t>
            </a:r>
            <a:r>
              <a:rPr lang="en-US" sz="3200" b="1" dirty="0">
                <a:latin typeface="&amp;quot"/>
              </a:rPr>
              <a:t>And do not get drunk with wine</a:t>
            </a:r>
            <a:r>
              <a:rPr lang="en-US" sz="3200" b="1" dirty="0">
                <a:solidFill>
                  <a:srgbClr val="000000"/>
                </a:solidFill>
                <a:latin typeface="&amp;quot"/>
              </a:rPr>
              <a:t>, for that is dissipation, but be filled with the </a:t>
            </a:r>
            <a:r>
              <a:rPr lang="en-US" sz="3200" b="1" dirty="0">
                <a:latin typeface="&amp;quot"/>
              </a:rPr>
              <a:t>Spirit</a:t>
            </a:r>
            <a:r>
              <a:rPr lang="en-US" sz="3200" b="1" dirty="0">
                <a:solidFill>
                  <a:srgbClr val="000000"/>
                </a:solidFill>
                <a:latin typeface="&amp;quot"/>
              </a:rPr>
              <a:t>,</a:t>
            </a:r>
            <a:endParaRPr lang="en-US" sz="3200" b="1" dirty="0"/>
          </a:p>
        </p:txBody>
      </p:sp>
    </p:spTree>
    <p:extLst>
      <p:ext uri="{BB962C8B-B14F-4D97-AF65-F5344CB8AC3E}">
        <p14:creationId xmlns:p14="http://schemas.microsoft.com/office/powerpoint/2010/main" val="409770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2062103"/>
          </a:xfrm>
          <a:prstGeom prst="rect">
            <a:avLst/>
          </a:prstGeom>
        </p:spPr>
        <p:txBody>
          <a:bodyPr wrap="square">
            <a:spAutoFit/>
          </a:bodyPr>
          <a:lstStyle/>
          <a:p>
            <a:r>
              <a:rPr lang="en-US" sz="3200" u="sng" dirty="0">
                <a:solidFill>
                  <a:srgbClr val="000000"/>
                </a:solidFill>
              </a:rPr>
              <a:t>Therefore be imitators of God, as beloved children</a:t>
            </a:r>
            <a:r>
              <a:rPr lang="en-US" sz="3200" dirty="0">
                <a:solidFill>
                  <a:srgbClr val="000000"/>
                </a:solidFill>
              </a:rPr>
              <a:t>. And </a:t>
            </a:r>
            <a:r>
              <a:rPr lang="en-US" sz="3200" b="1" dirty="0">
                <a:solidFill>
                  <a:srgbClr val="0070C0"/>
                </a:solidFill>
              </a:rPr>
              <a:t>walk in love</a:t>
            </a:r>
            <a:r>
              <a:rPr lang="en-US" sz="3200" dirty="0">
                <a:solidFill>
                  <a:srgbClr val="000000"/>
                </a:solidFill>
              </a:rPr>
              <a:t>, as Christ loved us and gave himself up for us, a fragrant offering and sacrifice to God.</a:t>
            </a:r>
          </a:p>
          <a:p>
            <a:r>
              <a:rPr lang="en-US" sz="3200" dirty="0">
                <a:solidFill>
                  <a:srgbClr val="000000"/>
                </a:solidFill>
              </a:rPr>
              <a:t>													</a:t>
            </a:r>
            <a:r>
              <a:rPr lang="en-US" sz="3200" i="1" dirty="0">
                <a:solidFill>
                  <a:srgbClr val="000000"/>
                </a:solidFill>
              </a:rPr>
              <a:t>Ephesians 5:1-2</a:t>
            </a:r>
            <a:endParaRPr lang="en-US" sz="3200" i="1" dirty="0"/>
          </a:p>
        </p:txBody>
      </p:sp>
    </p:spTree>
    <p:extLst>
      <p:ext uri="{BB962C8B-B14F-4D97-AF65-F5344CB8AC3E}">
        <p14:creationId xmlns:p14="http://schemas.microsoft.com/office/powerpoint/2010/main" val="2907877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2062103"/>
          </a:xfrm>
          <a:prstGeom prst="rect">
            <a:avLst/>
          </a:prstGeom>
        </p:spPr>
        <p:txBody>
          <a:bodyPr wrap="square">
            <a:spAutoFit/>
          </a:bodyPr>
          <a:lstStyle/>
          <a:p>
            <a:r>
              <a:rPr lang="en-US" sz="3200" u="sng" dirty="0">
                <a:solidFill>
                  <a:srgbClr val="000000"/>
                </a:solidFill>
              </a:rPr>
              <a:t>Therefore be imitators of God, as beloved children</a:t>
            </a:r>
            <a:r>
              <a:rPr lang="en-US" sz="3200" dirty="0">
                <a:solidFill>
                  <a:srgbClr val="000000"/>
                </a:solidFill>
              </a:rPr>
              <a:t>. And </a:t>
            </a:r>
            <a:r>
              <a:rPr lang="en-US" sz="3200" b="1" dirty="0">
                <a:solidFill>
                  <a:srgbClr val="0070C0"/>
                </a:solidFill>
              </a:rPr>
              <a:t>walk in love</a:t>
            </a:r>
            <a:r>
              <a:rPr lang="en-US" sz="3200" dirty="0">
                <a:solidFill>
                  <a:srgbClr val="000000"/>
                </a:solidFill>
              </a:rPr>
              <a:t>, as Christ loved us and gave himself up for us, a fragrant offering and sacrifice to God.</a:t>
            </a:r>
          </a:p>
          <a:p>
            <a:r>
              <a:rPr lang="en-US" sz="3200" dirty="0">
                <a:solidFill>
                  <a:srgbClr val="000000"/>
                </a:solidFill>
              </a:rPr>
              <a:t>													</a:t>
            </a:r>
            <a:r>
              <a:rPr lang="en-US" sz="3200" i="1" dirty="0">
                <a:solidFill>
                  <a:srgbClr val="000000"/>
                </a:solidFill>
              </a:rPr>
              <a:t>Ephesians 5:1-2</a:t>
            </a:r>
            <a:endParaRPr lang="en-US" sz="3200" i="1" dirty="0"/>
          </a:p>
        </p:txBody>
      </p:sp>
      <p:sp>
        <p:nvSpPr>
          <p:cNvPr id="3" name="Rectangle 2">
            <a:extLst>
              <a:ext uri="{FF2B5EF4-FFF2-40B4-BE49-F238E27FC236}">
                <a16:creationId xmlns:a16="http://schemas.microsoft.com/office/drawing/2014/main" id="{2D861CCF-678D-4706-85F8-5C815879D23F}"/>
              </a:ext>
            </a:extLst>
          </p:cNvPr>
          <p:cNvSpPr/>
          <p:nvPr/>
        </p:nvSpPr>
        <p:spPr>
          <a:xfrm>
            <a:off x="145773" y="2967335"/>
            <a:ext cx="8719931" cy="1569660"/>
          </a:xfrm>
          <a:prstGeom prst="rect">
            <a:avLst/>
          </a:prstGeom>
        </p:spPr>
        <p:txBody>
          <a:bodyPr wrap="square">
            <a:spAutoFit/>
          </a:bodyPr>
          <a:lstStyle/>
          <a:p>
            <a:r>
              <a:rPr lang="en-US" sz="3200" dirty="0">
                <a:solidFill>
                  <a:srgbClr val="000000"/>
                </a:solidFill>
              </a:rPr>
              <a:t>for at one time you were darkness, but now you are light in the Lord. </a:t>
            </a:r>
            <a:r>
              <a:rPr lang="en-US" sz="3200" b="1" dirty="0">
                <a:solidFill>
                  <a:srgbClr val="0070C0"/>
                </a:solidFill>
              </a:rPr>
              <a:t>Walk</a:t>
            </a:r>
            <a:r>
              <a:rPr lang="en-US" sz="3200" dirty="0">
                <a:solidFill>
                  <a:srgbClr val="000000"/>
                </a:solidFill>
              </a:rPr>
              <a:t> </a:t>
            </a:r>
            <a:r>
              <a:rPr lang="en-US" sz="3200" b="1" dirty="0">
                <a:solidFill>
                  <a:srgbClr val="0070C0"/>
                </a:solidFill>
              </a:rPr>
              <a:t>as children of light </a:t>
            </a:r>
          </a:p>
          <a:p>
            <a:r>
              <a:rPr lang="en-US" sz="3200" dirty="0">
                <a:solidFill>
                  <a:srgbClr val="000000"/>
                </a:solidFill>
              </a:rPr>
              <a:t>													</a:t>
            </a:r>
            <a:r>
              <a:rPr lang="en-US" sz="3200" i="1" dirty="0">
                <a:solidFill>
                  <a:srgbClr val="000000"/>
                </a:solidFill>
              </a:rPr>
              <a:t>Ephesians 5:8</a:t>
            </a:r>
            <a:endParaRPr lang="en-US" sz="3200" i="1" dirty="0"/>
          </a:p>
        </p:txBody>
      </p:sp>
    </p:spTree>
    <p:extLst>
      <p:ext uri="{BB962C8B-B14F-4D97-AF65-F5344CB8AC3E}">
        <p14:creationId xmlns:p14="http://schemas.microsoft.com/office/powerpoint/2010/main" val="4161371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2062103"/>
          </a:xfrm>
          <a:prstGeom prst="rect">
            <a:avLst/>
          </a:prstGeom>
        </p:spPr>
        <p:txBody>
          <a:bodyPr wrap="square">
            <a:spAutoFit/>
          </a:bodyPr>
          <a:lstStyle/>
          <a:p>
            <a:r>
              <a:rPr lang="en-US" sz="3200" u="sng" dirty="0">
                <a:solidFill>
                  <a:srgbClr val="000000"/>
                </a:solidFill>
              </a:rPr>
              <a:t>Therefore be imitators of God, as beloved children</a:t>
            </a:r>
            <a:r>
              <a:rPr lang="en-US" sz="3200" dirty="0">
                <a:solidFill>
                  <a:srgbClr val="000000"/>
                </a:solidFill>
              </a:rPr>
              <a:t>. And </a:t>
            </a:r>
            <a:r>
              <a:rPr lang="en-US" sz="3200" b="1" dirty="0">
                <a:solidFill>
                  <a:srgbClr val="0070C0"/>
                </a:solidFill>
              </a:rPr>
              <a:t>walk in love</a:t>
            </a:r>
            <a:r>
              <a:rPr lang="en-US" sz="3200" dirty="0">
                <a:solidFill>
                  <a:srgbClr val="000000"/>
                </a:solidFill>
              </a:rPr>
              <a:t>, as Christ loved us and gave himself up for us, a fragrant offering and sacrifice to God.</a:t>
            </a:r>
          </a:p>
          <a:p>
            <a:r>
              <a:rPr lang="en-US" sz="3200" dirty="0">
                <a:solidFill>
                  <a:srgbClr val="000000"/>
                </a:solidFill>
              </a:rPr>
              <a:t>													</a:t>
            </a:r>
            <a:r>
              <a:rPr lang="en-US" sz="3200" i="1" dirty="0">
                <a:solidFill>
                  <a:srgbClr val="000000"/>
                </a:solidFill>
              </a:rPr>
              <a:t>Ephesians 5:1-2</a:t>
            </a:r>
            <a:endParaRPr lang="en-US" sz="3200" i="1" dirty="0"/>
          </a:p>
        </p:txBody>
      </p:sp>
      <p:sp>
        <p:nvSpPr>
          <p:cNvPr id="3" name="Rectangle 2">
            <a:extLst>
              <a:ext uri="{FF2B5EF4-FFF2-40B4-BE49-F238E27FC236}">
                <a16:creationId xmlns:a16="http://schemas.microsoft.com/office/drawing/2014/main" id="{2D861CCF-678D-4706-85F8-5C815879D23F}"/>
              </a:ext>
            </a:extLst>
          </p:cNvPr>
          <p:cNvSpPr/>
          <p:nvPr/>
        </p:nvSpPr>
        <p:spPr>
          <a:xfrm>
            <a:off x="145773" y="2967335"/>
            <a:ext cx="8719931" cy="1569660"/>
          </a:xfrm>
          <a:prstGeom prst="rect">
            <a:avLst/>
          </a:prstGeom>
        </p:spPr>
        <p:txBody>
          <a:bodyPr wrap="square">
            <a:spAutoFit/>
          </a:bodyPr>
          <a:lstStyle/>
          <a:p>
            <a:r>
              <a:rPr lang="en-US" sz="3200" dirty="0">
                <a:solidFill>
                  <a:srgbClr val="000000"/>
                </a:solidFill>
              </a:rPr>
              <a:t>for at one time you were darkness, but now you are light in the Lord. </a:t>
            </a:r>
            <a:r>
              <a:rPr lang="en-US" sz="3200" b="1" dirty="0">
                <a:solidFill>
                  <a:srgbClr val="0070C0"/>
                </a:solidFill>
              </a:rPr>
              <a:t>Walk</a:t>
            </a:r>
            <a:r>
              <a:rPr lang="en-US" sz="3200" dirty="0">
                <a:solidFill>
                  <a:srgbClr val="000000"/>
                </a:solidFill>
              </a:rPr>
              <a:t> </a:t>
            </a:r>
            <a:r>
              <a:rPr lang="en-US" sz="3200" b="1" dirty="0">
                <a:solidFill>
                  <a:srgbClr val="0070C0"/>
                </a:solidFill>
              </a:rPr>
              <a:t>as children of light </a:t>
            </a:r>
          </a:p>
          <a:p>
            <a:r>
              <a:rPr lang="en-US" sz="3200" dirty="0">
                <a:solidFill>
                  <a:srgbClr val="000000"/>
                </a:solidFill>
              </a:rPr>
              <a:t>													</a:t>
            </a:r>
            <a:r>
              <a:rPr lang="en-US" sz="3200" i="1" dirty="0">
                <a:solidFill>
                  <a:srgbClr val="000000"/>
                </a:solidFill>
              </a:rPr>
              <a:t>Ephesians 5:8</a:t>
            </a:r>
            <a:endParaRPr lang="en-US" sz="3200" i="1" dirty="0"/>
          </a:p>
        </p:txBody>
      </p:sp>
      <p:sp>
        <p:nvSpPr>
          <p:cNvPr id="4" name="Rectangle 3">
            <a:extLst>
              <a:ext uri="{FF2B5EF4-FFF2-40B4-BE49-F238E27FC236}">
                <a16:creationId xmlns:a16="http://schemas.microsoft.com/office/drawing/2014/main" id="{16DA3EEC-2D68-492E-B468-3CDC39EB2852}"/>
              </a:ext>
            </a:extLst>
          </p:cNvPr>
          <p:cNvSpPr/>
          <p:nvPr/>
        </p:nvSpPr>
        <p:spPr>
          <a:xfrm>
            <a:off x="145772" y="5136443"/>
            <a:ext cx="8719931" cy="1569660"/>
          </a:xfrm>
          <a:prstGeom prst="rect">
            <a:avLst/>
          </a:prstGeom>
        </p:spPr>
        <p:txBody>
          <a:bodyPr wrap="square">
            <a:spAutoFit/>
          </a:bodyPr>
          <a:lstStyle/>
          <a:p>
            <a:r>
              <a:rPr lang="en-US" sz="3200" dirty="0"/>
              <a:t>Look carefully then how you </a:t>
            </a:r>
            <a:r>
              <a:rPr lang="en-US" sz="3200" b="1" dirty="0">
                <a:solidFill>
                  <a:srgbClr val="0070C0"/>
                </a:solidFill>
              </a:rPr>
              <a:t>walk</a:t>
            </a:r>
            <a:r>
              <a:rPr lang="en-US" sz="3200" dirty="0"/>
              <a:t>, not as unwise but as wise</a:t>
            </a:r>
            <a:r>
              <a:rPr lang="en-US" sz="3200" dirty="0">
                <a:solidFill>
                  <a:srgbClr val="000000"/>
                </a:solidFill>
              </a:rPr>
              <a:t>																											</a:t>
            </a:r>
            <a:r>
              <a:rPr lang="en-US" sz="3200" i="1" dirty="0">
                <a:solidFill>
                  <a:srgbClr val="000000"/>
                </a:solidFill>
              </a:rPr>
              <a:t>Ephesians 5:15</a:t>
            </a:r>
            <a:endParaRPr lang="en-US" sz="3200" i="1" dirty="0"/>
          </a:p>
        </p:txBody>
      </p:sp>
    </p:spTree>
    <p:extLst>
      <p:ext uri="{BB962C8B-B14F-4D97-AF65-F5344CB8AC3E}">
        <p14:creationId xmlns:p14="http://schemas.microsoft.com/office/powerpoint/2010/main" val="363721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2062103"/>
          </a:xfrm>
          <a:prstGeom prst="rect">
            <a:avLst/>
          </a:prstGeom>
        </p:spPr>
        <p:txBody>
          <a:bodyPr wrap="square">
            <a:spAutoFit/>
          </a:bodyPr>
          <a:lstStyle/>
          <a:p>
            <a:r>
              <a:rPr lang="en-US" sz="3200" u="sng" dirty="0">
                <a:solidFill>
                  <a:srgbClr val="000000"/>
                </a:solidFill>
              </a:rPr>
              <a:t>Therefore be imitators of God, as beloved children</a:t>
            </a:r>
            <a:r>
              <a:rPr lang="en-US" sz="3200" dirty="0">
                <a:solidFill>
                  <a:srgbClr val="000000"/>
                </a:solidFill>
              </a:rPr>
              <a:t>. And </a:t>
            </a:r>
            <a:r>
              <a:rPr lang="en-US" sz="3200" b="1" dirty="0">
                <a:solidFill>
                  <a:srgbClr val="0070C0"/>
                </a:solidFill>
              </a:rPr>
              <a:t>walk in love</a:t>
            </a:r>
            <a:r>
              <a:rPr lang="en-US" sz="3200" dirty="0">
                <a:solidFill>
                  <a:srgbClr val="000000"/>
                </a:solidFill>
              </a:rPr>
              <a:t>, as Christ loved us and gave himself up for us, a fragrant offering and sacrifice to God.</a:t>
            </a:r>
          </a:p>
          <a:p>
            <a:r>
              <a:rPr lang="en-US" sz="3200" dirty="0">
                <a:solidFill>
                  <a:srgbClr val="000000"/>
                </a:solidFill>
              </a:rPr>
              <a:t>													</a:t>
            </a:r>
            <a:r>
              <a:rPr lang="en-US" sz="3200" i="1" dirty="0">
                <a:solidFill>
                  <a:srgbClr val="000000"/>
                </a:solidFill>
              </a:rPr>
              <a:t>Ephesians 5:1-2</a:t>
            </a:r>
            <a:endParaRPr lang="en-US" sz="3200" i="1" dirty="0"/>
          </a:p>
        </p:txBody>
      </p:sp>
      <p:sp>
        <p:nvSpPr>
          <p:cNvPr id="3" name="Rectangle 2">
            <a:extLst>
              <a:ext uri="{FF2B5EF4-FFF2-40B4-BE49-F238E27FC236}">
                <a16:creationId xmlns:a16="http://schemas.microsoft.com/office/drawing/2014/main" id="{2D861CCF-678D-4706-85F8-5C815879D23F}"/>
              </a:ext>
            </a:extLst>
          </p:cNvPr>
          <p:cNvSpPr/>
          <p:nvPr/>
        </p:nvSpPr>
        <p:spPr>
          <a:xfrm>
            <a:off x="145773" y="2967335"/>
            <a:ext cx="8719931" cy="1569660"/>
          </a:xfrm>
          <a:prstGeom prst="rect">
            <a:avLst/>
          </a:prstGeom>
        </p:spPr>
        <p:txBody>
          <a:bodyPr wrap="square">
            <a:spAutoFit/>
          </a:bodyPr>
          <a:lstStyle/>
          <a:p>
            <a:r>
              <a:rPr lang="en-US" sz="3200" dirty="0">
                <a:solidFill>
                  <a:srgbClr val="000000"/>
                </a:solidFill>
              </a:rPr>
              <a:t>for at one time you were darkness, but </a:t>
            </a:r>
            <a:r>
              <a:rPr lang="en-US" sz="3200" b="1" u="sng" dirty="0">
                <a:solidFill>
                  <a:srgbClr val="FF0000"/>
                </a:solidFill>
              </a:rPr>
              <a:t>now you are light in the Lord</a:t>
            </a:r>
            <a:r>
              <a:rPr lang="en-US" sz="3200" dirty="0">
                <a:solidFill>
                  <a:srgbClr val="000000"/>
                </a:solidFill>
              </a:rPr>
              <a:t>. </a:t>
            </a:r>
            <a:r>
              <a:rPr lang="en-US" sz="3200" b="1" dirty="0">
                <a:solidFill>
                  <a:srgbClr val="0070C0"/>
                </a:solidFill>
              </a:rPr>
              <a:t>Walk</a:t>
            </a:r>
            <a:r>
              <a:rPr lang="en-US" sz="3200" dirty="0">
                <a:solidFill>
                  <a:srgbClr val="000000"/>
                </a:solidFill>
              </a:rPr>
              <a:t> </a:t>
            </a:r>
            <a:r>
              <a:rPr lang="en-US" sz="3200" b="1" dirty="0">
                <a:solidFill>
                  <a:srgbClr val="0070C0"/>
                </a:solidFill>
              </a:rPr>
              <a:t>as children of light </a:t>
            </a:r>
          </a:p>
          <a:p>
            <a:r>
              <a:rPr lang="en-US" sz="3200" dirty="0">
                <a:solidFill>
                  <a:srgbClr val="000000"/>
                </a:solidFill>
              </a:rPr>
              <a:t>													</a:t>
            </a:r>
            <a:r>
              <a:rPr lang="en-US" sz="3200" i="1" dirty="0">
                <a:solidFill>
                  <a:srgbClr val="000000"/>
                </a:solidFill>
              </a:rPr>
              <a:t>Ephesians 5:8</a:t>
            </a:r>
            <a:endParaRPr lang="en-US" sz="3200" i="1" dirty="0"/>
          </a:p>
        </p:txBody>
      </p:sp>
      <p:sp>
        <p:nvSpPr>
          <p:cNvPr id="4" name="Rectangle 3">
            <a:extLst>
              <a:ext uri="{FF2B5EF4-FFF2-40B4-BE49-F238E27FC236}">
                <a16:creationId xmlns:a16="http://schemas.microsoft.com/office/drawing/2014/main" id="{16DA3EEC-2D68-492E-B468-3CDC39EB2852}"/>
              </a:ext>
            </a:extLst>
          </p:cNvPr>
          <p:cNvSpPr/>
          <p:nvPr/>
        </p:nvSpPr>
        <p:spPr>
          <a:xfrm>
            <a:off x="145772" y="5136443"/>
            <a:ext cx="8719931" cy="1569660"/>
          </a:xfrm>
          <a:prstGeom prst="rect">
            <a:avLst/>
          </a:prstGeom>
        </p:spPr>
        <p:txBody>
          <a:bodyPr wrap="square">
            <a:spAutoFit/>
          </a:bodyPr>
          <a:lstStyle/>
          <a:p>
            <a:r>
              <a:rPr lang="en-US" sz="3200" dirty="0"/>
              <a:t>Look carefully then how you </a:t>
            </a:r>
            <a:r>
              <a:rPr lang="en-US" sz="3200" b="1" dirty="0">
                <a:solidFill>
                  <a:srgbClr val="0070C0"/>
                </a:solidFill>
              </a:rPr>
              <a:t>walk</a:t>
            </a:r>
            <a:r>
              <a:rPr lang="en-US" sz="3200" dirty="0"/>
              <a:t>, not as unwise but as wise</a:t>
            </a:r>
            <a:r>
              <a:rPr lang="en-US" sz="3200" dirty="0">
                <a:solidFill>
                  <a:srgbClr val="000000"/>
                </a:solidFill>
              </a:rPr>
              <a:t>																											</a:t>
            </a:r>
            <a:r>
              <a:rPr lang="en-US" sz="3200" i="1" dirty="0">
                <a:solidFill>
                  <a:srgbClr val="000000"/>
                </a:solidFill>
              </a:rPr>
              <a:t>Ephesians 5:15</a:t>
            </a:r>
            <a:endParaRPr lang="en-US" sz="3200" i="1" dirty="0"/>
          </a:p>
        </p:txBody>
      </p:sp>
    </p:spTree>
    <p:extLst>
      <p:ext uri="{BB962C8B-B14F-4D97-AF65-F5344CB8AC3E}">
        <p14:creationId xmlns:p14="http://schemas.microsoft.com/office/powerpoint/2010/main" val="1325550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4196020"/>
          </a:xfrm>
          <a:prstGeom prst="rect">
            <a:avLst/>
          </a:prstGeom>
        </p:spPr>
        <p:txBody>
          <a:bodyPr wrap="square">
            <a:spAutoFit/>
          </a:bodyPr>
          <a:lstStyle/>
          <a:p>
            <a:r>
              <a:rPr lang="en-US" sz="3200" b="1" baseline="30000" dirty="0"/>
              <a:t>15 </a:t>
            </a:r>
            <a:r>
              <a:rPr lang="en-US" sz="3200" dirty="0"/>
              <a:t>Look carefully then how you walk, not as unwise but as wise, </a:t>
            </a:r>
            <a:r>
              <a:rPr lang="en-US" sz="3200" b="1" baseline="30000" dirty="0"/>
              <a:t>16 </a:t>
            </a:r>
            <a:r>
              <a:rPr lang="en-US" sz="3200" dirty="0"/>
              <a:t>making the best use of the time, because the days are evil. </a:t>
            </a:r>
          </a:p>
          <a:p>
            <a:endParaRPr lang="en-US" sz="3200" b="1" baseline="30000" dirty="0"/>
          </a:p>
          <a:p>
            <a:r>
              <a:rPr lang="en-US" sz="3200" b="1" baseline="30000" dirty="0"/>
              <a:t>17 </a:t>
            </a:r>
            <a:r>
              <a:rPr lang="en-US" sz="3200" dirty="0"/>
              <a:t>Therefore do not be foolish, but understand what the will of the Lord is. </a:t>
            </a:r>
          </a:p>
          <a:p>
            <a:endParaRPr lang="en-US" sz="3200" b="1" baseline="30000" dirty="0"/>
          </a:p>
          <a:p>
            <a:r>
              <a:rPr lang="en-US" sz="3200" b="1" baseline="30000" dirty="0"/>
              <a:t>18 </a:t>
            </a:r>
            <a:r>
              <a:rPr lang="en-US" sz="3200" dirty="0"/>
              <a:t>And do not get drunk with wine, for that is debauchery, but be filled with the Spirit,</a:t>
            </a:r>
            <a:endParaRPr lang="en-US" sz="3200" i="1" dirty="0"/>
          </a:p>
        </p:txBody>
      </p:sp>
    </p:spTree>
    <p:extLst>
      <p:ext uri="{BB962C8B-B14F-4D97-AF65-F5344CB8AC3E}">
        <p14:creationId xmlns:p14="http://schemas.microsoft.com/office/powerpoint/2010/main" val="3471867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87131-637A-4FB0-BDF6-E13DD505C083}"/>
              </a:ext>
            </a:extLst>
          </p:cNvPr>
          <p:cNvSpPr/>
          <p:nvPr/>
        </p:nvSpPr>
        <p:spPr>
          <a:xfrm>
            <a:off x="145773" y="151897"/>
            <a:ext cx="8998227" cy="4196020"/>
          </a:xfrm>
          <a:prstGeom prst="rect">
            <a:avLst/>
          </a:prstGeom>
        </p:spPr>
        <p:txBody>
          <a:bodyPr wrap="square">
            <a:spAutoFit/>
          </a:bodyPr>
          <a:lstStyle/>
          <a:p>
            <a:r>
              <a:rPr lang="en-US" sz="3200" b="1" baseline="30000" dirty="0"/>
              <a:t>15 </a:t>
            </a:r>
            <a:r>
              <a:rPr lang="en-US" sz="3200" dirty="0"/>
              <a:t>Look carefully then how you walk, </a:t>
            </a:r>
            <a:r>
              <a:rPr lang="en-US" sz="3200" b="1" dirty="0">
                <a:solidFill>
                  <a:srgbClr val="FF0000"/>
                </a:solidFill>
              </a:rPr>
              <a:t>not as unwise </a:t>
            </a:r>
            <a:r>
              <a:rPr lang="en-US" sz="3200" b="1" dirty="0">
                <a:solidFill>
                  <a:srgbClr val="0070C0"/>
                </a:solidFill>
              </a:rPr>
              <a:t>but as wise</a:t>
            </a:r>
            <a:r>
              <a:rPr lang="en-US" sz="3200" dirty="0"/>
              <a:t>, </a:t>
            </a:r>
            <a:r>
              <a:rPr lang="en-US" sz="3200" b="1" baseline="30000" dirty="0"/>
              <a:t>16 </a:t>
            </a:r>
            <a:r>
              <a:rPr lang="en-US" sz="3200" dirty="0"/>
              <a:t>making the best use of the time, because the days are evil. </a:t>
            </a:r>
          </a:p>
          <a:p>
            <a:endParaRPr lang="en-US" sz="3200" b="1" baseline="30000" dirty="0"/>
          </a:p>
          <a:p>
            <a:r>
              <a:rPr lang="en-US" sz="3200" b="1" baseline="30000" dirty="0"/>
              <a:t>17 </a:t>
            </a:r>
            <a:r>
              <a:rPr lang="en-US" sz="3200" dirty="0"/>
              <a:t>Therefore do not be foolish, but understand what the will of the Lord is. </a:t>
            </a:r>
          </a:p>
          <a:p>
            <a:endParaRPr lang="en-US" sz="3200" b="1" baseline="30000" dirty="0"/>
          </a:p>
          <a:p>
            <a:r>
              <a:rPr lang="en-US" sz="3200" b="1" baseline="30000" dirty="0"/>
              <a:t>18 </a:t>
            </a:r>
            <a:r>
              <a:rPr lang="en-US" sz="3200" dirty="0"/>
              <a:t>And do not get drunk with wine, for that is debauchery, but be filled with the Spirit,</a:t>
            </a:r>
            <a:endParaRPr lang="en-US" sz="3200" i="1" dirty="0"/>
          </a:p>
        </p:txBody>
      </p:sp>
    </p:spTree>
    <p:extLst>
      <p:ext uri="{BB962C8B-B14F-4D97-AF65-F5344CB8AC3E}">
        <p14:creationId xmlns:p14="http://schemas.microsoft.com/office/powerpoint/2010/main" val="23060283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469</Words>
  <Application>Microsoft Office PowerPoint</Application>
  <PresentationFormat>On-screen Show (4:3)</PresentationFormat>
  <Paragraphs>143</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6</cp:revision>
  <dcterms:created xsi:type="dcterms:W3CDTF">2019-07-18T18:30:05Z</dcterms:created>
  <dcterms:modified xsi:type="dcterms:W3CDTF">2019-07-19T18:52:15Z</dcterms:modified>
</cp:coreProperties>
</file>