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92" r:id="rId3"/>
    <p:sldId id="256" r:id="rId4"/>
    <p:sldId id="258" r:id="rId5"/>
    <p:sldId id="259" r:id="rId6"/>
    <p:sldId id="261" r:id="rId7"/>
    <p:sldId id="262" r:id="rId8"/>
    <p:sldId id="263" r:id="rId9"/>
    <p:sldId id="265" r:id="rId10"/>
    <p:sldId id="266" r:id="rId11"/>
    <p:sldId id="268" r:id="rId12"/>
    <p:sldId id="271" r:id="rId13"/>
    <p:sldId id="270" r:id="rId14"/>
    <p:sldId id="272" r:id="rId15"/>
    <p:sldId id="273" r:id="rId16"/>
    <p:sldId id="274" r:id="rId17"/>
    <p:sldId id="276" r:id="rId18"/>
    <p:sldId id="275" r:id="rId19"/>
    <p:sldId id="277" r:id="rId20"/>
    <p:sldId id="291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6:41:59.9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7699 15882 0,'0'0'16,"0"0"-16,0 0 0,0 0 15,0 0-15,0 0 16,0 0-16,0 0 16,0 0-16,0 0 0,0 0 15,0 98-15,0-89 16,-67 5-16,59 0 15,8 4-15,-8-4 16,8 5-16,-8 0 16,8 4-16,-9 5 0,9-5 15,0 0-15,0 19 16,-8-5-16,8-4 16,0 4-16,0-4 15,0-1-15,0 6 0,0-6 16,0 5-16,0-13 15,0 4-15,0-1 16,0-3-16,0-1 16,0-4-16,0 4 0,0-5 15,0 1-15,0 0 16,0-1-16,0-4 16,0 0-16,0 0 15,0 0-15,0 0 0,0 0 16,0 0-16,0 5 15,0-5-15,0 9 16,0-5-16,0-4 16,0 5-16,0-5 0,0 5 15,0-10 1,0 9-16,0-4 0,0-4 16,0 8-16,0-8 15,0 8-15,0-4 16,0 5-16,0-5 0,0 4 15,0 1-15,0 0 16,0-1-16,0 5 16,0-4-16,0 4 15,0 1-15,0-6 0,0 1 16,0-1-16,0 6 16,0-10-16,0 4 15,0 1-15,-8-1 16,8 6-16,0-6 15,0 15-15,-9-5 0,9 0 16,0 0-16,0-5 16,0-5-16,0 6 15,0-6-15,0 6 16,0-1-16,0 5 0,0-5 16,0 5-16,0 4 15,0-4-15,0-4 16,0-1-16,0 0 15,0-4-15,0-1 0,0-4 16,0 5-16,0 0 16,0-5-16,0 4 15,0-4-15,0 0 16,0-5-16,0 5 16,0 0-16,-8-4 0,8 13 15,0-5-15,0-4 16,0 0-16,0 0 15,0 0-15,-8 0 16,8-4-16,0 3 0,0-3 16,0 4-16,0-5 15,0 5-15,0 0 16,0-5-16,0 5 16,0 0-16,0 5 0,0-5 15,0 4-15,0 1 16,0-5-16,0 9 15,0-9-15,0 0 16,0 0-16,0 9 16,0 5-16,0-5 0,0 5 15,0-4-15,0-1 16,0 5-16,0-10 16,0 1-16,0-5 15,0 0-15,0 5 0,0-10 16,0 9-16,0-8 15,0 8-15,0-8 16,0 8-16,0-8 16,0-1-16,0 5 0,0-10 15,0 6-15,0 4 16,-8-10-16,8 6 16,0-1-16,0 0 15,0-4-15,0 4 16,0-4-16,0 4 0,0-4 15,0 0-15,0-1 16,0 1-16,0 4 16,0-4-16,-9-1 15,9 1-15,0 0 0,0-5 16,0 4-16,0 6 16,0-6-16,0-4 15,0 0-15,0 0 16,0 0-16,0 0 15,0 0-15,0 0 0,0 0 16,0 0-16,0 0 16,0 0-16,0 0 15,0 0-15,0 0 16,0 0-16,0 0 0,0 0 16,0 0-16,0 0 15,0 0-15,0 0 16,0 0-16,0 0 15,0 0 32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03:29.351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13664 9523 0,'0'0'0,"0"0"16,0 0-16,0 0 16,0 0-16,0 0 15,0 0-15,0 0 0,0 0 16,0 0-16,0 0 15,0 0-15,0 0 16,0 0-16,0 0 16,0 0-16,0 0 0,0 0 15,0 0-15,-182-107 16,166 79-16,-9 5 16,0 4-16,9-4 15,-1 4-15,-8 0 0,9 1 16,-9-5-16,0-1 15,8 6-15,-7-1 16,-1 5-16,8 0 16,-8 0-16,9 5 15,8 4-15,-1 1 0,-7-6 16,16 6-16,-9 4 16,1-5-16,0 0 15,0 5-15,8-4 16,-9 4-16,9 0 0,-8-5 15,8 5-15,-8 0 16,8 0-16,-8 0 16,8 0-16,-9 0 15,9 0-15,-8 0 0,8 47 16,0-33-16,-8-5 16,8 5-16,0 0 15,0-5-15,0 5 16,0-5-16,0 1 15,0 4-15,0-5 0,0 0 16,0 5-16,0-5 16,0 5-16,0-4 15,0-6-15,0 6 16,0-1-16,0 0 0,0 1 16,0-1-16,0-4 15,0 4-15,0-5 16,0 6-16,0-6 15,0 1-15,0 4 0,0 1 16,0-1-16,0 5 16,0 0-16,0 0 15,0 0-15,0 0 16,0 0-16,0-5 16,0 0-16,0 1 0,0-1 15,0 0-15,0 5 16,0-5-16,0 1 15,0-1-15,0-4 16,0 4-16,0-4 16,0-1-16,0 1 0,0 0 15,0-5-15,0 4 16,0-4-16,0 0 16,0 0-16,0 0 15,0 0-15,-9 0 0,-7 0 16,-1-51-16,1 19 15,-9 4-15,0-5 16,9 5-16,-9 0 16,0 5-16,8 4 0,-7 1 15,7 4-15,1-5 16,-9 1-16,8 8 16,1-4-16,-9-4 15,16 4-15,-7 0 0,-1 0 16,1 0-16,8 0 15,-1 5-15,1-5 16,0 4-16,-1 1 16,1 0-16,8 0 15,0 4-15,-8 0 0,8 1 16,0-1-16,0 0 16,0 5-16,0-4 15,0 4-15,0-5 16,0 5-16,0 0 0,0 0 15,0 0-15,0 0 16,91 0-16,-66 42 16,8-33-16,8 5 15,1 0-15,-1-9 0,-8 4 16,8 0-16,1-4 16,-9 0-16,0 4 15,0-9-15,-8 5 16,-9-5-16,9 4 15,-8-4-15,-1 0 0,1 0 16,-9 0-16,9 0 16,-1 0-16,1 0 15,-1 0-15,-7 0 16,7 0-16,1 0 0,-9 0 16,0 0-16,1 0 15,7 0-15,-8 0 16,1 0-16,-1 0 15,9 0-15,-9 0 16,0-37-16,9 32 0,-9 1 16,8-1-16,-7 0 15,7 1-15,-7 4 16,7-10-16,-8 6 16,1 4-16,-1-5 0,-8 5 15,8-5-15,-8 5 16,8 0-16,-8 0 15,0 0-15,0-4 16,0 4-16,0 0 0,0-5 16,0 5-16,0-4 15,0-6-15,-74 6 16,49 4-16,0-10 16,1 6-16,-1-6 15,0 6-15,0-6 0,-8 1 16,0-5-16,0 5 15,8-5-15,-8 0 16,8 0-16,0 5 16,-8-5-16,8 4 0,0 1 15,9 0-15,-9-5 16,9 4-16,-1-3 16,0-1-16,9 0 15,-8 0-15,-1-10 16,1 10-16,7-4 0,1 4 15,-9-5-15,9 10 16,0-5-16,0 5 16,8-1-16,0 6 15,-9-1-15,9 0 0,0 1 16,0 4-16,0-5 16,0 5-16,0 0 15,0 0-15,0 0 16,0 0-16,91 0 15,-58 42-15,9-19 0,-1 1 16,1 8-16,-1 5 16,0 5-16,1-5 15,-9 1-15,0-1 16,0 5-16,-8-14 0,-9-10 16,9 5-16,-17-4 15,9 0-15,0-1 16,-9 1-16,0-5 15,9 0-15,-9 4 0,0 1 16,0 0-16,1-1 16,-9 6-16,8 3 15,-8-3-15,0-1 16,0 0-16,0 0 16,0-9-16,0 5 0,0-5 15,0 0-15,0 0 16,0-5-16,-66 5 15,49-9-15,-8 9 0,1-10 16,-9 1-16,-1 0 16,10-5-16,-1 0 15,8 0-15,-8 0 16,9 0-16,-17-42 16,16 23-16,-8 1 15,1-10-15,7 0 0,0 5 16,1-1-16,-1-8 15,-7-1-15,7 1 16,0 8-16,1-8 0,8 4 16,-1-9-16,9 4 15,0-9-15,0 0 16,0-13-16,0-1 16,0 9-16,0 5 15,67 10-15,-51-5 0,9 4 16,0-9-16,16 10 15,-8-1-15,9 0 16,-9 5-16,8 5 16,0 0-16,-7 9 0,7 0 15,0-5-15,-8 15 16,9 4-16,-1 0 16,0 0-16,-7 0 15,-1 0-15,0 56 0,-17-42 16,17 13-16,-8 11 15,0 4-15,0-1 16,-9 15-16,-7-9 16,-1-1-16,-8 1 15,0 4-15,0 5 0,0-5 16,0 0-16,0-14 16,-83 1-16,58-1 15,-8 0-15,8-9 16,-8 5-16,9-1 0,-18 5 15,1-4-15,-9 9 16,9-14-16,8-10 16,-9 1-16,1-5 15,8-5-15,0 0 0,8-9 16,0 5-16,-8-5 16,0 0-16,0 0 15,0 0-15,8-37 16,-16 14-16,7-1 15,1 1-15,0 0 0,0-5 16,8 5-16,1-1 16,-1 6-16,8-1 15,1 1-15,7-1 16,-7-4-16,7 4 0,-7 0 16,8 1-16,-1-1 15,9-4-15,-8 4 16,8-4-16,0-5 15,0-4-15,0-15 0,0-27 16,0 13-16,83 5 16,-67 10-16,9 4 15,-8 9-15,8 1 16,8-1-16,8 5 16,0 0-16,1 5 0,-1 5 15,-8 4-15,0 0 16,9 9-16,-1-4 15,-8 4-15,9 5 16,-1 0-16,-8 0 0,8 0 16,1 0-16,-1 47 15,1-33-15,-1 4 16,-16-4-16,8 0 16,-8 5-16,-1-1 0,1 1 15,-8 4-15,8 5 16,-9 9-16,1 1 15,-9-1-15,0 0 16,9 5-16,-9-10 16,-8 6-16,0-1 0,0 5 15,0-10-15,0-4 16,0 5-16,0-5 16,0 4-16,-74-4 15,49 9-15,0 1 0,-16 17 16,-17 15-16,0-9 15,8-24-15,1-5 16,15-4-16,-7-4 16,0-15-16,8 0 15,8 0-15,-8-9 0,8 0 16,0 0-16,-8 0 16,-8 0-16,7 0 15,1-41-15,0 17 16,-8-4-16,-9-13 0,9 3 15,0 6-15,16-1 16,0 5-16,8 5 16,1 0-16,7 0 15,-7 4-15,8-4 16,-1-5-16,-7 0 0,-1 0 16,9 0-16,-9 5 15,1-5-15,-1-5 16,9 1-16,-8 4 15,7-9-15,1 9 0,0 4 16,-1 6-16,9-1 16,-8 5-16,8 0 15,0 5-15,0 4 16,0-4-16,0 9 0,0 0 16,0 0-16,0 0 15,0 0-15,0 56 16,66-10-16,-33 10 15,-8-5-15,8-9 0,-8 0 16,8 9-16,0 5 16,9 28-16,-9-24 15,-8-8-15,8-1 16,-8-5-16,-9-18 16,1-5-16,-1 5 0,-7-9 15,7 4-15,1-9 16,-9 0-16,0-5 15,9 1-15,-9-1 16,0-4-16,-8 4 0,9-9 16,-9 5-16,8-1 15,-8 1-15,8 0 16,-8-5-16,0 4 16,8-4-16,-8 5 0,0-5 15,0 0-15,0 0 16,0 0-16,0 0 15,0 0-15,0 0 16,0 0-16,0 0 16,0 0-16,0-51 0,0 27 15,0-8-15,-74-15 16,57 1-16,-7 4 16,-1-9-16,0 14 15,0-10-15,0 14 0,9 1 16,-1 4-16,1-9 15,-1 14-15,1-10 16,-1 10-16,0-10 16,1 15-16,-1-20 15,1 15-15,-1-5 0,1-4 16,-1 4-16,1 0 16,-1-5-16,9 15 15,-1-6-15,1 15 16,0-5-16,8 5 0,-8-1 15,8 6-15,-9-6 16,9 10-16,0 0 16,0 0-16,-8 0 15,8 0-15,0 0 16,0 0-16,0 42 0,0-18 16,0-1-16,0 0 15,0 10-15,0 4 16,0 5-16,0-5 15,0 10-15,0-6 0,0-3 16,0 17-16,75 11 16,-75-1-16,8-19 15,0 1-15,-8-15 16,8 1-16,1-1 0,-9-8 16,8-1-16,0 9 15,0-8-15,1 4 16,-1 0-16,9-5 15,-9 0-15,0 0 16,0 1-16,1-1 0,-1-5 16,0-4-16,-8 5 15,9 0-15,-9-5 16,8-5-16,-8 5 0,0-5 16,0 0-16,0 1 15,0-6-15,0 1 16,0 0-16,0-5 15,0 0-15,0 0 16,0 0-16,0 0 16,0 0-16,0 0 0,0 0 15,0 0-15,0 0 16,0-47-16,0 29 16,0-6-16,0 1 0,0-5 15,0-4-15,0-6 16,0-3-16,-66-11 15,49 1-15,9-5 16,-9 5-16,9 9 16,0 10-16,-1-1 15,9 5-15,-8 5 0,8 0 16,-8 4-16,8-9 16,0 10-16,-8-1 15,8 0-15,0 5 0,-9 1 16,9 3-16,0-4 15,0 10-15,-8-1 16,8 0-16,0 1 16,0 4-16,0 0 15,0-5-15,0 5 0,0 0 16,0 0-16,0 0 16,0 0-16,0 0 15,0 0-15,0 47 0,0-15 16,0 10-16,0 23 15,0-4-15,0-20 16,0 1-16,0-9 16,0-1-16,0-4 15,0-4-15,0 3 0,0-8 16,0 4-16,66-9 16,-66 0-16,0 0 15,0 0-15,8 0 16,-8 0-16,0-5 0,0 1 15,0-1-15,0-4 16,0-1-16,9 6 16,-9-10-16,0 9 15,0-9-15,0 5 16,0-5-16,0 0 0,0 0 16,0 0-16,0 0 15,0 0-15,0 0 16,0 0-16,0 0 15,0 0-15,0-52 0,0 20 16,0-5-16,0-15 16,-83-8-16,75 13 15,-1 6-15,1-1 16,8-9-16,0 18 16,0-9-16,0 5 0,0 4 15,0 1-15,0 4 16,-8 5-16,8-1 15,0 6-15,0-6 16,0 6-16,0-5 0,0-1 16,0 6-16,0-1 15,0 5-15,0 0 16,0 0-16,0 0 16,0 0-16,0 0 0,0 0 15,0 5-15,0 0 16,0 4-16,0-4 15,0 0-15,0 9 16,0-5-16,0 5 16,0-5-16,0 5 0,0 0 15,0 0-15,0 0 16,0 0-16,0 0 16,0 0-16,0 42 15,0-19-15,0 1 0,0-1 16,0 9-16,0 1 15,74-10-15,-65 10 16,7-5-16,-8-5 16,9 10-16,0 4 0,-1-5 15,1 6-15,-1 3 16,-7 1-16,7-14 16,-8-4-16,-8-1 15,9-5-15,-9-4 16,0 0-16,0-4 0,8-1 15,-8 0-15,0-4 16,0-1-16,0-4 16,0 5-16,0-5 15,0 0-15,0 0 0,0 0 16,0 0-16,0 0 16,0 0-16,0 0 15,0-42-15,0 24 16,0-6-16,0-3 15,0-1-15,0 4 0,0-4 16,0 1-16,-66 3 16,49-4-16,9 5 15,0 4-15,-9-8 16,9 8-16,-1 0 0,1 1 16,-8-6-16,7 6 15,1-5-15,-8 4 16,7-14-16,1 15 15,0-5-15,-1-1 0,1-4 16,0 5-16,0 0 16,-1 4-16,9 1 15,-8-1-15,8 5 16,-8-5-16,8 10 16,0-9-16,0 8 0,0-4 15,0 5-15,0 0 16,0-1-16,0 1 15,0 0-15,0 4 16,0 0-16,0 1 0,0-1 16,0 1-16,0 4 15,0 0-15,0 0 16,0 0-16,0 0 16,0 0-16,0 0 0,0 0 15,0 0-15,0 0 16,0 51-16,0-19 15,0 15-15,66-5 16,-49 4-16,7-9 16,-15 1-16,7-10 0,1-1 15,-9-3-15,0-6 16,9 1-16,-9 0 16,0-1-16,1 1 15,7 4-15,-7-4 0,-1-1 16,8 5-16,-7-4 15,-1 0-15,8-1 16,-7-4-16,-9 5 16,8-5-16,0 0 15,-8 0-15,9 0 0,-9 0 16,8-5-16,-8 5 16,8 0-16,-8 4 15,0-8-15,8 4 16,-8-5-16,0 5 0,9 0 15,-9-9-15,8 4 16,-8 0-16,8-4 16,-8-1-16,8 1 15,-8 0-15,0-1 0,0 1 16,0-5-16,0 5 16,0-5-16,0 0 15,0 0-15,0 0 16,0 0-16,0 0 15,0 0-15,0 0 0,0-51 16,0 27-16,0-8 16,0 4-16,-74-5 15,66 1-15,-9 4 16,1 0-16,7 0 0,-7 9 16,8-9-16,-9 5 15,9 5-15,-9-6 16,9 1-16,0 4 15,-9-4-15,9-5 16,-9 5-16,9-5 0,0-4 16,-9-6-16,9 6 15,0 4-15,-1 0 16,9 5-16,-8 4 16,8-4-16,-8 0 0,8 9 15,0 0-15,-9 0 16,9 0-16,0 0 15,0 4-15,0-3 16,0 3-16,0 1 16,0-5-16,0 5 0,0 4 15,0-4-15,0 4 16,0 0-16,-8 1 16,8 4-16,0-5 15,0 5-15,0 0 0,0 0 16,0 0-16,0 0 15,0 0-15,0 0 16,0 0-16,0 0 16,0 0-16,0 0 0,0 0 15,0 42-15,0-9 16,0 13-16,0 1 16,0-6-16,0-8 15,0 0-15,75-6 16,-75-3-16,8-1 0,0-4 15,0 4-15,1-5 16,-1-4-16,0 10 16,1-6-16,-1 1 0,0 0 15,0-1-15,1-4 16,-1 5-16,9-1 16,-9-4-16,0 5 15,9-1-15,-9-4 16,8 10-16,-7-10 15,-1 0-15,9 4 0,-9 1 16,0-1-16,0-4 16,1 5-16,7 4 15,-8-13-15,1 4 16,-1 4-16,0-4 0,1 0 16,-9-5-16,8 5 15,0-4-15,-8-1 16,8 0-16,-8 5 15,9-9-15,-9 9 0,8-5 16,-8 0-16,8 5 16,-8 0-16,8-4 15,-8-1-15,9 0 16,-9 5-16,8-5 0,-8 1 16,8-1-16,-8 0 15,0-4-15,9 0 16,-9 4-16,0-4 15,0 4-15,8-4 0,-8-1 16,0 6-16,0-6 16,0 5-16,8-4 15,-8 4-15,0-4 16,0 0-16,0-1 16,8 1-16,-8-5 0,0 9 15,0-4-15,0 0 16,0-5-16,9 32 15,24 43-15,-33-75 47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11:37.190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12522 7280 0,'0'0'0,"0"0"16,0 0-16,0 0 0,0 0 16,0 0-16,0 0 15,0 0-15,0 0 16,0 0-16,0 0 16,0 0-16,0 0 15,0 98-15,0-65 0,0 18 16,67 5-16,-59-10 15,0 10-15,-8-14 16,8-5-16,-8 0 16,9-18-16,-9 0 0,8-6 15,-8 1-15,0-4 16,8-1-16,-8-4 16,0-1-16,0 6 15,0-10-15,0 4 0,0-4 16,0 0-16,0 0 15,0 0-15,0 0 16,0 0-16,0 0 16,0-51-16,0 23 15,0-14-15,0 0 0,0 5 16,0 5-16,0 8 16,-66 1-16,58 5 15,8-1-15,0 0 16,0 5-16,0 0 15,0 0-15,0 1 0,0-1 16,-8 9-16,8-4 16,0-1-16,0 10 15,0-4-15,0 4 16,0-5-16,0 5 0,0 0 16,0 0-16,0 0 15,0 60-15,0 1 16,0 18-16,0-23 15,0-10-15,0 20 0,0-25 16,0-3-16,0 8 16,0 10-16,66-5 15,-58 0-15,-8 0 16,8-18-16,-8-14 0,0 4 16,0-9-16,0-5 15,0-4-15,0-1 16,0 1-16,0 0 15,0-1-15,0-4 16,0 0-16,0 0 0,0-41 16,0 8-16,0 5 15,0-9-15,0 0 16,0-5-16,0-5 16,0 10-16,0-9 0,0-10 15,0-9-15,-66-5 16,66 19-16,-8 9 15,8 5-15,0 9 16,0 4-16,0 6 0,0-1 16,0 5-16,0 5 15,0 4-15,0-4 16,0 4-16,-8 5 16,8 0-16,0-4 15,0 4-15,0 0 0,0 0 16,0 51-16,0 5 15,0 13-15,0-3 16,0-6-16,0 0 16,0-13-16,0 4 0,74-14 15,-74 15-15,8-6 16,-8-13-16,0 4 16,9-5-16,-9-8 15,0-10-15,8-5 16,-8 0-16,0-4 0,0 0 15,0-5-15,0 0 16,8 0-16,-8 0 16,0 0-16,8-61 15,-8 19-15,0-4 0,0-5 16,0-5-16,0-14 16,0-32-16,0 18 15,0 9-15,0 20 16,0 13-16,0 4 15,0 11-15,0-11 0,0 6 16,0 4-16,0 0 16,0 5-16,0-1 15,0 10-15,0-4 16,0 9-16,0-1 0,0 1 16,0 4-16,0 1 15,0 4-15,0 0 16,0 0-16,0 0 15,0 0-15,0 0 0,0 0 16,9 69-16,-1-8 16,0 46-16,0-37 15,-8-1-15,9-17 16,-9-6-16,0-13 16,0 4-16,0-9 0,0-5 15,0 0-15,0-4 16,0-10-16,0 1 15,0-1-15,0-4 16,0-1-16,0-4 0,0 5 16,0-5-16,0 0 15,0 0-15,0 0 16,0-47-16,0-27 16,0-28-16,0 32 15,0 0-15,0 23 0,0 6 16,0 3-16,-75 6 15,75 4-15,-8 9 16,0 1-16,8 4 0,-9 0 16,9 9-16,0 0 15,0 1-15,-8-1 16,8 5-16,0 0 16,0 0-16,0 0 15,-8 0-15,0 42 0,-17 37 16,17 0-16,-1 10 15,9-10-15,0-14 16,0-5-16,0-4 16,0-23-16,0-1 0,0-8 15,0 3-15,0-13 16,0 0-16,0-9 16,0 4-16,0-9 15,0 5-15,0-5 0,0 0 16,0 0-1,0 0-15,0-56 0,0 10 16,-8-71-16,8 34 16,0-6-16,0 5 15,0 15-15,0 8 0,0 19 16,0 0-16,0 10 16,0 18-16,0-5 15,0 10-15,0-5 16,0 9-16,0 1 0,0 4 15,0-5-15,0 5 16,0 0-16,0 0 16,0 0-16,0 37 15,0-4-15,0 37 0,74 37 16,-65 0-16,7-28 16,-7-9-16,-1-10 15,0-13-15,0-6 16,1-3-16,-9-1 15,0-9-15,0-5 0,8-4 16,-8-10-16,0 0 16,0-4-16,0 0 15,0-1-15,0-4 16,0 0-16,8 0 0,-8 0 16,0-79-16,0 9 15,0-102-15,0 93 16,0 5-16,0 18 15,0-5-15,0 10 16,0 9-16,0-4 0,0-1 16,0 10-16,0-5 15,0 5-15,-74 14 16,74-1-16,-9 10 16,9 1-16,0 8 0,0-4 15,0 9-15,0-5 16,0 5-16,0 0 15,0 0-15,0 0 16,0 46-16,0 10 0,0 23 16,0 24-16,67 69 15,-59-70-15,-8-18 16,8-38-16,-8 10 16,0-23-16,8 4 15,-8-9-15,0 0 0,0-14 16,0 0-16,0-5 15,0 0-15,0 1 16,0-10-16,0 4 16,0-4-16,0 0 0,0 0 15,9 0-15,-9-74 16,16-33-16,-7-42 16,-9 75-16,0 27 15,0-9-15,0 14 0,0 10 16,0 4-16,0 5 15,0 4-15,0 5 16,0 0-16,0 5 16,0-5-16,0 9 15,0-4-15,0 4 0,0 5 16,0-4-16,0 4 16,0 0-16,0 0 15,0 0-15,0 0 16,0 69-16,0 57 0,8 0 15,0-29-15,-8-32 16,8-4-16,-8-15 16,0 1-16,0-14 15,0-6-15,0 1 0,0-9 16,0 0-16,0-5 16,0-10-16,0 1 15,0-1-15,0-4 16,0 0-16,0 0 0,0 0 15,0-60-15,0-24 16,0-69-16,0 50 16,0 24-16,0 10 15,0-6-15,0 24 16,0 4-16,0 1 0,0 13 16,0-4-16,0 9 15,0-4-15,0 8 16,0 1-16,-66 14 15,58 4-15,8 0 0,0-4 16,0 9-16,0 0 16,-8 0-16,8 0 15,0 0-15,0 51 16,0-9-16,0 0 16,0 19-16,0 22 0,0 15 15,0-5-15,0-32 16,0-10-16,0-9 15,-9-10-15,9-9 16,0 1-16,0-10 16,0-5-16,0-4 0,0-1 15,0-4-15,0 0 16,-8 0-16,8 0 16,-25-116-16,17 46 15,8-4-15,0-1 0,0-13 16,-8 4-16,8 5 15,-9-9-15,9 23 16,0 23-16,-8 14 16,8 9-16,0 5 0,0 10 15,0-6-15,0 6 16,0-1-16,0 0 16,0 5-16,0 0 15,0 0-15,0 0 0,0 0 16,0 0-16,0 61 15,0-24-15,0 0 16,0 19-16,0-9 16,0 18-16,0 18 15,-16 20-15,16 18 0,0-38 16,0 10-16,0-32 16,0-5-16,-9-5 15,1-9-15,0-5 16,8 0-16,-8-9 0,-1-9 15,9 4-15,0-9 16,-8 0-16,8 5 16,0-1-16,0-9 15,0 1-15,0-1 16,-8 0-16,8 1 0,0-6 16,0 1-16,0 0 15,0-1-15,0 1 16,0 0-16,0-1 15,0-4-15,0 5 0,0 0 16,0-5-16,0 4 16,0 1-16,0-5 15,0 0-15,-9 0 16,9 5-16,0-5 16,0 0-16,0 0 0,0 0 15,0 0 32</inkml:trace>
  <inkml:trace contextRef="#ctx0" brushRef="#br0" timeOffset="5094.981">11314 7741 0,'0'0'0,"0"0"16,0 0-16,0 0 0,0 0 15,0 0-15,0 0 16,0 0-16,0 0 15,0 0-15,0 0 0,0 0 16,0 0-16,0 0 16,0 0-16,0 0 15,0 0-15,0 0 16,0-116-16,0 64 0,0 11 16,-74 8-16,74-4 15,0-14-15,0 9 16,-8 0-16,-1-14 15,9 10-15,-8-6 16,0-8-16,0 18 0,-1 14 16,1 0-16,8 10 15,-8-1-15,-1 5 16,9 9-16,-8 1 16,8 4-16,0-5 0,0 5 15,0 0-15,0 0 16,0 0-16,0 0 15,0 56-15,0-19 16,0 19-16,0 4 16,0 10-16,0 23 0,0 51 15,0-18-15,0-24 16,0-9-16,0-32 16,0-1-16,0 6 15,0-1-15,0-14 16,0-5-16,0-22 0,0-1 15,0-9-15,0 0 16,0-10-16,0 1 16,0 4-16,0-9 15,0 0-15,0 0 0,0 0 16,0-65-16,0 23 16,0-9-16,0-19 15,0 5-15,0 5 16,0-5-16,0-33 0,0 33 15,-8 0-15,8-5 16,0-9-16,0 23 16,0 0-16,0 14 15,0 1-15,0 13 0,0 9 16,0 0-16,0 5 16,0 5-16,0 0 15,0 4-15,0 1 16,0 4-16,0-5 0,0 5 15,0 0-15,0 0 16,0 42-16,0 4 16,0 19-16,0 56 15,0 10-15,0-38 16,0-5-16,0-18 16,0 0-16,0-5 0,0 18 15,0 29-15,0-28 16,0-19-16,0-19 15,0-8-15,0-15 0,66 0 16,-58-13-16,-8-1 16,0-5-16,0-4 15,0 0-15,0 0 16,0 0-16,0-41 0,0-34 16,0-4-16,0 5 15,0 9-15,0 4 16,0 10-16,0-5 15,0 0-15,0 19 0,0-9 16,0-1-16,0 19 16,0-4-16,0 8 15,0 15-15,0 0 16,0-1-16,0 6 16,0-1-16,0 5 0,0 0 15,0 0-15,0 0 16,0 0-16,0 61 15,0 4-15,0 0 16,0 23-16,0-13 0,0 36 16,0-27-16,0-24 15,0 24-15,0-28 16,0-14-16,0-10 16,0-4-16,0 0 15,0-14-15,0 0 0,0 0 16,0-9-16,0-1 15,0-4-15,0 0 16,0 0-16,0 0 16,0-97-16,33-24 0,-8 28 15,8 4-15,-8 24 16,-8-5-16,-1 19 16,-7 5-16,-1-1 15,8 5-15,-7 5 0,-1 9 16,0 0-16,-8 5 15,9 9-15,-9 5 16,0 4-16,0 1 16,8 4-16,-8-5 15,0 5-15,0 0 0,8 0 16,-8 0-16,8 0 16,-8 65-16,9-32 15,-1-6-15,0 11 16,-8-10-16,8 4 0,1 1 15,-9-10-15,8 10 16,-8-6-16,8 6 16,-8-10-16,0-4 15,9-5-15,-9-5 16,0-4-16,0-1 0,0-4 16,0 0-16,0 0 15,0 0-15,0 0 16,0-69-16,0 22 15,0-9-15,8-18 0,-8-28 16,0 4-16,0 33 16,0 14-16,0 4 15,0 14-15,0 6 16,0 8-16,0 0 0,0 10 16,0-10-16,-75 10 15,75 0-15,0 4 16,0 5-16,-8-4 15,8 4-15,0 0 0,0 0 16,-8 0-16,0 0 16,-17 83-16,0 48 15,8-52-15,1 28 16,-1-38-16,9-13 16,-9 33-16,1-10 0,-1-19 15,9-4-15,0-5 16,-1-14-16,9-13 15,-8-6-15,0-4 16,8-9-16,0-1 0,0 1 16,0-5-16,-8 0 15,8 0-15,-9-51 16,1-14-16,8-47 16,0 33-16,0 5 0,0-24 15,0-4-15,0 23 16,-8 13-16,8 1 15,0 19-15,0 9 16,0-1-16,0 10 16,0 5-16,0 5 0,0 4 15,0 4-15,0 6 16,0-6-16,0 6 16,0 4-16,0 0 15,0 0-15,-8 0 0,-1 0 16,1 93-16,-9 18 15,17 6-15,0-15 16,-8-23-16,8 28 16,-8 14-16,8-19 15,0-41-15,0 23 0,0-43 16,-8 1-16,8-14 16,0-9-16,0-5 15,0 0-15,-9-5 16,9 0-16,0-9 0,0 5 15,0-5-15,0 0 16,0 0-16,-8-51 16,0-61-16,8 29 15,0-34-15,0 24 16,0 23-16,0 1 0,0-10 16,0 9-16,-8 14 15,-1 5-15,1 4 16,8 15-16,-8-15 15,8 5-15,0 5 0,0 4 16,0 1-16,0 9 16,0-5-16,0 9 15,0 1-15,0 8 16,0 1-16,0 4 0,0 5 16,0 0-16,0 0 15,0 0-15,0 0 16,0 0-16,0 79 15,0 24-15,0 32 16,0-42-16,0-28 0,0 9 16,0-27-16,0 9 15,0-10-15,0-9 16,0 1-16,0-15 16,0-5-16,0 1 0,0-10 15,0-4-15,0 0 16,0-1-16,0-4 15,0 0-15,0 0 16,0 0-16,0 0 0,0-70 16,0 19-16,0-18 15,0-11-15,0-13 16,0 38-16,0-11 16,0 1-16,0 28 15,0-9-15,0 8 0,0 6 16,0 9-16,0 4 15,0 5-15,0 5 16,0 4-16,0 0 16,0 1-16,0-1 0,0 5 15,0 0-15,0 0 16,0 0-16,0 0 16,0 84-16,0 27 15,0-4-15,0 10 16,0-15-16,0-37 0,0 47 15,82 46-15,-73-70 16,7-4-16,1-14 16,-9-33-16,-8 0 15,8-9-15,1 0 0,-9-14 16,0 0-16,8 0 16,-8-9-16,0-1 15,0-4-15,0 0 16,0 0-16,0 0 15,0 0-15,0-83 0,0-24 16,0 4-16,8 20 16,0 17-16,-8 1 15,9 0-15,-9 0 16,0 19-16,0-20 0,0 6 16,0 4-16,0 5 15,0 9-15,0 14 16,0 0-16,0 14 15,0 5-15,0 4 0,0 1 16,0-1-16,0 5 16,0 0-16,0 0 15,0 0-15,0 0 16,8 74-16,-8-22 0,17 27 16,-1-14-16,-8-23 15,-8 4-15,0 5 16,0 19-16,0 0 15,0-5-15,9 0 0,-9-18 16,8-10 0,-8-5-16,8-8 0,-8-1 15,9-14-15,-9 1 16,0-1-16,0-9 16,0 5-16,0-5 0,0 0 15,8 0-15,0-98 16,0 28-16,1-4 15,-1 9-15,-8-5 16,0 5-16,0-28 0,0 9 16,0-9-16,0 28 15,0 14-15,0 13 16,0 6-16,0 8 16,0 1-16,0 5 0,0 4 15,0 4-15,0 6 16,0-1-16,0-4 15,0 9-15,0 0 16,0 0-16,0 0 0,0 0 16,-75 0-16,75 51 15,-8 47-15,8-29 16,0-3-16,0-11 16,0 1-16,0-14 15,0 5-15,0 8 0,0 29 16,0-9-16,0 4 15,0-28-15,0-14 16,-8-14-16,8-4 16,0-5-16,0-10 15,0 10-15,0-9 0,0-5 16,0 5-16,0-5 16,0 0-16,-8 0 15,-1-93-15,9 23 16,0-9-16,0 9 0,-8-9 15,0 9-15,-9-37 16,9 28-16,0 9 16,-1 15-16,1 13 15,8-5-15,0 19 16,-8-14-16,8 14 0,0-4 16,0 13-16,0 1 15,0 4-15,-8 4 16,8-4-16,0 10 15,0-1-15,0 5 0,0-5 16,0 5-16,0 0 16,0 0-16,0 0 15,0 0-15,-9 66 16,9-11-16,0 29 0,0 0 16,0-14-16,0 9 15,0-28-15,0 9 16,0-4-16,-8 0 15,0 5-15,8-6 0,-9 6 16,9-15-16,0-8 16,-8-10-16,8-10 15,0 1-15,0-5 16,0-5-16,-8 5 16,8-9-16,0 4 0,0 0 15,0-4-15,0-5 16,0 4-16,0 6 15,0-6-15,0-4 16,0 5-16,0 0 0,0-5 16,0 4-16,0-4 15,0 5-15,0 0 16,0-5-16,0 0 16,0 4-16,0-4 0,0 0 15,0 5-15,0-5 16,0 5-16,0-5 15,0 0-15,0 4 16,0-4-16,-8 5 16,8 0-16,0-1 0,0 1 15,0 0-15,0 4 16,0-4-16,0 4 16,0 0-16,0-4 15,0 4-15,0 0 0,0-4 16,0 0-16,-9 4 15,9-4-15,0 4 16,0 0-16,0 1 16,-8-1-16,8 0 0,0 0 15,0-4-15,0 4 16,-8-4-16,8 0 16,0-1-16,0 1 15,0 0-15,0-5 16,0 4-16,0 1 0,0-5 15,0 0-15,0 5 16,-8-5-16,8 0 16,0 0-16,0 4 15,0-4-15,0 0 0,0 5 16,0-5 31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6:41:59.9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7699 15882 0,'0'0'16,"0"0"-16,0 0 0,0 0 15,0 0-15,0 0 16,0 0-16,0 0 16,0 0-16,0 0 0,0 0 15,0 98-15,0-89 16,-67 5-16,59 0 15,8 4-15,-8-4 16,8 5-16,-8 0 16,8 4-16,-9 5 0,9-5 15,0 0-15,0 19 16,-8-5-16,8-4 16,0 4-16,0-4 15,0-1-15,0 6 0,0-6 16,0 5-16,0-13 15,0 4-15,0-1 16,0-3-16,0-1 16,0-4-16,0 4 0,0-5 15,0 1-15,0 0 16,0-1-16,0-4 16,0 0-16,0 0 15,0 0-15,0 0 0,0 0 16,0 0-16,0 5 15,0-5-15,0 9 16,0-5-16,0-4 16,0 5-16,0-5 0,0 5 15,0-10 1,0 9-16,0-4 0,0-4 16,0 8-16,0-8 15,0 8-15,0-4 16,0 5-16,0-5 0,0 4 15,0 1-15,0 0 16,0-1-16,0 5 16,0-4-16,0 4 15,0 1-15,0-6 0,0 1 16,0-1-16,0 6 16,0-10-16,0 4 15,0 1-15,-8-1 16,8 6-16,0-6 15,0 15-15,-9-5 0,9 0 16,0 0-16,0-5 16,0-5-16,0 6 15,0-6-15,0 6 16,0-1-16,0 5 0,0-5 16,0 5-16,0 4 15,0-4-15,0-4 16,0-1-16,0 0 15,0-4-15,0-1 0,0-4 16,0 5-16,0 0 16,0-5-16,0 4 15,0-4-15,0 0 16,0-5-16,0 5 16,0 0-16,-8-4 0,8 13 15,0-5-15,0-4 16,0 0-16,0 0 15,0 0-15,-8 0 16,8-4-16,0 3 0,0-3 16,0 4-16,0-5 15,0 5-15,0 0 16,0-5-16,0 5 16,0 0-16,0 5 0,0-5 15,0 4-15,0 1 16,0-5-16,0 9 15,0-9-15,0 0 16,0 0-16,0 9 16,0 5-16,0-5 0,0 5 15,0-4-15,0-1 16,0 5-16,0-10 16,0 1-16,0-5 15,0 0-15,0 5 0,0-10 16,0 9-16,0-8 15,0 8-15,0-8 16,0 8-16,0-8 16,0-1-16,0 5 0,0-10 15,0 6-15,0 4 16,-8-10-16,8 6 16,0-1-16,0 0 15,0-4-15,0 4 16,0-4-16,0 4 0,0-4 15,0 0-15,0-1 16,0 1-16,0 4 16,0-4-16,-9-1 15,9 1-15,0 0 0,0-5 16,0 4-16,0 6 16,0-6-16,0-4 15,0 0-15,0 0 16,0 0-16,0 0 15,0 0-15,0 0 0,0 0 16,0 0-16,0 0 16,0 0-16,0 0 15,0 0-15,0 0 16,0 0-16,0 0 0,0 0 16,0 0-16,0 0 15,0 0-15,0 0 16,0 0-16,0 0 15,0 0 32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6:51:39.9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7856 14333 0,'0'0'16,"0"0"-16,0 0 0,0 0 16,0 0-16,0 0 15,0 0-15,0 0 16,0 0-16,0 0 15,0 0-15,0 0 0,0 0 16,0 0-16,0 0 16,0 0-16,0 0 15,0 0-15,0 0 16,0 0-16,0 0 0,0 0 16,0 0-16,0 0 15,0 0-15,0 0 16,0 0-16,0 0 15,-124-98-15,107 84 16,17 0-16,-16 5 0,7 0 16,1-10-16,0 0 15,-1 5-15,1-9 16,0 9-16,0-4 16,-1 4-16,1-5 15,0 5-15,0-4 0,-1-1 16,1 5-16,0 0 15,-1 5-15,1-5 16,0 0-16,0 4 16,-1 1-16,1-5 0,0 5 15,0-5-15,-1 5 16,1-1-16,0-4 16,-1 5-16,1-5 15,0 0-15,8 5 0,-8-5 16,-1 0-16,1 0 15,8 0-15,-8-5 16,-1 1-16,9-1 16,-8 1-16,0-1 15,8 0-15,-8 5 0,8-4 16,-9-1-16,9-4 16,0 0-16,0-10 15,0 1-15,0-1 16,0 0-16,0 1 0,0 9 15,0-1-15,0 1 16,0 5-16,0-1 16,67 0-16,-51 1 15,-8-1-15,1-4 16,-1 4-16,0-4 0,1 4 16,7-4-16,-8 4 15,1-4-15,-1 5 16,8-1-16,-7-4 15,7-5-15,-7 9 0,-1-4 16,8 0-16,-7-5 16,-1 0-16,8 0 15,-7 0-15,-1 5 16,9 0-16,-9-1 0,0 6 16,-8-1-16,8 5 15,1-5-15,-1 6 16,-8-6-16,8 0 15,-8 1-15,8-6 16,1 10-16,-9-9 0,8 0 16,-8 4-16,8 1 15,-8 4-15,0 0 16,0 0-16,0 0 16,9-5-16,-9 5 0,0-4 15,0 4-15,0-5 16,0 5-16,0-4 15,0-6-15,8 10 16,-8-9-16,0 0 16,0 4-16,0 1 0,0-6 15,0 10-15,8-4 16,-8 4-16,0-5 16,0 10-16,0-5 15,0 5-15,0-1 0,0 1 16,0 4-16,0-4 15,0 5-15,8-6 16,-8 1-16,0 0 16,0 4-16,0-4 15,0-1-15,0 6 0,0-6 16,0 6-16,0-6 16,0 6-16,0-6 15,0 1-15,0 0 0,0-5 16,0 0-16,0 5 15,0-5-15,0 0 16,0 0-16,0 4 16,0-3-16,0 3 15,0 1-15,0-5 16,0 5-16,0-1 0,0-4 16,0 0-16,0 0 15,0 5-15,0-5 16,0-4-16,0 4 0,0-5 15,0-9-15,0 5 16,0 4-16,0 1 16,0-1-16,0 0 15,0 1-15,0-1 0,0 5 16,0 0 0,0 0-16,0-4 0,0 4 15,0 0-15,0-5 16,9 5-16,-1-4 15,8 4-15,-7 0 0,7 0 16,-7 0-16,7 0 16,-8 0-16,9 0 15,-9 0-15,0 5 16,1-5-16,7 4 0,-7 1 16,-1-5-16,0 5 15,0-5-15,1 5 16,-1-1-16,0-4 15,1 5-15,-1-10 16,0 5-16,0 1 0,1-1 16,-1-10-16,0 6 15,0-1-15,1 0 16,-9 1-16,8-1 16,-8-4-16,0 9 0,8-9 15,-8 4-15,0-4 16,0 4-16,0 5 15,0-4-15,0 4 16,0 5-16,0-1 0,0-4 16,0 5-16,0 4 15,0-9-15,0 10 16,0-1-16,0-4 16,0-1-16,0 6 15,0-1-15,0 0 0,0 1 16,0-1-16,0-4 15,0 4-15,0-4 16,-66 4-16,58 1 16,0-1-16,8 0 0,-9 1 15,1-1-15,0-4 16,-1 4-16,1 0 16,0 1-16,0-1 15,-1-4-15,-7 4 0,7-4 16,-7 4-16,-1 1 15,-7-1-15,7-4 16,0 4-16,-7 0 16,7-4-16,1 4 15,-1-4-15,0 4 0,1 1 16,-1-6-16,9 1 16,-8 0-16,-1-1 15,0 1-15,1 0 16,-1 0-16,9-5 0,-17 0 15,0-5-15,9 0 16,-9-4-16,-8-9 16,8-1-16,0 5 15,9-4-15,-9 4 0,17-5 16,-9 10-16,1 0 16,7-1-16,-7-4 15,7 5-15,-7 0 16,-1-5-16,1-5 15,-1 10-15,1-9 0,7 13 16,-15-9-16,15 5 16,-7 0-16,8-5 15,-1 4-15,1-4 16,0 5-16,-1-5 0,1-4 16,0 4-16,8 0 15,0 5-15,-8-5 16,8 4-16,-9 1 15,9 0-15,-8 9 16,8-5-16,0 1 0,-8-1 16,8 1-16,0 4 15,0-10-15,0 6 16,0-1-16,0-4 16,0 9-16,0-5 0,0 1 15,0 4-15,0-5 16,0 5-16,0-4 15,0 4-15,0 0 16,0 0-16,0-5 0,0 5 16,0-4-16,0-1 15,0 5-15,0-5 16,0 1-16,0-1 16,0 1-16,0-1 15,0 0-15,0 1 0,0-1 16,66 10-16,-66-10 15,8 1-15,-8 4 16,9-5-16,-1 10 16,0-10-16,-8 10 0,8-10 15,1 10-15,-1 0 16,-8-5-16,8 0 16,0 4-16,1-4 15,-1 0-15,-8 5 0,8-5 16,1 0-16,-1 5 15,0 0-15,-8-5 16,8 4-16,1 1 16,-1-5-16,0 5 15,-8-1-15,8 1 0,1-5 16,-9 5-16,8-5 16,0 5-16,1-5 15,-1 0-15,0 0 16,0 0-16,1 0 15,-1-5-15,8 5 0,-7 0 16,-1-4-16,0-1 16,9 1-16,-9 4 15,0 0-15,-8 0 16,9 0-16,-1 4 0,0-4 16,1 5-16,-9-5 15,8 0-15,0 0 16,-8 0-16,8 5 15,1-5-15,-9 5 0,8-1 16,-8 1-16,8 0 16,-8 0-16,8-1 15,1 6-15,-9-6 16,8 1-16,0-5 0,-8 5 16,9-1-16,-9-4 15,8 5-15,0-5 16,0 0-16,1 5 15,-1-5-15,0 0 16,0 0-16,1 5 0,-1-5 16,9 5-16,-9-10 15,0 10-15,0-5 16,1 0-16,-1 4 16,0-4-16,-8 5 0,8 0 15,1 0-15,-1-5 16,-8 4-16,8 1 15,1 0-15,-9-1 16,8-4-16,0 0 16,0 5-16,1 0 0,-9 0 15,8-5-15,0 4 16,-8-4-16,8 0 16,-8 5-16,9 0 15,-1-5-15,-8 4 0,8-3 16,1 3-16,-9 1 15,8-5-15,0 5 16,-8-5-16,8 4 16,1 1-16,-1 0 15,-8-1-15,8 1 0,0 0 16,-8 0-16,9 4 16,-9-4-16,8-1 15,-8 6-15,8-6 16,1 1-16,-1 0 0,-8 4 15,0 0-15,8-4 16,0 0-16,-8 4 16,9-4-16,-9 4 15,8-4-15,-8 0 0,8-1 16,1 6-16,-9-10 16,8 4-16,0 6 15,-8-6-15,8 6 16,-8-6-16,0 1 15,9 0-15,-1 4 0,-8-4 16,8 4-16,0-4 16,-8 0-16,9 4 15,-1 0-15,0-4 16,1 0-16,-1-1 0,0-4 16,9 5-16,-9-5 15,0 0-15,9 0 16,-9 0-16,0 0 15,1 0-15,-1 0 16,0-4-16,0 9 0,1-10 16,-9 10-16,8-10 15,0 10-15,-8-1 16,8-3-16,-8-1 16,0 0-16,9 4 0,-9-4 15,0 10-15,0-10 16,0 4-16,0 1 15,0 0-15,0-5 16,0 5-16,0-5 16,0 4-16,0 1 0,0 0 15,0-5-15,0 4 16,0 1-16,0-5 16,0 5-16,0 0 0,0-5 15,0 4-15,0-4 16,0 0-16,0 5 15,0 0-15,0-1 16,0-3-16,0 3 0,0 1 16,0 0-1,0-1-15,0 6 0,0-6 16,0 6-16,0-6 16,0 6-16,0-6 15,-66 1-15,66 0 0,-9-5 16,9 0-16,0 0 15,-8 0-15,0 0 16,-1 0-16,1 0 16,8 0-16,-8 0 15,0 0-15,-1 0 0,1-4 16,0-1-16,0 5 16,-1 0-16,9-4 15,-8 8-15,0-8 16,-1 8-16,9-4 0,-8 0 15,0 5-15,8 0 16,-8 0-16,8-1 16,-9 1-16,9 4 15,-8 1-15,8-6 0,-8 1 16,8 4-16,-8-4 16,-1 4-16,9 1 15,-8-10-15,8 9 16,-8 0-16,-1 1 15,1-5-15,0 4 0,8-4 16,-8 4-16,-9-9 16,0 9-16,9-4 15,-8 0-15,-1-1 16,1 1-16,-1 0 0,0-1 16,1 1-16,-1 0 15,1 0-15,8-1 16,-17 6-16,8-10 15,9 4-15,-9 1 0,1 0 16,-1-1-16,1-4 16,-1-4-16,-8-1 15,9 5-15,-9-14 16,-8 0-16,8-9 16,-8 5-16,8-1 0,0 1 15,9 8-15,-9-4 16,17 5-16,-9 5 15,1-6-15,7 6 16,-7-6-16,-1-3 0,-8 3 16,9-4-16,-1 0 15,-8-4-15,9 9 16,8-1-16,-9 1 16,1 0-16,7 0 0,1-1 15,0-4-15,-1 0 16,1 1-16,0-6 15,8 5-15,0 0 16,-8-4-16,8-1 16,0 5-16,0 5 0,0-5 15,0 5-15,0-1 16,0-3-16,0-1 16,0 4-16,0-4 15,0 5-15,74-5 0,-57 5 16,-9 0-16,0-1 15,9 6-15,-9-10 16,9 9-16,-9-4 16,8-5-16,1-4 15,-1 4-15,9 0 0,-8 0 16,-1 9-16,1-4 16,-1 0-16,1 4 15,0 5-15,-9 0 16,8 0-16,-7 0 0,7 5 15,-7-5-15,-1 5 16,0-1-16,0 1 16,9 0-16,-9-5 15,9 5-15,-9-5 0,9 0 16,-9 0-16,8 0 16,1 0-16,-1 0 15,-7 5-15,16-5 16,-17 0-16,8 0 15,1 4-15,-9-4 0,9 0 16,-9 5-16,0-5 16,9 0-16,-9 0 15,9 5-15,-17 0 16,16-5-16,-8 0 0,1 0 16,-1 0-16,0-5 15,1 1-15,-1-1 16,0 0-16,0 1 15,1-1-15,-1 1 0,0-1 16,0 0-16,-8 5 16,9 0-16,-1 1 15,-8-6-15,8 10 16,1-5-16,-1 0 16,-8 0-16,8 0 0,-8 4 15,8 1-15,1 0 16,-9 0-16,0-5 15,8 4-15,-8 1 16,0-5-16,8 9 0,-8-9 16,0 0-16,9 5 15,-9-5-15,0 0 16,0 5-16,0 0 16,0-1-16,0-8 15,0 4-15,0 4 0,0-3 16,0 3-16,0-8 15,0 8-15,0-8 16,0-1-16,0 5 16,0 0-16,0 0 0,0 0 15,0 0-15,0 0 16,0-4-16,0 4 16,0 0-16,0 5 15,0-1-15,0 1 0,0 0 16,0-10-16,0 14 15,0-4-15,-67 0 16,67-1-16,-8 6 16,0-5-16,8-1 15,-9 6-15,1-6 0,8 6 16,-8-6-16,0 1 16,-1 4-16,1-4 15,0 0-15,0-1 16,-1 10-16,1-14 0,0 5 15,-9 0-15,9 0 16,0-1-16,-9 1 16,9 0-16,-9-1 15,1 1-15,-1 0 0,9-1 16,-9 1-16,1 0 16,-1 0-16,9-1 15,0 1-15,-9 4 16,9-4-16,-9 0 15,9 4-15,0 0 0,-9-4 16,17 0-16,-16 4 16,7-4-16,1 4 15,0-4-15,0 0 16,-9-1-16,9 1 0,0 0 16,-1-1-16,1 1 15,0-10-15,-1 5 16,1-4-16,-8-1 15,7 1-15,9-1 16,-8 0-16,0 1 0,8-5 16,-9 4-16,9 0 15,-8 1-15,8-1 16,0 10-16,0-10 16,0 1-16,-8 8 0,8-8 15,0 4-15,0 0 16,0 0-16,0 0 15,0 0-15,0 5 16,0-1-16,0 1 16,0 0-16,0-10 0,0 10 15,0-1-15,0-4 16,0 5-16,0 0 16,0-5-16,0 0 15,0 5-15,0-1 0,0 1 16,0-10-16,0 10 15,0 0-15,74-10 16,-74 5-16,9 0 16,-1-4-16,9 4 15,-9-5-15,-8 10 0,8-10 16,0 1-16,1-10 16,-1 0-16,0 5 15,0 4-15,1-9 16,-1 0-16,-8 10 0,8-1 15,-8 0-15,9 5 16,-9-4-16,0-1 16,8 10-16,-8-10 15,0 10-15,8-14 0,-8 4 16,0 10-16,0-10 16,8 10-16,-8-10 15,0 10-15,9-10 16,-1 1-16,-8 8 15,8-4-15,0 0 0,1-4 16,-9 9-16,8-5 16,-8 4-16,8-8 15,1 8-15,-9-8 0,8 8 16,0-13-16,-8 9 16,0-4-16,8-6 15,-8 15-15,9-10 16,-9 1-16,8-10 15,-8 19-15,0-10 16,8 0-16,-8 5 0,0-4 16,0 9-16,0-10 15,0 0-15,8 1 16,-8-1-16,0 5 0,0 0 16,0 0-16,0 5 15,0-10-15,0 10 16,0-10-16,0 10 15,0-9-15,0 8 16,0-4-16,0 0 0,0 10 16,0-15-16,0 10 15,0-1-15,0 1 16,0 0-16,0-10 16,0 19-16,0-9 0,0 0 15,0-1-15,0 1 16,0-5-16,0 0 15,0 9-15,0-13 16,0 9-16,0-10 0,0 10 16,0-1-16,0 1 15,0 0-15,0-10 16,0 10-16,0-5 16,0 0-16,0 9 15,0-4-15,0-38 0,0 47 63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6:59:41.819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7665 13156 0,'0'0'0,"0"0"0,0 0 15,0 0-15,0 0 16,0 0-16,0 0 0,0 0 16,0 0-16,0 0 15,0 0-15,0 0 16,0 0-16,0 0 15,0 0-15,0 0 0,0 0 16,0 0-16,0 0 16,0 0-16,0 0 15,0 0-15,0 0 16,0 0-16,0 0 16,0 0-16,0 0 0,0 0 15,0 0-15,0 0 16,0 0-16,0 0 15,0 0-15,182 0 16,-157 0-16,0 0 0,8 0 16,-8 0-16,0 0 15,8 0-15,0 0 16,-8 0-16,0 0 16,0 0-16,16 0 0,-8 0 15,0 0-15,0 0 16,0 0-16,9 0 15,-9 0-15,8 0 16,-8 0-16,0 0 16,-8 0-16,8 0 0,-8-42 15,-8 37-15,7-4 16,1 4-16,-8 1 16,8-6-16,-9 6 15,1-1-15,8 1 0,-9-1 16,1 0-16,-1-4 15,1 4-15,8 1 16,-1-6-16,1 1 16,0 0-16,-8 4 15,7-4-15,1-5 0,-8 9 16,8-4-16,-9 0 16,1-1-16,-1 6 15,-7-6-15,7 6 16,9-6-16,-9 1 0,1 0 15,0 4-15,-9-4 16,8 4-16,1-4 16,-9 4-16,9-4 15,-1 0-15,-7 4 0,7-9 16,-8 5-16,9-1 16,-9 1-16,9-5 15,-1-5-15,1 10 16,-1 0-16,1 0 15,-1-1-15,1 1 0,0 0 16,-1-1-16,-8 6 16,9-6-16,0 1 15,-9 4-15,8-4 16,-7 4-16,7-4 0,-8 4 16,9-4-16,0 0 15,-9 0-15,8-1 16,1 1-16,-9 0 15,9-5-15,-1 4 0,9-4 16,-8 0-16,7-4 16,1-5-16,0 9 15,-8 0-15,-1 0 16,1 0-16,-1 4 16,1-3-16,-1-6 0,1 10 15,-9-5-15,9 0 16,-9 0-16,9 0 15,-1-5-15,9 1 16,-8-1-16,7-4 0,1-5 16,0-5-16,0 10 15,0-10-15,-9 5 16,1 1-16,-1 8 16,-7-4-16,7-1 0,1 6 15,-9-5-15,8 4 16,1-4-16,0-10 15,-1 10-15,9 0 16,0-10-16,-9 10 16,1 0-16,-1-1 0,1 1 15,0 4-15,-9-4 16,8 0-16,1 0 16,-1-5-16,-7 0 15,7-5-15,1 5 16,-9 5-16,0-9 0,9 4 15,-9 4-15,9 1 16,-9 4-16,9 1 16,-9-5-16,0 4 15,0 0-15,1 5 0,-1 0 16,0-4-16,0 4 16,9-5-16,-17 5 15,8-4-15,1 4 16,-1 0-16,0 0 0,0 0 15,-8 0-15,9-5 16,-1 5-16,0 0 16,0 0-16,1-4 15,-1 4-15,0-5 0,1 5 16,-1-4-16,-8-6 16,8 1-16,0-5 15,1 0-15,-1 5 16,-8 0-16,8 0 15,-8 4-15,8 0 0,-8 1 16,9 4-16,-9-5 16,8 5-16,-8-4 15,0 8-15,8-8 16,-8 4-16,0-5 0,9 5 16,-9-4-16,8 8 15,-8-13-15,8 4 16,-8 6-16,8-6 15,-8 5-15,17-9 16,-17 13-16,17-8 0,-9-5 16,0 9-16,-8-5 15,8 5-15,1-5 16,-1 5-16,0-4 16,-8-5-16,8 4 0,1-4 15,-9 4-15,0-4 16,8 4-16,-8 1 15,8-1-15,-8 5 16,0-5-16,9 1 0,-9 4 16,8 0-16,-8-5 15,8 1-15,-8 4 16,8-5-16,1-4 16,-1 0-16,0 4 15,0-4-15,1 4 0,-1 1 16,9-1-16,-9 0 15,-8 1-15,8 4 16,-8-5-16,8 1 16,1-1-16,-1-4 0,0-1 15,-8 6-15,8-5 16,1-1-16,-9 1 16,8 4-16,-8 1 15,8-5-15,1 4 16,-9-4-16,8 9 0,-8-5 15,8 1-15,-8-1 16,8 0-16,1 5 16,-1-4-16,-8 4 15,8-5-15,0 1 16,-8 4-16,9-10 0,-9 10 16,8 0-16,-8 0 15,0 1-15,0-1 16,8-5-16,-8 10 15,0-10-15,0 5 0,0 0 16,0 0-16,0 0 16,0 0-16,0 5 15,0-5-15,0 0 0,0 0 16,0 5-16,0-5 16,0 5-16,0-10 15,0 5-15,0 0 16,0-5-16,9 5 15,-9 0-15,0 1 16,0-1-16,0 9 0,0-9 16,0 5-16,0 4 15,0-4-15,0-1 16,8 6-16,-8-1 0,0 0 16,0 1-16,0-6 15,0 10-15,0-4 16,0-1-16,0 1 15,0-1-15,0 5 0,0-9 16,0 4 0,8 0-16,-8 5 0,0-4 15,0-6-15,0 1 16,0 4-16,0 1 16,0-1-16,0 0 0,0-4 15,0 0-15,0 4 16,0-9-16,0 5 15,8 0-15,-8-5 16,0 4-16,0-13 16,0 14-16,0-5 0,0 4 15,0-3-15,0 3 16,0 1-16,0 0 16,0-1-16,0 6 15,0-6-15,0 1 0,0 4 16,0-4-16,0 0 15,0 4-15,0-4 16,0 4-16,0 1 16,0-6-16,0 6 0,0 4 15,0-10-15,0 10 16,0-4-16,0 4 16,0-5-16,0 5 15,0-5-15,0 5 47</inkml:trace>
  <inkml:trace contextRef="#ctx0" brushRef="#br0" timeOffset="4549.558">7599 13886 0,'0'0'16,"0"0"-16,0 0 0,0 0 15,0 0-15,0 0 16,0 0-16,0 0 15,0 0-15,0 0 16,0 0-16,0 0 0,0 0 16,0 0-16,0 0 15,0 0-15,0 0 16,0 0-16,0 0 16,0 0-16,0 0 15,0 0-15,0 0 0,0 0 16,0 0-16,0 0 15,0 0-15,0 0 16,0 0-16,0 0 16,0 0-16,0 0 0,0 0 15,0 0-15,0 0 16,0 0-16,182 47 16,-157-47-16,0 0 15,0 0-15,0 0 0,-1 0 16,1 0-16,8 0 15,-8-37-15,8 37 16,0-5-16,0 0 16,1-4-16,-10 4 15,9 5-15,-8-4 0,8-1 16,0 0-16,-8-4 16,0 4-16,8 1 15,0-1-15,0-4 16,1 4-16,-10-4 0,9 4 15,-8-4-15,8 0 16,-8-1-16,0 1 16,8 4-16,-8-9 15,0 10-15,0-10 16,-1 4-16,1 1 0,-8 4 16,8-8-16,-9 8 15,17-9-15,-8 5 16,-8 4-16,7-4 15,1-1-15,0 1 0,-8 4 16,7-4-16,-7 0 16,8-1-16,0 1 15,-1 0-15,-7 0 16,0 4-16,-1-4 16,9-1-16,-9 6 0,1-1 15,0-4-15,16-5 16,-9 4-16,18 1 15,-9-14-15,8 4 16,-8 5-16,1-4 0,-10 4 16,1 0-16,8 0 15,0-5-15,-8 1 16,0 4-16,16-5 16,-8 0-16,9-4 15,-1 0-15,-8 4 0,0 1 16,1-6-16,-1 6 15,0-1-15,-8 1 16,8-1-16,8 0 16,0-8-16,-8-1 0,25 0 15,-16 4-15,-1 6 16,-8-5-16,0-5 16,0 4-16,9-4 15,-17 5-15,16-9 0,-8 4 16,-8-5-16,8 5 15,0 0-15,0 0 16,0 10-16,0 4 16,-8-5-16,0 5 15,0 0-15,8 0 0,-17-4 16,9 4-16,8-5 16,-8-4-16,8 4 15,-8 1-15,8-1 0,-8 1 16,-8 4-16,-1 4 15,1-8-15,8 8 16,-9-4-16,-8 0 16,9 5-16,-9-5 15,9 0-15,-1 0 16,1-4-16,-1-1 0,1-4 16,-1-5-16,1 9 15,0-9-15,-1 5 16,1-5-16,8 5 15,-9 9-15,1-9 0,-1 4 16,1 5-16,-1-4 16,-7 4-16,7-5 15,-8 5-15,1 0 16,7-5-16,1-4 16,-9 5-16,9-6 0,-1 10 15,-8-4-15,9-1 16,-1 1-16,1 4 15,-9-5-15,9 0 0,-1-4 16,1 0-16,-1-5 16,-7 5-16,7-5 15,-7 0-15,7 0 16,-8 0-16,1 0 16,-1 10-16,0-6 0,0 1 15,9 0-15,0 4 16,-9-4-16,8 0 15,-7 4-15,-1 0 16,9-4-16,-9 0 0,8 0 16,-16 4-16,9 5 15,-1-5-15,0 5 16,0 1-16,-8-6 16,9 0-16,-1 5 0,0-4 15,1-6-15,-1 6 16,0-10-16,0 5 15,1-10-15,-1 1 16,8 4-16,-7-10 16,-1 11-16,0-1 0,9 0 15,-9 9-15,0-4 16,1 4-16,-1 5 16,0-4-16,0 4 15,1-5-15,-1-4 0,0 4 16,1 1-16,-1-6 15,-8 6-15,8-1 16,0-4-16,1 9 16,-1-5-16,-8 5 0,8-4 15,0-1-15,1-4 16,-1 0-16,0-5 16,1 0-16,-1 0 15,0 0-15,0-5 16,1 10-16,-9-5 0,0 5 15,8 0-15,-8 4 16,0-4-16,0 4 16,8-4-16,-8 4 15,0-9-15,0 5 16,0 0-16,8 0 0,1-1 16,-9 1-16,8 0 15,0 4-15,1-4 16,-9 9-16,8-5 15,0-4-15,-8 5 0,8-1 16,-8-4-16,0 4 16,9-4-16,-9 0 15,0 4-15,0-4 16,0-5-16,0 9 0,0 1 16,0-1-16,0-4 15,0 9-15,0-5 16,0 5-16,0 0 15,0-4-15,0-1 0,0 0 16,0-4-16,0 5 16,0-6-16,0 1 15,0 9-15,8-4 16,-8 4-16,0-5 16,0-4-16,8 9 0,-8 0 15,0 0-15,9-5 16,-9 1-16,0 4 15,0-5-15,8 0 16,-8-4-16,0 5 0,0-6 16,0 6-16,0-6 15,0 6-15,0-5 16,0 4-16,0-4 16,0 4-16,0 0 0,0 1 15,0-1-15,0-4 16,0 4-16,0-4 15,0 0-15,0 0 16,0 4-16,0-4 16,0 4-16,0 5 0,0-4 15,0-1-15,8 5 16,-8 0-16,0-5 16,8 1-16,-8 4 15,0-5-15,9 5 0,-9-4 16,0 8-16,0-4 15,0 0-15,0 5 16,8-5-16,-8 5 16,0 4-16,0-9 15,0 10-15,0-6 0,0 1 16,0 0-16,0-1 16,0 6-16,0-6 15,0 1-15,0 0 16,0 0-16,0 4 0,0 0 15,0 1-15,0-1 16,50-18-16,-50 23 63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02:40.921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11323 9169 0,'0'0'0,"0"0"16,0 0-16,0 0 0,0 0 15,0 0-15,0 0 16,0 0-16,0 0 16,0 0-16,0 0 0,0 0 15,0 0-15,0 0 16,0 0-16,0 0 16,0 0-16,0-107 0,0 79 15,0 0-15,0 0 16,0 0-16,0 5 15,0 0-15,0 0 16,0 4-16,0-4 0,0 0 16,0 4-1,0-4-15,0 4 0,0 5 16,0-4-16,0 4 16,0 0-16,0 0 15,0 0-15,0 0 0,0 0 16,0 0-16,0-5 15,0 5-15,0 0 16,0 0-16,0-4 16,0 8-16,0-13 0,0 5 15,0-6-15,0-4 16,0 5-16,0-5 16,0 0-16,0 5 15,0 0-15,0-5 16,0 0-16,0 5 0,0-1 15,0 1-15,0 0 16,0 4-16,0-4 16,0 4-16,0 1 15,0-1-15,0 1 16,0 4-16,0 0 0,0-5 16,0 5-16,0-4 15,0 4-15,0 0 16,0 4-16,0-4 15,0 5-15,0 0 0,0-1 16,0-3-16,0 3 16,0 1-16,0-5 15,0 5-15,0-5 16,0 4-16,0-4 0,0 5 16,0 0-16,0-5 15,0 0-15,0 5 16,0-5-16,0 0 15,0 0-15,0-5 16,0 1-16,0-1 0,0 5 16,0-5-16,0 5 15,0-4-15,0 8 16,0-8-16,-67 13 16,67-4-16,-8-5 0,8 5 15,0-1-15,0 1 16,0 0-16,-8-5 15,8 4-15,0-3 16,0-1-16,0 4 0,0-4 16,0 5-16,0 0 15,0-5-15,0 0 16,0 0-16,0 5 16,0-1-16,0-4 0,0 5 15,0-5-15,0 0 16,0 5-16,0-5 15,0 0-15,0 0 16,0 5-16,0-1 16,0-8-16,0 8 0,0-4 15,0 5-15,0-5 16,0 0-16,0 0 16,0-4-16,0-1 15,0 0-15,0-4 0,0-5 16,0 0-16,0 0 15,0 5-15,0 5 16,0-1-16,0 0 16,0 5-16,0 0 15,0 0-15,0 1 0,0-1 16,0 4-16,0-4 16,0 0-16,74 0 15,-74 0-15,0 0 16,9 5-16,-1-5 0,-8 0 15,8 5-15,-8-5 16,9 5-16,-9-5 16,0 0-16,8 0 15,-8 0-15,8 5 16,0-5-16,1 0 0,-9 4 16,8-8-16,-8 8 15,8-4-15,0 5 16,-8-5-16,9 0 15,-9 5-15,8-5 0,0 0 16,-8 0-16,9 0 16,-1-9-16,0 4 15,0 5-15,-8-4 16,9 4-16,-9 0 0,8 0 16,0-5-16,-8 5 15,8 0-15,-8 0 16,9 0-16,-9 0 15,8 0-15,0 1 16,-8 3-16,9-4 0,-9 0 16,8 5-16,-8 0 15,0-1-15,8-4 16,0 5-16,1-9 16,-1 4-16,0-5 0,0 5 15,1 0-15,-1 0 16,0 0-16,1 0 15,-1 5-15,0-10 16,0 10-16,1-5 0,-1 0 16,0 0-16,0 0 15,1 0-15,-1 5 16,0-5-16,1 0 16,-9 0-16,8 0 15,0 0-15,-8-5 0,8 6 16,-8-11-16,9 1 15,-9 4-15,0 1 16,8-5-16,-8-1 16,0 6-16,0-1 0,8 0 15,-8 1-15,0-1 16,0 1-16,0-1 16,0 0-16,0 5 15,0-9-15,0 9 0,0-4 16,0-1-16,0 5 15,0 0-15,0-4 16,0 4-16,0-5 16,0 0-16,0 5 15,0 0-15,0-4 0,0 4 16,-66-5-16,58 5 16,-1 0-16,-7-4 15,8 4-15,-1-5 16,1 1-16,-8-6 0,-1 1 15,0 0-15,9 0 16,-17 4-16,9 0 16,-1-4-16,1 4 15,-9 5-15,8 1 16,1-1-16,-1 0 0,1 4 16,-1 1-16,9-5 15,-9 5-15,1-5 16,-1 0-16,1 5 15,-1-5-15,1 0 0,-9-5 16,-8 0-16,8 5 16,0 0-16,0-4 15,0 9-15,9-5 16,-1 0-16,1 4 0,7 1 16,1 0-16,0-1 15,0 1-15,-1 0 16,1 0-16,0-1 15,8 1-15,-8 0 16,8-1-16,0 1 0,0 0 16,0-5-16,0 0 15,0 0-15,0 0 16,0-5-16,0 5 16,0-14-16,0 10 0,0-1 15,0 1-15,0-1 16,0 0-16,66 5 15,-58-4-15,0 4 16,9-9-16,-9 9 16,0-5-16,9 0 0,-9 1 15,9-1-15,-1 5 16,1-9-16,-9 4 16,9 1-16,-9-5 15,8 9-15,-7-10 0,-1 6 16,0 4-16,9-5 15,-9 5-15,0-4 16,9-6-16,0-4 16,7-4-16,-7-5 0,8 4 15,-9 0-15,-7 1 16,7 4-16,-8 5 16,9-1-16,-9 6 15,0 4-15,1-5 16,-9 5-16,8 0 0,0 0 15,-8 0-15,9 1 16,-1 3-16,-8-8 16,8-1-16,0 5 15,1 0-15,-1-5 0,0 1 16,0 4-16,1 0 16,7 5-16,-16-10 15,9 5-15,-1 5 16,0-10-16,0 10 15,1-10-15,-1 5 0,-8 0 16,8 0-16,0 0 16,1-13-16,-9 13 15,8-14-15,-8 4 0,8 1 16,-8 0-16,9 0 16,-9-1-16,0 1 15,8 5-15,-8-1 16,8-4-16,-8 13 15,0-8-15,8-1 0,-8 1 16,9 8-16,-9-8 16,8 4-16,0-5 15,0 5-15,-8 0 16,9-4-16,-1 8 0,-8-4 16,8 0-16,-8 5 15,9-5-15,-9 0 16,0 5-16,0-5 15,0 5-15,0-1 0,0 1 16,8 0-16,-8-1 16,0 1-16,0-10 15,0 10-15,0 0 16,0-5-16,0 5 16,0-1-16,0 1 0,0-5 15,0 0-15,0 5 16,0-10-16,0 0 15,0 6-15,0-6 16,0 0-16,0 5 0,0 0 16,-75-4-16,67 8 15,0-8-15,-9-1 16,9 5-16,0 0 16,-9 0-16,1 0 0,7 0 15,-7 5-15,8-5 16,-9 10-16,0-15 15,9 10-15,0-1 16,-9 1-16,1 0 16,8-1-16,-1-4 0,-7 5 15,7 5-15,1-10 16,-8 4-16,7 6 16,1-6-16,0 6 15,0-15-15,-1 10 0,9-1 16,-8 1-16,0 0 15,-1 0-15,9-5 16,-8 0-16,8 4 16,-8-8-16,8 4 15,-8-5-15,8 10 0,-9-10 16,9 1-16,-8-1 16,8-4-16,0 4 15,0 1-15,-8-1 16,8 0-16,0 1 0,0-1 15,0 5-15,0 0 16,0-4-16,0 8 16,0-4-16,0 5 15,0 0-15,0-1 16,0 1-16,0 0 0,0 0 16,0-1-16,0 1 15,0 0-15,0-1 16,0 1-16,0 4 15,0-4-15,0 0 0,0 4 16,0-9-16,0 14 16,0-9-16,0 0 15,0-1-15,0 1 16,0 0-16,0-10 0,0 10 16,0-5-16,0 0 15,0 4-15,0-3 16,0-1-16,0 0 15,0 4-15,0-8 0,0-1 16,0 0-16,0-8 16,0-6-16,-8 5 15,8-9-15,0 9 16,-9 0-16,9 5 16,0-5-16,0 9 0,-8 1 15,8-10-15,0 14 16,0-5-16,0 5 15,0 0-15,0 5 16,0 0-16,0-10 0,0 10 16,0-1-16,0 1 15,0 0-15,0-10 16,0 5-16,0 0 16,0 10-16,0-6 15,0-8-15,0 18 0,0-19 16,0 10-16,-8 9 15,8-9-15,0-1 16,0 1-16,0 9 16,0-9-16,0 9 0,0-10 15,0 10-15,0 0 16,0 0-16,0-9 16,0 9 30</inkml:trace>
  <inkml:trace contextRef="#ctx0" brushRef="#br0" timeOffset="5042.442">12622 9276 0,'0'0'0,"0"0"0,0 0 15,0 0-15,0 0 16,0 0-16,0 0 15,0 0-15,0 0 0,0 0 16,0 0-16,0 0 16,0 0-16,0 0 15,0 0-15,0 0 16,0 0-16,0 0 0,0 0 16,0-93-16,0 84 15,0-5-15,0 5 16,0-5-16,0 4 15,0-4-15,0 0 0,0 0 16,0-4 0,0-1-16,0-4 0,0 0 15,0-1-15,0 1 16,0 5-16,-66-1 16,57-4-16,9 4 0,-8 0 15,8 5-15,-8 1 16,8-1-16,0 0 15,0 0-15,0 0 16,0 0-16,0 0 0,0-5 16,0 5-16,-9-4 15,9-1-15,0 0 16,0 5-16,0 0 16,0-4-16,0 4 15,0 5-15,0-5 0,-8 0 16,8 0-16,0 0 15,-8 0-15,8 0 16,0 0-16,0-5 16,-8 1-16,8 4 0,0-5 15,0 5-15,-9-4 16,9-1-16,0 5 16,0-5-16,0 1 15,0-1-15,0 1 16,0-1-16,0 0 0,0-9 15,0 15-15,0-11 16,0 6-16,0 4 16,0-10-16,0 10 15,0 1-15,0-6 0,0 5 16,0 0-16,0-5 16,0 1-16,0 4 15,0-5-15,0 1 16,0-1-16,0-4 15,0 4-15,0 1 0,0-1 16,0-4-16,0 4 16,0-4-16,0 0 15,0-1-15,0-4 16,0 0-16,-8-4 0,8-5 16,0 4-16,-8-4 15,8 4-15,0 5 16,0 0-16,0 1 15,0-6-15,0 10 0,0-5 16,-8 0-16,8 5 16,-9-15-16,1 6 15,8-5-15,0-5 16,0-5-16,0-9 0,0 5 16,0 5-16,0-1 15,0 10-15,0 0 16,0 0-16,0 4 15,0-4-15,0 4 16,66 1-16,-58-6 0,1-3 16,7 3-16,-7-8 15,7-29-15,1 24 16,-1 5-16,1 4 16,-1 9-16,1 1 0,-1 4 15,1 9-15,-9-4 16,9 0-16,-1-1 15,1 6-15,-9-5 16,9 4-16,-1-4 0,1 4 16,-1-4-16,-7 9 15,7-9-15,9 4 16,-8 0-16,-1-4 16,1 9-16,-1 0 15,-8-4-15,1 4 0,7-5 16,-7 0-16,-1 1 15,0-5-15,0 4 16,1 0-16,-1 1 16,-8-1-16,8 5 0,0 0 15,-8-4-15,9 4 16,-9 0-16,8 0 16,-8 0-16,8 0 15,-8-5-15,9 5 16,-1 0-16,0 0 0,0-4 15,-8 4-15,9 0 16,-1 0-16,0 0 16,0 5-16,-8-1 15,9 1-15,-9-5 0,0 5 16,8-1-16,-8-3 16,8-1-16,-8 4 15,0 1-15,9-10 16,-9 10-16,0-5 0,0 0 15,8 5-15,-8-5 16,0 5-16,0-5 16,0-5-16,0 5 15,0-5-15,0 1 16,0-1-16,0 1 0,0-1 16,0 0-16,0 5 15,0-4-15,0 4 16,0-5-16,0 5 15,0 0-15,0 0 0,0 0 16,0 0-16,0 1 16,0-1-16,0 4 15,0-4-15,0 5 16,0-5-16,0 5 0,0-1 16,0 1-16,0 0 15,0 0-15,0-5 16,0 9-16,0-9 15,0 0-15,0 9 0,0-4 16,0-5-16,0 5 16,0 4-16,0-4 15,0 0-15,0 4 16,0-4-16,0 4 16,-66-4-16,57 4 0,9 0 15,-8 1-15,0-1 16,8-4-16,-8 4 15,-1 0-15,9 1 16,-8 4-16,0-5 16,8-4-16,-9 9 0,1-5 15,8 0-15,-8 1 16,0-1-16,8 5 16,-17-9-16,9 4 15,0 1-15,-1 4 0,1-5 16,0 0-16,-1 1 15,1-1-15,0 0 16,0 1-16,-1-1 16,1 0-16,0 1 0,0-1 15,-1 0-15,1-4 16,-9 4-16,9 1 16,-8-6-16,7 1 15,-7 0-15,8 4 16,-9-4-16,0 0 0,9-1 15,-8-4-15,-1 0 16,9 0-16,-9 5 16,9-5-16,0 5 15,-9 0-15,9-5 0,0 4 16,-1 1-16,1 0 16,0-1-16,-1 1 15,1-5-15,8 5 16,-8 0-16,0-5 15,-1 4-15,9 1 0,-8-5 16,0 5-16,8-1 16,0-4-16,-8 5 15,8-5-15,-9-4 16,9 4-16,-8 0 0,8 0 16,0 4-16,0-4 15,-8 1-15,8-1 16,0 0-16,0 0 15,0-5-15,0 0 0,0 5 16,0-4-16,0 4 16,0-9-16,0 9 15,0-10-15,0 1 16,0 0-16,0 0 16,0-5-16,0 4 0,0 1 15,0 5-15,0-1 16,66-4-16,-50-1 15,-7 1-15,7 0 16,1 0-16,-1-1 0,1 1 16,-1 9-16,-7-4 15,7 4-15,-7 0 16,7 0-16,-8 0 16,1 0-16,7-5 15,-7 5-15,7-4 0,-8 8 16,1-8-16,-1 4 15,0 0-15,0 5 16,9-5-16,-17 0 16,8 0-16,9-5 0,-9 5 15,9 0-15,-9-9 16,0 4-16,0 1 16,9-6-16,-9 6 15,1-1-15,-9 5 16,8-4-16,0 4 0,-8 4 15,8-8-15,-8 4 16,9 5-16,-1-5 16,-8 0-16,8 0 0,-8 4 15,8-8-15,-8 8 16,9-8-16,-1 9 16,-8-1-16,0 1 15,8 0-15,-8-1 16,9-4-16,-9 5 0,8 0 15,-8-5-15,0 9 16,8-4-16,-8 0 16,0-1-16,0-4 15,0 5-15,0 0 0,0 4 16,0-9-16,0 9 16,0-4-16,0 0 15,0 4-15,0-4 16,0 0-16,0-1 0,0 1 15,0 0-15,0-1 16,0 1-16,0 0 16,0-5-16,0 0 15,0 0-15,0 0 16,0 5-16,0-10 0,0 5 16,0-5-16,-74 1 15,65 8-15,1-13 16,0 9-16,0 0 15,-1 0-15,1-4 0,0 4 16,-1 4-16,1-8 16,0 9-16,0-10 15,-1 10-15,1-10 16,0 10-16,-9-5 0,9 0 16,0 0-16,-1 9 15,-7 1-15,8-15 16,-1 19-16,1-9 15,0-10-15,0 10 16,-9-1-16,9-4 0,-1 1 16,-7-1-16,8 4 15,-1-4-15,-7 0 16,7 5-16,1 0 16,0-1-16,-9 1 0,9-9 15,0 8-15,0-4 16,-1 0-16,1 0 15,-9 0-15,9 0 16,0-4-16,0 9 16,-1-10-16,9 10 0,-8-15 15,0 1-15,0 5 16,-1-1-16,9 5 16,-8-14-16,8 9 15,0-8-15,0 3 0,0 1 16,0 0-16,0 4 15,0-9-15,0 0 16,0 14-16,0-4 16,0-1-16,0 1 0,0-1 15,0 0-15,0 1 16,0-1-16,0 0 16,0-4-16,0 5 15,0-1-15,0 0 16,0 1-16,0-1 0,0 1 15,0-6-15,0 6 16,0-1-16,0 0 16,0 1-16,0-10 15,0 5-15,0-1 0,0 10 16,0-4-16,0-1 16,0 10-16,0-10 15,0 10-15,0 0 16,0-5-16,0 0 0,0 5 15,0-5-15,0 4 16,0 1-16,0 0 16,0-1-16,66 1 15,-66 0-15,0-1 16,8 1-16,-8 0 0,0 0 16,0-1-16,0 6 15,0-6-15,0 1 16,0 4-16,0 1 15,0-6-15,9 1 0,-9 9 16,0-9-16,0-1 16,0 10-16,0-9 15,0 0-15,0 9 16,0-9-16,0-1 16,0 10-16,0-9 0,0 0 15,0-1-15,0 10 16,0-9-16,0 9 15,0-9-15,0 4 16,0 0-16,0 1 0,0-1 16,0 0-16,0 5 15,0-9-15,0 0 16,0 9-16,0-9 16,0 9-16,0 0 0,0-10 15,0 10-15,0 0 16,0 0-16,0 0 62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03:29.351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13664 9523 0,'0'0'0,"0"0"16,0 0-16,0 0 16,0 0-16,0 0 15,0 0-15,0 0 0,0 0 16,0 0-16,0 0 15,0 0-15,0 0 16,0 0-16,0 0 16,0 0-16,0 0 0,0 0 15,0 0-15,-182-107 16,166 79-16,-9 5 16,0 4-16,9-4 15,-1 4-15,-8 0 0,9 1 16,-9-5-16,0-1 15,8 6-15,-7-1 16,-1 5-16,8 0 16,-8 0-16,9 5 15,8 4-15,-1 1 0,-7-6 16,16 6-16,-9 4 16,1-5-16,0 0 15,0 5-15,8-4 16,-9 4-16,9 0 0,-8-5 15,8 5-15,-8 0 16,8 0-16,-8 0 16,8 0-16,-9 0 15,9 0-15,-8 0 0,8 47 16,0-33-16,-8-5 16,8 5-16,0 0 15,0-5-15,0 5 16,0-5-16,0 1 15,0 4-15,0-5 0,0 0 16,0 5-16,0-5 16,0 5-16,0-4 15,0-6-15,0 6 16,0-1-16,0 0 0,0 1 16,0-1-16,0-4 15,0 4-15,0-5 16,0 6-16,0-6 15,0 1-15,0 4 0,0 1 16,0-1-16,0 5 16,0 0-16,0 0 15,0 0-15,0 0 16,0 0-16,0-5 16,0 0-16,0 1 0,0-1 15,0 0-15,0 5 16,0-5-16,0 1 15,0-1-15,0-4 16,0 4-16,0-4 16,0-1-16,0 1 0,0 0 15,0-5-15,0 4 16,0-4-16,0 0 16,0 0-16,0 0 15,0 0-15,-9 0 0,-7 0 16,-1-51-16,1 19 15,-9 4-15,0-5 16,9 5-16,-9 0 16,0 5-16,8 4 0,-7 1 15,7 4-15,1-5 16,-9 1-16,8 8 16,1-4-16,-9-4 15,16 4-15,-7 0 0,-1 0 16,1 0-16,8 0 15,-1 5-15,1-5 16,0 4-16,-1 1 16,1 0-16,8 0 15,0 4-15,-8 0 0,8 1 16,0-1-16,0 0 16,0 5-16,0-4 15,0 4-15,0-5 16,0 5-16,0 0 0,0 0 15,0 0-15,0 0 16,91 0-16,-66 42 16,8-33-16,8 5 15,1 0-15,-1-9 0,-8 4 16,8 0-16,1-4 16,-9 0-16,0 4 15,0-9-15,-8 5 16,-9-5-16,9 4 15,-8-4-15,-1 0 0,1 0 16,-9 0-16,9 0 16,-1 0-16,1 0 15,-1 0-15,-7 0 16,7 0-16,1 0 0,-9 0 16,0 0-16,1 0 15,7 0-15,-8 0 16,1 0-16,-1 0 15,9 0-15,-9 0 16,0-37-16,9 32 0,-9 1 16,8-1-16,-7 0 15,7 1-15,-7 4 16,7-10-16,-8 6 16,1 4-16,-1-5 0,-8 5 15,8-5-15,-8 5 16,8 0-16,-8 0 15,0 0-15,0-4 16,0 4-16,0 0 0,0-5 16,0 5-16,0-4 15,0-6-15,-74 6 16,49 4-16,0-10 16,1 6-16,-1-6 15,0 6-15,0-6 0,-8 1 16,0-5-16,0 5 15,8-5-15,-8 0 16,8 0-16,0 5 16,-8-5-16,8 4 0,0 1 15,9 0-15,-9-5 16,9 4-16,-1-3 16,0-1-16,9 0 15,-8 0-15,-1-10 16,1 10-16,7-4 0,1 4 15,-9-5-15,9 10 16,0-5-16,0 5 16,8-1-16,0 6 15,-9-1-15,9 0 0,0 1 16,0 4-16,0-5 16,0 5-16,0 0 15,0 0-15,0 0 16,0 0-16,91 0 15,-58 42-15,9-19 0,-1 1 16,1 8-16,-1 5 16,0 5-16,1-5 15,-9 1-15,0-1 16,0 5-16,-8-14 0,-9-10 16,9 5-16,-17-4 15,9 0-15,0-1 16,-9 1-16,0-5 15,9 0-15,-9 4 0,0 1 16,0 0-16,1-1 16,-9 6-16,8 3 15,-8-3-15,0-1 16,0 0-16,0 0 16,0-9-16,0 5 0,0-5 15,0 0-15,0 0 16,0-5-16,-66 5 15,49-9-15,-8 9 0,1-10 16,-9 1-16,-1 0 16,10-5-16,-1 0 15,8 0-15,-8 0 16,9 0-16,-17-42 16,16 23-16,-8 1 15,1-10-15,7 0 0,0 5 16,1-1-16,-1-8 15,-7-1-15,7 1 16,0 8-16,1-8 0,8 4 16,-1-9-16,9 4 15,0-9-15,0 0 16,0-13-16,0-1 16,0 9-16,0 5 15,67 10-15,-51-5 0,9 4 16,0-9-16,16 10 15,-8-1-15,9 0 16,-9 5-16,8 5 16,0 0-16,-7 9 0,7 0 15,0-5-15,-8 15 16,9 4-16,-1 0 16,0 0-16,-7 0 15,-1 0-15,0 56 0,-17-42 16,17 13-16,-8 11 15,0 4-15,0-1 16,-9 15-16,-7-9 16,-1-1-16,-8 1 15,0 4-15,0 5 0,0-5 16,0 0-16,0-14 16,-83 1-16,58-1 15,-8 0-15,8-9 16,-8 5-16,9-1 0,-18 5 15,1-4-15,-9 9 16,9-14-16,8-10 16,-9 1-16,1-5 15,8-5-15,0 0 0,8-9 16,0 5-16,-8-5 16,0 0-16,0 0 15,0 0-15,8-37 16,-16 14-16,7-1 15,1 1-15,0 0 0,0-5 16,8 5-16,1-1 16,-1 6-16,8-1 15,1 1-15,7-1 16,-7-4-16,7 4 0,-7 0 16,8 1-16,-1-1 15,9-4-15,-8 4 16,8-4-16,0-5 15,0-4-15,0-15 0,0-27 16,0 13-16,83 5 16,-67 10-16,9 4 15,-8 9-15,8 1 16,8-1-16,8 5 16,0 0-16,1 5 0,-1 5 15,-8 4-15,0 0 16,9 9-16,-1-4 15,-8 4-15,9 5 16,-1 0-16,-8 0 0,8 0 16,1 0-16,-1 47 15,1-33-15,-1 4 16,-16-4-16,8 0 16,-8 5-16,-1-1 0,1 1 15,-8 4-15,8 5 16,-9 9-16,1 1 15,-9-1-15,0 0 16,9 5-16,-9-10 16,-8 6-16,0-1 0,0 5 15,0-10-15,0-4 16,0 5-16,0-5 16,0 4-16,-74-4 15,49 9-15,0 1 0,-16 17 16,-17 15-16,0-9 15,8-24-15,1-5 16,15-4-16,-7-4 16,0-15-16,8 0 15,8 0-15,-8-9 0,8 0 16,0 0-16,-8 0 16,-8 0-16,7 0 15,1-41-15,0 17 16,-8-4-16,-9-13 0,9 3 15,0 6-15,16-1 16,0 5-16,8 5 16,1 0-16,7 0 15,-7 4-15,8-4 16,-1-5-16,-7 0 0,-1 0 16,9 0-16,-9 5 15,1-5-15,-1-5 16,9 1-16,-8 4 15,7-9-15,1 9 0,0 4 16,-1 6-16,9-1 16,-8 5-16,8 0 15,0 5-15,0 4 16,0-4-16,0 9 0,0 0 16,0 0-16,0 0 15,0 0-15,0 56 16,66-10-16,-33 10 15,-8-5-15,8-9 0,-8 0 16,8 9-16,0 5 16,9 28-16,-9-24 15,-8-8-15,8-1 16,-8-5-16,-9-18 16,1-5-16,-1 5 0,-7-9 15,7 4-15,1-9 16,-9 0-16,0-5 15,9 1-15,-9-1 16,0-4-16,-8 4 0,9-9 16,-9 5-16,8-1 15,-8 1-15,8 0 16,-8-5-16,0 4 16,8-4-16,-8 5 0,0-5 15,0 0-15,0 0 16,0 0-16,0 0 15,0 0-15,0 0 16,0 0-16,0 0 16,0 0-16,0-51 0,0 27 15,0-8-15,-74-15 16,57 1-16,-7 4 16,-1-9-16,0 14 15,0-10-15,0 14 0,9 1 16,-1 4-16,1-9 15,-1 14-15,1-10 16,-1 10-16,0-10 16,1 15-16,-1-20 15,1 15-15,-1-5 0,1-4 16,-1 4-16,1 0 16,-1-5-16,9 15 15,-1-6-15,1 15 16,0-5-16,8 5 0,-8-1 15,8 6-15,-9-6 16,9 10-16,0 0 16,0 0-16,-8 0 15,8 0-15,0 0 16,0 0-16,0 42 0,0-18 16,0-1-16,0 0 15,0 10-15,0 4 16,0 5-16,0-5 15,0 10-15,0-6 0,0-3 16,0 17-16,75 11 16,-75-1-16,8-19 15,0 1-15,-8-15 16,8 1-16,1-1 0,-9-8 16,8-1-16,0 9 15,0-8-15,1 4 16,-1 0-16,9-5 15,-9 0-15,0 0 16,0 1-16,1-1 0,-1-5 16,0-4-16,-8 5 15,9 0-15,-9-5 16,8-5-16,-8 5 0,0-5 16,0 0-16,0 1 15,0-6-15,0 1 16,0 0-16,0-5 15,0 0-15,0 0 16,0 0-16,0 0 16,0 0-16,0 0 0,0 0 15,0 0-15,0 0 16,0-47-16,0 29 16,0-6-16,0 1 0,0-5 15,0-4-15,0-6 16,0-3-16,-66-11 15,49 1-15,9-5 16,-9 5-16,9 9 16,0 10-16,-1-1 15,9 5-15,-8 5 0,8 0 16,-8 4-16,8-9 16,0 10-16,-8-1 15,8 0-15,0 5 0,-9 1 16,9 3-16,0-4 15,0 10-15,-8-1 16,8 0-16,0 1 16,0 4-16,0 0 15,0-5-15,0 5 0,0 0 16,0 0-16,0 0 16,0 0-16,0 0 15,0 0-15,0 47 0,0-15 16,0 10-16,0 23 15,0-4-15,0-20 16,0 1-16,0-9 16,0-1-16,0-4 15,0-4-15,0 3 0,0-8 16,0 4-16,66-9 16,-66 0-16,0 0 15,0 0-15,8 0 16,-8 0-16,0-5 0,0 1 15,0-1-15,0-4 16,0-1-16,9 6 16,-9-10-16,0 9 15,0-9-15,0 5 16,0-5-16,0 0 0,0 0 16,0 0-16,0 0 15,0 0-15,0 0 16,0 0-16,0 0 15,0 0-15,0-52 0,0 20 16,0-5-16,0-15 16,-83-8-16,75 13 15,-1 6-15,1-1 16,8-9-16,0 18 16,0-9-16,0 5 0,0 4 15,0 1-15,0 4 16,-8 5-16,8-1 15,0 6-15,0-6 16,0 6-16,0-5 0,0-1 16,0 6-16,0-1 15,0 5-15,0 0 16,0 0-16,0 0 16,0 0-16,0 0 0,0 0 15,0 5-15,0 0 16,0 4-16,0-4 15,0 0-15,0 9 16,0-5-16,0 5 16,0-5-16,0 5 0,0 0 15,0 0-15,0 0 16,0 0-16,0 0 16,0 0-16,0 42 15,0-19-15,0 1 0,0-1 16,0 9-16,0 1 15,74-10-15,-65 10 16,7-5-16,-8-5 16,9 10-16,0 4 0,-1-5 15,1 6-15,-1 3 16,-7 1-16,7-14 16,-8-4-16,-8-1 15,9-5-15,-9-4 16,0 0-16,0-4 0,8-1 15,-8 0-15,0-4 16,0-1-16,0-4 16,0 5-16,0-5 15,0 0-15,0 0 0,0 0 16,0 0-16,0 0 16,0 0-16,0 0 15,0-42-15,0 24 16,0-6-16,0-3 15,0-1-15,0 4 0,0-4 16,0 1-16,-66 3 16,49-4-16,9 5 15,0 4-15,-9-8 16,9 8-16,-1 0 0,1 1 16,-8-6-16,7 6 15,1-5-15,-8 4 16,7-14-16,1 15 15,0-5-15,-1-1 0,1-4 16,0 5-16,0 0 16,-1 4-16,9 1 15,-8-1-15,8 5 16,-8-5-16,8 10 16,0-9-16,0 8 0,0-4 15,0 5-15,0 0 16,0-1-16,0 1 15,0 0-15,0 4 16,0 0-16,0 1 0,0-1 16,0 1-16,0 4 15,0 0-15,0 0 16,0 0-16,0 0 16,0 0-16,0 0 0,0 0 15,0 0-15,0 0 16,0 51-16,0-19 15,0 15-15,66-5 16,-49 4-16,7-9 16,-15 1-16,7-10 0,1-1 15,-9-3-15,0-6 16,9 1-16,-9 0 16,0-1-16,1 1 15,7 4-15,-7-4 0,-1-1 16,8 5-16,-7-4 15,-1 0-15,8-1 16,-7-4-16,-9 5 16,8-5-16,0 0 15,-8 0-15,9 0 0,-9 0 16,8-5-16,-8 5 16,8 0-16,-8 4 15,0-8-15,8 4 16,-8-5-16,0 5 0,9 0 15,-9-9-15,8 4 16,-8 0-16,8-4 16,-8-1-16,8 1 15,-8 0-15,0-1 0,0 1 16,0-5-16,0 5 16,0-5-16,0 0 15,0 0-15,0 0 16,0 0-16,0 0 15,0 0-15,0 0 0,0-51 16,0 27-16,0-8 16,0 4-16,-74-5 15,66 1-15,-9 4 16,1 0-16,7 0 0,-7 9 16,8-9-16,-9 5 15,9 5-15,-9-6 16,9 1-16,0 4 15,-9-4-15,9-5 16,-9 5-16,9-5 0,0-4 16,-9-6-16,9 6 15,0 4-15,-1 0 16,9 5-16,-8 4 16,8-4-16,-8 0 0,8 9 15,0 0-15,-9 0 16,9 0-16,0 0 15,0 4-15,0-3 16,0 3-16,0 1 16,0-5-16,0 5 0,0 4 15,0-4-15,0 4 16,0 0-16,-8 1 16,8 4-16,0-5 15,0 5-15,0 0 0,0 0 16,0 0-16,0 0 15,0 0-15,0 0 16,0 0-16,0 0 16,0 0-16,0 0 0,0 0 15,0 42-15,0-9 16,0 13-16,0 1 16,0-6-16,0-8 15,0 0-15,75-6 16,-75-3-16,8-1 0,0-4 15,0 4-15,1-5 16,-1-4-16,0 10 16,1-6-16,-1 1 0,0 0 15,0-1-15,1-4 16,-1 5-16,9-1 16,-9-4-16,0 5 15,9-1-15,-9-4 16,8 10-16,-7-10 15,-1 0-15,9 4 0,-9 1 16,0-1-16,0-4 16,1 5-16,7 4 15,-8-13-15,1 4 16,-1 4-16,0-4 0,1 0 16,-9-5-16,8 5 15,0-4-15,-8-1 16,8 0-16,-8 5 15,9-9-15,-9 9 0,8-5 16,-8 0-16,8 5 16,-8 0-16,8-4 15,-8-1-15,9 0 16,-9 5-16,8-5 0,-8 1 16,8-1-16,-8 0 15,0-4-15,9 0 16,-9 4-16,0-4 15,0 4-15,8-4 0,-8-1 16,0 6-16,0-6 16,0 5-16,8-4 15,-8 4-15,0-4 16,0 0-16,0-1 16,8 1-16,-8-5 0,0 9 15,0-4-15,0 0 16,0-5-16,9 32 15,24 43-15,-33-75 47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11:37.190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12522 7280 0,'0'0'0,"0"0"16,0 0-16,0 0 0,0 0 16,0 0-16,0 0 15,0 0-15,0 0 16,0 0-16,0 0 16,0 0-16,0 0 15,0 98-15,0-65 0,0 18 16,67 5-16,-59-10 15,0 10-15,-8-14 16,8-5-16,-8 0 16,9-18-16,-9 0 0,8-6 15,-8 1-15,0-4 16,8-1-16,-8-4 16,0-1-16,0 6 15,0-10-15,0 4 0,0-4 16,0 0-16,0 0 15,0 0-15,0 0 16,0 0-16,0 0 16,0-51-16,0 23 15,0-14-15,0 0 0,0 5 16,0 5-16,0 8 16,-66 1-16,58 5 15,8-1-15,0 0 16,0 5-16,0 0 15,0 0-15,0 1 0,0-1 16,-8 9-16,8-4 16,0-1-16,0 10 15,0-4-15,0 4 16,0-5-16,0 5 0,0 0 16,0 0-16,0 0 15,0 60-15,0 1 16,0 18-16,0-23 15,0-10-15,0 20 0,0-25 16,0-3-16,0 8 16,0 10-16,66-5 15,-58 0-15,-8 0 16,8-18-16,-8-14 0,0 4 16,0-9-16,0-5 15,0-4-15,0-1 16,0 1-16,0 0 15,0-1-15,0-4 16,0 0-16,0 0 0,0-41 16,0 8-16,0 5 15,0-9-15,0 0 16,0-5-16,0-5 16,0 10-16,0-9 0,0-10 15,0-9-15,-66-5 16,66 19-16,-8 9 15,8 5-15,0 9 16,0 4-16,0 6 0,0-1 16,0 5-16,0 5 15,0 4-15,0-4 16,0 4-16,-8 5 16,8 0-16,0-4 15,0 4-15,0 0 0,0 0 16,0 51-16,0 5 15,0 13-15,0-3 16,0-6-16,0 0 16,0-13-16,0 4 0,74-14 15,-74 15-15,8-6 16,-8-13-16,0 4 16,9-5-16,-9-8 15,0-10-15,8-5 16,-8 0-16,0-4 0,0 0 15,0-5-15,0 0 16,8 0-16,-8 0 16,0 0-16,8-61 15,-8 19-15,0-4 0,0-5 16,0-5-16,0-14 16,0-32-16,0 18 15,0 9-15,0 20 16,0 13-16,0 4 15,0 11-15,0-11 0,0 6 16,0 4-16,0 0 16,0 5-16,0-1 15,0 10-15,0-4 16,0 9-16,0-1 0,0 1 16,0 4-16,0 1 15,0 4-15,0 0 16,0 0-16,0 0 15,0 0-15,0 0 0,0 0 16,9 69-16,-1-8 16,0 46-16,0-37 15,-8-1-15,9-17 16,-9-6-16,0-13 16,0 4-16,0-9 0,0-5 15,0 0-15,0-4 16,0-10-16,0 1 15,0-1-15,0-4 16,0-1-16,0-4 0,0 5 16,0-5-16,0 0 15,0 0-15,0 0 16,0-47-16,0-27 16,0-28-16,0 32 15,0 0-15,0 23 0,0 6 16,0 3-16,-75 6 15,75 4-15,-8 9 16,0 1-16,8 4 0,-9 0 16,9 9-16,0 0 15,0 1-15,-8-1 16,8 5-16,0 0 16,0 0-16,0 0 15,-8 0-15,0 42 0,-17 37 16,17 0-16,-1 10 15,9-10-15,0-14 16,0-5-16,0-4 16,0-23-16,0-1 0,0-8 15,0 3-15,0-13 16,0 0-16,0-9 16,0 4-16,0-9 15,0 5-15,0-5 0,0 0 16,0 0-1,0 0-15,0-56 0,0 10 16,-8-71-16,8 34 16,0-6-16,0 5 15,0 15-15,0 8 0,0 19 16,0 0-16,0 10 16,0 18-16,0-5 15,0 10-15,0-5 16,0 9-16,0 1 0,0 4 15,0-5-15,0 5 16,0 0-16,0 0 16,0 0-16,0 37 15,0-4-15,0 37 0,74 37 16,-65 0-16,7-28 16,-7-9-16,-1-10 15,0-13-15,0-6 16,1-3-16,-9-1 15,0-9-15,0-5 0,8-4 16,-8-10-16,0 0 16,0-4-16,0 0 15,0-1-15,0-4 16,0 0-16,8 0 0,-8 0 16,0-79-16,0 9 15,0-102-15,0 93 16,0 5-16,0 18 15,0-5-15,0 10 16,0 9-16,0-4 0,0-1 16,0 10-16,0-5 15,0 5-15,-74 14 16,74-1-16,-9 10 16,9 1-16,0 8 0,0-4 15,0 9-15,0-5 16,0 5-16,0 0 15,0 0-15,0 0 16,0 46-16,0 10 0,0 23 16,0 24-16,67 69 15,-59-70-15,-8-18 16,8-38-16,-8 10 16,0-23-16,8 4 15,-8-9-15,0 0 0,0-14 16,0 0-16,0-5 15,0 0-15,0 1 16,0-10-16,0 4 16,0-4-16,0 0 0,0 0 15,9 0-15,-9-74 16,16-33-16,-7-42 16,-9 75-16,0 27 15,0-9-15,0 14 0,0 10 16,0 4-16,0 5 15,0 4-15,0 5 16,0 0-16,0 5 16,0-5-16,0 9 15,0-4-15,0 4 0,0 5 16,0-4-16,0 4 16,0 0-16,0 0 15,0 0-15,0 0 16,0 69-16,0 57 0,8 0 15,0-29-15,-8-32 16,8-4-16,-8-15 16,0 1-16,0-14 15,0-6-15,0 1 0,0-9 16,0 0-16,0-5 16,0-10-16,0 1 15,0-1-15,0-4 16,0 0-16,0 0 0,0 0 15,0-60-15,0-24 16,0-69-16,0 50 16,0 24-16,0 10 15,0-6-15,0 24 16,0 4-16,0 1 0,0 13 16,0-4-16,0 9 15,0-4-15,0 8 16,0 1-16,-66 14 15,58 4-15,8 0 0,0-4 16,0 9-16,0 0 16,-8 0-16,8 0 15,0 0-15,0 51 16,0-9-16,0 0 16,0 19-16,0 22 0,0 15 15,0-5-15,0-32 16,0-10-16,0-9 15,-9-10-15,9-9 16,0 1-16,0-10 16,0-5-16,0-4 0,0-1 15,0-4-15,0 0 16,-8 0-16,8 0 16,-25-116-16,17 46 15,8-4-15,0-1 0,0-13 16,-8 4-16,8 5 15,-9-9-15,9 23 16,0 23-16,-8 14 16,8 9-16,0 5 0,0 10 15,0-6-15,0 6 16,0-1-16,0 0 16,0 5-16,0 0 15,0 0-15,0 0 0,0 0 16,0 0-16,0 61 15,0-24-15,0 0 16,0 19-16,0-9 16,0 18-16,0 18 15,-16 20-15,16 18 0,0-38 16,0 10-16,0-32 16,0-5-16,-9-5 15,1-9-15,0-5 16,8 0-16,-8-9 0,-1-9 15,9 4-15,0-9 16,-8 0-16,8 5 16,0-1-16,0-9 15,0 1-15,0-1 16,-8 0-16,8 1 0,0-6 16,0 1-16,0 0 15,0-1-15,0 1 16,0 0-16,0-1 15,0-4-15,0 5 0,0 0 16,0-5-16,0 4 16,0 1-16,0-5 15,0 0-15,-9 0 16,9 5-16,0-5 16,0 0-16,0 0 0,0 0 15,0 0 32</inkml:trace>
  <inkml:trace contextRef="#ctx0" brushRef="#br0" timeOffset="5094.981">11314 7741 0,'0'0'0,"0"0"16,0 0-16,0 0 0,0 0 15,0 0-15,0 0 16,0 0-16,0 0 15,0 0-15,0 0 0,0 0 16,0 0-16,0 0 16,0 0-16,0 0 15,0 0-15,0 0 16,0-116-16,0 64 0,0 11 16,-74 8-16,74-4 15,0-14-15,0 9 16,-8 0-16,-1-14 15,9 10-15,-8-6 16,0-8-16,0 18 0,-1 14 16,1 0-16,8 10 15,-8-1-15,-1 5 16,9 9-16,-8 1 16,8 4-16,0-5 0,0 5 15,0 0-15,0 0 16,0 0-16,0 0 15,0 56-15,0-19 16,0 19-16,0 4 16,0 10-16,0 23 0,0 51 15,0-18-15,0-24 16,0-9-16,0-32 16,0-1-16,0 6 15,0-1-15,0-14 16,0-5-16,0-22 0,0-1 15,0-9-15,0 0 16,0-10-16,0 1 16,0 4-16,0-9 15,0 0-15,0 0 0,0 0 16,0-65-16,0 23 16,0-9-16,0-19 15,0 5-15,0 5 16,0-5-16,0-33 0,0 33 15,-8 0-15,8-5 16,0-9-16,0 23 16,0 0-16,0 14 15,0 1-15,0 13 0,0 9 16,0 0-16,0 5 16,0 5-16,0 0 15,0 4-15,0 1 16,0 4-16,0-5 0,0 5 15,0 0-15,0 0 16,0 42-16,0 4 16,0 19-16,0 56 15,0 10-15,0-38 16,0-5-16,0-18 16,0 0-16,0-5 0,0 18 15,0 29-15,0-28 16,0-19-16,0-19 15,0-8-15,0-15 0,66 0 16,-58-13-16,-8-1 16,0-5-16,0-4 15,0 0-15,0 0 16,0 0-16,0-41 0,0-34 16,0-4-16,0 5 15,0 9-15,0 4 16,0 10-16,0-5 15,0 0-15,0 19 0,0-9 16,0-1-16,0 19 16,0-4-16,0 8 15,0 15-15,0 0 16,0-1-16,0 6 16,0-1-16,0 5 0,0 0 15,0 0-15,0 0 16,0 0-16,0 61 15,0 4-15,0 0 16,0 23-16,0-13 0,0 36 16,0-27-16,0-24 15,0 24-15,0-28 16,0-14-16,0-10 16,0-4-16,0 0 15,0-14-15,0 0 0,0 0 16,0-9-16,0-1 15,0-4-15,0 0 16,0 0-16,0 0 16,0-97-16,33-24 0,-8 28 15,8 4-15,-8 24 16,-8-5-16,-1 19 16,-7 5-16,-1-1 15,8 5-15,-7 5 0,-1 9 16,0 0-16,-8 5 15,9 9-15,-9 5 16,0 4-16,0 1 16,8 4-16,-8-5 15,0 5-15,0 0 0,8 0 16,-8 0-16,8 0 16,-8 65-16,9-32 15,-1-6-15,0 11 16,-8-10-16,8 4 0,1 1 15,-9-10-15,8 10 16,-8-6-16,8 6 16,-8-10-16,0-4 15,9-5-15,-9-5 16,0-4-16,0-1 0,0-4 16,0 0-16,0 0 15,0 0-15,0 0 16,0-69-16,0 22 15,0-9-15,8-18 0,-8-28 16,0 4-16,0 33 16,0 14-16,0 4 15,0 14-15,0 6 16,0 8-16,0 0 0,0 10 16,0-10-16,-75 10 15,75 0-15,0 4 16,0 5-16,-8-4 15,8 4-15,0 0 0,0 0 16,-8 0-16,0 0 16,-17 83-16,0 48 15,8-52-15,1 28 16,-1-38-16,9-13 16,-9 33-16,1-10 0,-1-19 15,9-4-15,0-5 16,-1-14-16,9-13 15,-8-6-15,0-4 16,8-9-16,0-1 0,0 1 16,0-5-16,-8 0 15,8 0-15,-9-51 16,1-14-16,8-47 16,0 33-16,0 5 0,0-24 15,0-4-15,0 23 16,-8 13-16,8 1 15,0 19-15,0 9 16,0-1-16,0 10 16,0 5-16,0 5 0,0 4 15,0 4-15,0 6 16,0-6-16,0 6 16,0 4-16,0 0 15,0 0-15,-8 0 0,-1 0 16,1 93-16,-9 18 15,17 6-15,0-15 16,-8-23-16,8 28 16,-8 14-16,8-19 15,0-41-15,0 23 0,0-43 16,-8 1-16,8-14 16,0-9-16,0-5 15,0 0-15,-9-5 16,9 0-16,0-9 0,0 5 15,0-5-15,0 0 16,0 0-16,-8-51 16,0-61-16,8 29 15,0-34-15,0 24 16,0 23-16,0 1 0,0-10 16,0 9-16,-8 14 15,-1 5-15,1 4 16,8 15-16,-8-15 15,8 5-15,0 5 0,0 4 16,0 1-16,0 9 16,0-5-16,0 9 15,0 1-15,0 8 16,0 1-16,0 4 0,0 5 16,0 0-16,0 0 15,0 0-15,0 0 16,0 0-16,0 79 15,0 24-15,0 32 16,0-42-16,0-28 0,0 9 16,0-27-16,0 9 15,0-10-15,0-9 16,0 1-16,0-15 16,0-5-16,0 1 0,0-10 15,0-4-15,0 0 16,0-1-16,0-4 15,0 0-15,0 0 16,0 0-16,0 0 0,0-70 16,0 19-16,0-18 15,0-11-15,0-13 16,0 38-16,0-11 16,0 1-16,0 28 15,0-9-15,0 8 0,0 6 16,0 9-16,0 4 15,0 5-15,0 5 16,0 4-16,0 0 16,0 1-16,0-1 0,0 5 15,0 0-15,0 0 16,0 0-16,0 0 16,0 84-16,0 27 15,0-4-15,0 10 16,0-15-16,0-37 0,0 47 15,82 46-15,-73-70 16,7-4-16,1-14 16,-9-33-16,-8 0 15,8-9-15,1 0 0,-9-14 16,0 0-16,8 0 16,-8-9-16,0-1 15,0-4-15,0 0 16,0 0-16,0 0 15,0 0-15,0-83 0,0-24 16,0 4-16,8 20 16,0 17-16,-8 1 15,9 0-15,-9 0 16,0 19-16,0-20 0,0 6 16,0 4-16,0 5 15,0 9-15,0 14 16,0 0-16,0 14 15,0 5-15,0 4 0,0 1 16,0-1-16,0 5 16,0 0-16,0 0 15,0 0-15,0 0 16,8 74-16,-8-22 0,17 27 16,-1-14-16,-8-23 15,-8 4-15,0 5 16,0 19-16,0 0 15,0-5-15,9 0 0,-9-18 16,8-10 0,-8-5-16,8-8 0,-8-1 15,9-14-15,-9 1 16,0-1-16,0-9 16,0 5-16,0-5 0,0 0 15,8 0-15,0-98 16,0 28-16,1-4 15,-1 9-15,-8-5 16,0 5-16,0-28 0,0 9 16,0-9-16,0 28 15,0 14-15,0 13 16,0 6-16,0 8 16,0 1-16,0 5 0,0 4 15,0 4-15,0 6 16,0-1-16,0-4 15,0 9-15,0 0 16,0 0-16,0 0 0,0 0 16,-75 0-16,75 51 15,-8 47-15,8-29 16,0-3-16,0-11 16,0 1-16,0-14 15,0 5-15,0 8 0,0 29 16,0-9-16,0 4 15,0-28-15,0-14 16,-8-14-16,8-4 16,0-5-16,0-10 15,0 10-15,0-9 0,0-5 16,0 5-16,0-5 16,0 0-16,-8 0 15,-1-93-15,9 23 16,0-9-16,0 9 0,-8-9 15,0 9-15,-9-37 16,9 28-16,0 9 16,-1 15-16,1 13 15,8-5-15,0 19 16,-8-14-16,8 14 0,0-4 16,0 13-16,0 1 15,0 4-15,-8 4 16,8-4-16,0 10 15,0-1-15,0 5 0,0-5 16,0 5-16,0 0 16,0 0-16,0 0 15,0 0-15,-9 66 16,9-11-16,0 29 0,0 0 16,0-14-16,0 9 15,0-28-15,0 9 16,0-4-16,-8 0 15,0 5-15,8-6 0,-9 6 16,9-15-16,0-8 16,-8-10-16,8-10 15,0 1-15,0-5 16,0-5-16,-8 5 16,8-9-16,0 4 0,0 0 15,0-4-15,0-5 16,0 4-16,0 6 15,0-6-15,0-4 16,0 5-16,0 0 0,0-5 16,0 4-16,0-4 15,0 5-15,0 0 16,0-5-16,0 0 16,0 4-16,0-4 0,0 0 15,0 5-15,0-5 16,0 5-16,0-5 15,0 0-15,0 4 16,0-4-16,-8 5 16,8 0-16,0-1 0,0 1 15,0 0-15,0 4 16,0-4-16,0 4 16,0 0-16,0-4 15,0 4-15,0 0 0,0-4 16,0 0-16,-9 4 15,9-4-15,0 4 16,0 0-16,0 1 16,-8-1-16,8 0 0,0 0 15,0-4-15,0 4 16,-8-4-16,8 0 16,0-1-16,0 1 15,0 0-15,0-5 16,0 4-16,0 1 0,0-5 15,0 0-15,0 5 16,-8-5-16,8 0 16,0 0-16,0 4 15,0-4-15,0 0 0,0 5 16,0-5 31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13:24.604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12613 8402 0,'0'0'0,"0"0"16,0 0-16,0 0 15,0 0-15,0 0 16,0 0-16,0 0 16,0 0-16,0 0 0,0 0 15,0 0-15,0 0 16,0 0-16,0 0 15,0 0-15,0 0 16,0 0-16,0 0 16,0 0-16,0 0 0,0 0 15,0 0-15,0 0 16,0 0-16,0 0 16,0 0-16,0 0 0,0 0 15,0 0-15,0 0 16,0 0-16,0 0 15,0 0-15,0 0 16,0 0-16,0 0 16,0 0-16,0 0 0,0 0 15,0 0-15,0 0 16,0 0-16,0 0 16,0 0-16,174 41 15,-165-41-15,7 0 0,1 0 16,-1 0-16,9 0 15,0 0-15,-9 0 16,1 0-16,-1 0 16,1-37-16,0 33 15,-9-1-15,8 5 0,1-5 16,-1 5-16,1-4 16,-9-1-16,9 5 15,-9-5-15,9 5 16,-9 0-16,8-4 0,-7-1 15,7 5-15,-7-5 16,-1 5-16,8-4 16,1 4-16,-9 0 15,9-5-15,-9 5 0,9 0 16,-1-5-16,1 5 16,-1-4-16,1 4 15,-9-5-15,17 0 16,-17 1-16,9 4 0,-1-5 15,1 0-15,-9 1 16,9-6-16,-1 6 16,-8-1-16,9 1 15,-9-1-15,9 0 16,-9-4-16,0 4 0,1 1 16,-1-1-16,0 0 15,0-4-15,1 4 16,-1 1-16,0-1 15,1 0-15,-1-4 0,8 4 16,-7 1-16,-1-1 16,0 1-16,0-1 15,1 0-15,-1 1 16,0-1-16,1 0 0,-1 5 16,8-4-16,-7-1 15,-1-4-15,0 4 16,0 0-16,1 5 15,-1-4-15,0-1 16,9-4-16,-9 4 0,-8 0 16,17 1-16,-9-1 15,0 0-15,1-4 16,-1 5-16,0 4 16,0-5-16,1 0 0,-1-4 15,0 4-15,0 1 16,1-1-16,-1 0 15,9-4-15,-9 4 16,0 1-16,0-6 16,9 6-16,-9-1 0,0 0 15,9 1-15,-9-1 16,1 0-16,-1 1 16,8-1-16,-7 1 15,-1-6-15,0 10 0,0-9 16,1 4-16,-1 1 15,0-1-15,1-4 16,-1 4-16,0 0 16,0-4-16,9 0 0,-9 4 15,0 0-15,1-4 16,7-5-16,1 10 16,-1-6-16,1-4 15,-9 10-15,9-6 16,-9 6-16,9-10 0,-9 4 15,8 6-15,-7-10 16,-1 9-16,0-4 16,1 0-16,-1-1 15,0 1-15,0-5 0,1 0 16,-1 9-16,0-9 16,0 5-16,1 0 15,-1-5-15,0 5 16,1-10-16,-9 14 0,8-4 15,0-5-15,0 9 16,-8-4-16,9 0 16,-1-5-16,-8 4 15,8-3-15,0 3 16,1 1-16,-9-5 0,8 5 16,-8-1-16,8 1 15,1 0-15,-9 4 16,8-4-16,-8-1 15,8 6-15,-8-5 0,8-1 16,1 1-16,-1 0 16,-8-1-16,8 6 15,0-6-15,1 1 16,-9 0-16,8-1 0,0 6 16,1-10-16,-1 5 15,-8 4-15,8-4 16,0-1-16,1 6 15,-9-6-15,8 6 16,0-6-16,0 1 0,1 0 16,-1-1-16,0 1 15,1 0-15,-1 4 16,0-9-16,0 10 16,-8-6-16,17-4 0,-9 5 15,1 0-15,-1-5 16,0 4-16,0-4 15,1 1-15,-1-1 16,0 0-16,0-5 0,9 5 16,-9-9-16,1 4 15,-9 5-15,8-4 16,0-1-16,0 0 16,1 5-16,-9-4 15,8 4-15,-8 5 0,8-5 16,-8 0-16,8 4 15,-8-8-15,9 4 16,-9 0-16,8 0 16,-8-5-16,8 5 0,1-4 15,-9-1-15,8 5 16,0-4-16,-8 4 16,8 0-16,1 0 15,-1 0-15,-8 0 16,8 0-16,0 0 0,-8 0 15,9-5-15,-1 5 16,-8 0-16,8 0 16,-8 0-16,9 1 15,-9-1-15,0-5 0,8 0 16,-8-4-16,0 0 16,8 0-16,-8 4 15,0 0-15,0 1 16,8-6-16,-8 6 0,0 4 15,0-5-15,0 5 16,9 0-16,-9 0 16,0-4-16,8 4 15,0 0-15,0 0 16,1 0-16,-9 5 0,8-5 16,0-10-16,1 11 15,-9-1-15,8 4 16,0-4-16,-8 5 15,8 4-15,-8-9 16,0 5-16,9 4 0,-9-4 16,8 0-16,-8 0 15,0 4-15,8-4 16,-8-1-16,8 1 16,-8 0-16,0-1 0,0 6 15,9-6-15,-9 1 16,0 4-16,8-4 15,-8 0-15,0-5 16,8 5-16,-8-5 0,0 0 16,9-14-16,-9 0 15,0 9-15,8-4 16,-8 0-16,8-1 16,-8 1-16,8-5 0,1 5 15,-9 4-15,8 5 16,-8-4-16,8 4 15,-8 0-15,9-5 16,-9 5-16,8 0 0,0 5 16,-8-5-16,0-4 15,8 4-15,-8 4 16,0 1-16,9-5 16,-9 5-16,0-5 15,0-5-15,8 5 16,-8 5-16,0 0 0,8-5 15,-8 4-15,0-4 16,8 0-16,-8 0 16,0 1-16,9 3 0,-9-4 15,0 5-15,8-10 16,-8 10-16,8-5 16,-8 0-16,0-9 15,9-10-15,-9 15 0,8-1 16,-8-4-16,0 4 15,0 1-15,0 4 16,8 0-16,-8-10 16,0 15-16,8 0 0,-8-5 15,0 0-15,9 0 16,-9 5-16,0-1 16,8-8-16,-8 8 15,0-4-15,0 5 16,0-5-16,8 0 0,-8 5 15,0 0-15,0-5 16,0 0-16,0 0 16,0 4-16,0 1 15,0 0-15,0 0 16,0-5-16,0 4 0,0 1 16,0 0-16,0-1 15,0 1-15,0 0 16,0-1-16,0 1 15,0 0-15,0 0 0,0-1 16,0-4-16,0 0 16,8 0-16,-8 0 15,0 0-15,0 1 16,0-1-16,0 0 0,0-5 16,0 0-16,0-4 15,0 0-15,0 14 16,0-5-16,0-10 15,0 10-15,0 0 0,0 1 16,0-1-16,0 0 16,0 4-16,0-4 15,0 0-15,0 10 16,0-6-16,0-4 16,0 5-16,0 0 0,0 0 15,0-1-15,0-4 16,0 0-16,0 5 15,0 0-15,0-1 16,0 1-16,0-5 0,0 5 16,0 0-16,0-1 15,0 6-15,0-6 16,0 1-16,0 0 16,0-1-16,0 1 15,0 0-15,0 4 0,0 0 16,0-4-16,0 0 15,0 0-15,0-1 16,0-4-16,0 5 16,0 0-16,0-1 0,0 1 15,9-10-15,-9 10 16,0 0-16,0-5 16,0 5-16,0-5 15,0 0-15,0 4 0,8-8 16,-8 4-16,0 0 15,0 0-15,0 0 16,0 5-16,0-5 16,0 0-16,0 9 15,0-4-15,0-1 0,0 6 16,0-1-16,0 1 16,0-1-16,0 0 15,0 1-15,0 4 16,0 0-16,0 0 0,0 0 15,0 0-15,0 0 63</inkml:trace>
  <inkml:trace contextRef="#ctx0" brushRef="#br0" timeOffset="3994.144">12506 9271 0,'0'0'16,"0"0"-16,0 0 0,0 0 16,0 0-16,0 0 15,0 0-15,0 0 16,0 0-16,0 0 16,0 0-16,0 0 0,0 0 15,0 0-15,0 0 16,0 0-16,0 0 15,0 0-15,0 0 16,0 0-16,0 0 0,0 0 16,0 0-16,0 0 15,0 0-15,0 0 16,0 0-16,0 0 16,0 0-16,0 0 15,0 0-15,0 0 0,0 0 16,0 0-16,0 0 15,0 0-15,182 0 16,-174 0-16,9 0 16,-9 0-16,9 0 0,-1 0 15,-8 0-15,9 0 16,-9 0-16,9 0 16,-9 0-16,9 0 15,-1 0-15,9 0 16,-8 0-16,-1 0 0,1 0 15,7 0-15,1 0 16,-8 0-16,8 0 16,-9 0-16,9 0 15,-8 0-15,-1 0 0,1 0 16,-1 0-16,1-37 16,-9 33-16,17-1 15,-17 5-15,9-5 16,-1 1-16,1-1 0,-1 0 15,1 1-15,-1-1 16,1 0-16,0-4 16,-1 4-16,1 1 15,-1-1-15,9 0 16,-8 1-16,-1-5 0,1 4 16,-1-4-16,1 4 15,-1 0-15,9-4 16,0 4-16,-9-4 15,1 4-15,8-4 16,-9 0-16,-7 4 0,7 0 16,1 1-16,-1-1 15,-7-4-15,7 4 16,1-4-16,-1 4 16,1-4-16,-9 4 0,9-4 15,-1 0-15,1-1 16,-1 1-16,1-5 15,-1 5-15,9-5 0,-8-5 16,8 5-16,-1-4 16,1 4-16,-8 0 15,8 0-15,-1 0 16,1 0-16,0 0 16,-8 0-16,7 5 0,-7-5 15,-1 4-15,1 1 16,8-5-16,-9 5 15,1 0-15,8-1 16,-9 1-16,9-5 0,0 5 16,0-5-16,0 4 15,-1 1-15,1-5 16,-8 5-16,8 0 16,-9-5-16,9 0 15,0 0-15,-9 0 16,9 0-16,0 0 0,0 0 15,0 5-15,-1-1 16,-7-4-16,8 5 16,0-5-16,0-5 0,8 1 15,-9-5-15,10-1 16,-1-4-16,-9 5 16,1-5-16,0 0 15,0-4-15,8 4 0,-8 0 16,-9 0-1,9-5-15,0 10 0,-8 5 16,7-6-16,-7-4 16,-1 0-16,9 1 0,-8-1 15,-1 0-15,9 9 16,-8-4-16,-1 4 16,9-9-16,-8 10 15,-1-1-15,9-13 16,0 8-16,-9-4 0,9-4 15,-8-5-15,-1 9 16,1-5-16,-1 5 16,-7 10-16,-1-1 15,9 0-15,-9 1 16,8-5-16,1 4 0,-9 0 16,9 1-16,8-6 15,-9 1-15,9 9 16,-17-4-16,17-6 15,-17 10-15,9-9 0,-1 9 16,-7 0-16,7 0 16,-7-4-16,-1 8 15,0-8-15,0 4 16,9 0-16,-9-9 0,0 9 16,9-10-16,-9-4 15,9-4-15,-1 4 16,-7 0-16,7 0 15,1 10-15,-9-6 16,9-4-16,-9 10 0,8-1 16,1 1-16,-9-6 15,9 6-15,-9-1 16,9 0-16,-9 1 16,0-5-16,9 4 0,-9 5 15,0-9-15,9 9 16,-9-5-16,0 1 15,9-1-15,-9 0 16,9-4-16,-9 5 0,9-6 16,-9 6-16,0-10 15,9 9-15,-9-4 16,0 0-16,0 4 16,1 0-16,-1-9 15,-8 5-15,8 5 0,1-6 16,-1 1-16,0 0 15,0 0-15,1 4 16,-1-4-16,8-5 16,-7 0-16,-1 9 0,0 1 15,1 4-15,-1-5 16,0 0-16,0 1 16,-8-1-16,9-4 15,-1 4-15,-8 1 0,0-5 16,8 4-16,-8-4 15,0-5-15,8 0 16,-8 0-16,0 0 16,9 0-16,-9 5 0,8 0 15,-8-1-15,0 1 16,8 0-16,-8 0 16,9-1-16,-9 1 15,8-5-15,-8 0 16,8 10-16,-8-1 0,0 0 15,0-4-15,8 5 16,-8-6-16,0 1 16,0 4-16,0-4 15,0 5-15,0-6 0,0-4 16,0 10-16,0-6 16,0 1-16,0 0 15,0 0-15,0-5 16,0 5-16,0 4 0,0 0 15,0 1-15,0-1 16,0 0-16,0 6 16,0-1-16,0 0 15,0 0-15,0 0 16,0 0-16,0 0 0,0-9 16,0 4-16,0 0 15,0 10-15,0-5 16,0 0-16,0 0 15,0-4-15,0 4 16,0-5-16,0 5 0,0 0 16,0 0-16,0 0 15,0-4-15,0-1 16,0 0-16,0 5 16,0-4-16,0-1 0,0 1 15,0-6-15,0 6 16,0-6-16,0 1 15,0 0-15,0 4 16,0 1-16,0-1 0,0 0 16,0 6-16,0-6 15,0 5-15,0 0 16,0 0-16,0 5 16,0-10-16,0 1 0,0-1 15,0 0-15,0 10 16,0-5-16,0 0 15,0 5-15,0-1 16,0 1-16,0 0 16,0 4-16,0-9 0,0 5 15,0 0-15,0-1 16,0 1-16,0 0 16,0-1-16,0 1 15,0 0-15,0-5 0,0 9 16,0-9-16,0 5 15,0 0-15,0-1 16,0 1-16,0-5 16,0 0-16,0-4 15,0-1-15,0 5 0,0-9 16,0-1-16,0 6 16,0-1-16,-66 1 15,66 8-15,-8-8 16,8 8-16,0 1 0,-8 0 15,8-10-15,-9 15 16,9-10-16,0 9 16,0 0-16,-8-4 15,8 0-15,0-1 16,-8 6-16,8-1 0,0-4 16,0 4-16,0 0 15,-8 1-15,8 4 16,0-5-16,0 5 15,0-5-15,0 5 47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14:36.423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15030 6638 0,'0'0'15,"0"0"-15,0 0 16,0 0-16,0 0 0,0 0 15,0 0-15,0 0 16,0 0-16,0 149 16,0-98-16,-83 5 15,75-9-15,-9-1 0,0-8 16,9-1-16,-8-5 16,7-8-16,1-6 15,0-4-15,8-5 16,-8 1-16,8-6 0,0 1 15,0-5-15,0 0 16,0 0-16,0 0 16,0 0-16,0-60 15,0 8-15,0 15 0,74-5 16,-66 10-16,9-1 16,-9 5-16,-8 5 15,8 4-15,-8 5 16,9-4-16,-9 9 15,8-1-15,-8 1 0,0 4 16,0 1-16,0-1 16,0 5-16,0 0 15,0 0-15,0 0 16,0 0-16,0 37 0,0 0 16,0 5-16,-75 0 15,59-9-15,-1-1 16,9-4-16,-8-5 15,16-4-15,-9-10 16,9 5-16,-8-4 0,8-6 16,0 1-16,0-5 15,0 0-15,0 5 16,0-5-16,0 0 16,0 0-16,0-75 0,66 29 15,-49-6-15,-1-3 16,1 8-16,-1 10 15,1-14-15,-9 23 16,0 0-16,1 9 16,-1 5-16,-8 5 0,0 0 15,8-1-15,-8 6 16,0 4-16,0-5 16,0 5-16,0 0 15,0 0-15,0 0 0,0 47 16,0-10-16,0 5 15,0 9-15,-74-14 16,57 0-16,1 1 16,7-11-16,-7-3 0,8-1 15,-1 0-15,1-9 16,0 0-16,0-5 16,8-4-16,-9 0 15,9-1-15,0-4 16,0 0-16,0 0 0,0 0 15,0 0-15,0-60 16,0 13-16,0 1 16,0-1-16,0 1 15,0 4-15,0 9 0,0 10 16,0 5-16,0-1 16,0 5-16,0 9 15,0 1-15,0-1 16,0 5-16,0 0 15,0 0-15,0 0 0,-16 0 16,-1 0-16,-24 84 16,-1-19-16,9 9 15,8-18-15,9-9 16,-9 8-16,9-13 0,-1 5 16,0-5-16,1-5 15,-1 0-15,1-14 16,-1 1-16,9-10 15,8-5-15,-8-4 16,8-1-16,0 1 0,0-5 16,0 0-16,0 0 15,0 0-15,0 0 16,0-61-16,0 6 16,0-29-16,66 9 0,-50 20 15,-7 8-15,-1 15 16,-8 8-16,8 1 15,1 9-15,-9 0 16,0 5-16,8 4 0,-8-4 16,0 9-16,0-5 15,0 5-15,0 0 16,0 0-16,0 0 16,0 65-16,0-9 15,-66 23-15,49-23 0,-8 18 16,0-18-16,9-9 15,-1-15-15,9-4 16,0-9-16,8 0 0,-8-6 16,8-3-16,0-6 15,0-4-15,0 5 16,0-5-16,0 0 16,0 0-16,0 0 0,66-51 15,-41 23 1,8-9-16,16-10 0,-7-4 15,-1 0-15,0-10 16,-24 20-16,0 8 16,-1 10-16,-8 9 0,1 0 15,-9 9-15,0 1 16,8-1-16,-8 0 16,0 5-16,0 0 15,0 0-15,0 0 0,0 51 16,0-23-16,0 10 15,0-11-15,0 1 16,0 5-16,0-5 16,0 0-16,-75-5 15,75 0-15,-8-9 0,0 5 16,8-1-16,-8-8 16,8-1-16,0 0 15,0 1-15,0-6 16,0-4-16,0 5 0,0-5 15,0 0-15,0 0 16,74-42-16,-49 19 16,16-10-16,-16 1 15,-8 4-15,-1 5 16,1-1-16,-9 6 0,0 4 16,-8 4-16,9-4 15,-9 10-15,0 4 16,8-5-16,-8 5 15,0 0-15,0 0 0,0 0 16,0 0-16,0 61 16,0-24-16,-75 0 15,59 0-15,-1 0 16,9 1-16,-9 4 0,-7 4 16,-1 10-16,8 0 15,-8-14-15,17-19 16,0 0-16,0-14 15,8 5-15,-9-9 16,9 0-16,0-5 0,0 0 16,0 0-16,0-70 15,0 9-15,100-13 16,-42-19-16,-17 28 16,0-10-16,-16 15 0,0-1 15,-17 10-15,9 5 16,-1-5-16,-7 18 15,-1 0-15,0 10 16,9 0-16,-17 0 0,8 4 16,-8 10-16,0-1 15,0 6-15,0 4 16,0-5-16,0 5 16,0 0-16,0 0 0,0 0 15,0 0-15,0 51 16,0 14-16,-75 24 15,34 4-15,8-28 16,8-9-16,9-14 16,-1-10-16,1-4 0,7-9 15,1-5-15,8 0 16,-8-10-16,8 6 16,-9-6-16,9-4 15,0 0-15,0 0 0,0 0 16,0-42-16,0-13 15,0-29-15,0 9 16,75 10-16,-67 23 16,0 1-16,1 8 15,-1 10-15,-8 4 0,8 5 16,-8 5-16,0 4 16,0 1-16,0-1 15,0 0-15,0 5 16,0 0-16,0 0 0,0 0 15,0 51-15,0 33 16,-91 5-16,58-24 16,0-5-16,17-18 15,-1-5-15,0-9 0,1-9 16,8 4-16,-1-9 16,1 0-16,0-5 15,-1-4-15,9 0 16,0-1-16,0-4 15,0 0-15,0 0 0,0 0 16,0-46-16,0-10 16,75-5-16,-34-46 15,-8 5-15,-16 42 16,0-6-16,7 1 0,9 5 16,-8 9-16,0 13 15,-17 11-15,1 8 16,-1 10-16,0-1 15,-8 6-15,0-1 16,0 5-16,0 0 0,0 0 16,0 0-16,0 42 15,0-5-15,-91 14 16,33 52-16,17-24 16,-9-9-16,17-15 0,0-4 15,0-4-15,0 9 16,16-19-16,-16 0 15,8-13-15,9-1 16,8-9-16,-1-10 0,1 6 16,8-6-16,0-4 15,0 0-15,0 5 16,0-5-16,0 0 16,0 0-16,0 0 0,0-51 15,0 14-15,91-1 16,-58-8-16,-8-1 15,0 10-15,-9 5 16,1 4-16,-9 9 16,0 5-16,1 0 0,-9 5 15,8 0-15,-8-1 16,0 6-16,0 4 16,0-5-16,0 5 15,0 0-15,0 0 0,0 0 16,0 37-16,0-4 15,-66 13-15,41 5 16,8 1-16,1-1 16,-1-14-16,9 0 15,-9-14-15,17-4 0,-8 0 16,8-5-16,0-5 16,0-4-16,0-1 15,0 1-15,0-5 16,0 0-16,0 0 0,0 0 15,0-47-15,75 19 16,-42-9-16,0-5 16,0-13-16,0-15 15,-8 9-15,-9 5 16,-7 15-16,-1 3 0,0 6 16,1-1-16,-9 5 15,8 0-15,-8 10 16,8 9-16,-8-1 15,0 1-15,0 4 0,0 1 16,0-1-16,0 5 16,0 0-16,0 0 15,0 0-15,0 0 16,0 56-16,0 41 0,0-22 16,-74-1-16,57-27 15,1-1-15,-1-13 16,0-1-16,9-4 15,0-9-15,0 4 16,-1-13-16,9 4 0,-8-5 16,8-5-16,-8 1 15,8 0-15,0-5 16,0 0-16,0 0 16,0 0-16,0 0 0,0-56 15,0-42-15,0-13 16,83 36-16,-75 19 15,8 10-15,-7 4 16,-1 9-16,0-4 16,0 9-16,9-4 0,-9 4 15,1 0-15,-1 5 16,0-1-16,0 1 16,1 5-16,-1 4 0,0 0 15,-8 4-15,8 6 16,-8-1-16,0 0 15,0 5-15,0-4 16,0 4-16,0 0 16,0 0-16,0 0 15,0 0-15,0 56 0,0-29 16,-66 6-16,50 4 16,-9-4-16,0 13 15,-8 1-15,8 13 0,-8 5 16,8 1-16,9-25 15,-1-3-15,1 3 16,7-3-16,1-15 16,-9 5-16,9 4 0,-8-4 15,-1-9 1,9 4-16,-9-4 0,9-5 16,0 0-16,-1-5 15,9 0-15,-8 1 16,0-6-16,8 1 0,-8 4 15,8-4-15,-9 0 16,9-1-16,-8 1 16,8 0-16,0-5 15,-8 4-15,8-4 0,0 5 16,-8-5-16,8 9 16,0-9 30</inkml:trace>
  <inkml:trace contextRef="#ctx0" brushRef="#br0" timeOffset="5516.972">15973 7118 0,'0'0'0,"0"0"16,0 0-16,0 0 0,0 0 16,0 0-16,0 0 15,0 0-15,0 0 16,0 0-16,0 0 0,0 0 16,0 0-16,-91 93 15,41-28-15,1 14 16,-18 42-16,18-37 0,16-15 15,-9-13-15,17-19 16,1-9-16,7-4 16,0-1-16,9-5 15,-8-8-15,16 4 16,-9-10-16,9 1 16,0-5-16,0 5 0,0-5 15,0 0-15,0 0 16,0 0-16,0-70 15,91 23-15,-58-4 0,-8 5 16,0-6-16,8 11 16,-8 8-16,0-4 15,0 0-15,8 4 16,-17 0-16,9-4 16,-8 5-16,-1-6 0,9 11 15,-17 3-15,1 6 16,7-1-16,-16 5 15,8 9-15,-8-4 16,9 4-16,-9 1 0,0 4 16,0 0-16,0 0 15,0 0-15,0 0 16,0 60-16,-108-13 16,67-1-16,8-13 0,0 4 15,8-4-15,0-1 16,8 1-16,1-10 15,8-9-15,8 0 16,0-5-16,-9-9 16,9 5-16,0-5 0,0 0 15,0 0-15,0 0 16,75-56-16,-26 19 16,-7 0-16,7-10 15,1 5-15,0-9 0,8 9 16,-9-14-16,1 5 15,-17 14-15,-8 4 16,-9 10-16,1 5 16,0 4-16,-9 0 0,0 4 15,0 6-15,-8-1 16,9 0-16,-9 5 16,0 0-16,0 0 15,0 0-15,0 0 16,0 0-16,0 52 0,-75-6 15,25 1-15,1 4 16,16-14-16,0 5 16,-9 0-16,1 4 15,0 1-15,7-1 0,10-4 16,-1-5-16,8-4 16,1-10-16,-1-4 15,9-10-15,8 5 16,-8-5-16,-1-9 0,9 5 15,0-5-15,0 0 16,0 0-16,-8 0 16,8 0-16,0-42 15,0 10-15,0-10 16,0 5-16,83-5 0,-67 14 16,1 0-16,-9 9 15,0 10-15,1-5 16,-9 5-16,8 4 15,-8 0-15,0 1 16,0 4-16,0-5 0,0 5 16,0 0-16,0 0 15,0 0-15,0 42 16,-74-19-16,49 0 16,-8 10-16,8-5 0,0 9 15,0-4-15,0 9 16,-8 13-16,0-8 15,17-10-15,-9-4 16,0-1-16,8-8 0,1-10 16,8-1-16,8-8 15,-9 0-15,9-5 16,0 0-16,0 0 16,0 0-16,0 0 0,0-42 15,75-9-15,-42-10 16,0 10-16,0 0 15,25-19-15,-17 28 16,-8-4-16,1 4 16,-18 9-16,9-4 0,-9 5 15,-7-1-15,7 10 16,-16-1-16,9-3 16,-1 8-16,-8 0 15,0 5-15,0 5 0,0 0 16,0-1-16,0 10 15,0-4-15,0 4 16,0 0-16,0 0 16,0 0-16,0 0 0,0 0 15,0 56-15,-66-15 16,24 6-16,9 0 16,8-15-16,1 5 15,7-9-15,0-9 16,9-1-16,0 1 0,0-10 15,8 1-15,-9-6 16,9 6-16,0-10 16,0 0-16,0 0 15,0 0-15,0 0 0,67-75 16,-34 38-16,0-10 16,0 6-16,-8-11 15,-1 6-15,10-15 16,-18 15-16,1 4 0,-1 9 15,1 6-15,-9 3 16,0 10-16,1 0 16,-1 5-16,-8 0 15,0 4-15,0 0 16,8 5-16,-8-4 0,0 4 16,0 0-16,0 0 15,0 0-15,0 60 16,0-9-16,-99 33 15,57 0-15,-7 4 16,7-18-16,9 0 0,17-28 16,8 0-16,-1-14 15,1-10-15,8-4 16,0-9-16,0-1 16,0-4-16,0 0 0,0 0 15,0-51-15,124-9 16,-66-1-16,-17 5 15,9-4-15,16-14 16,-24 4-16,-18 19 0,-7-1 16,-1 11-16,1 13 15,-9 0-15,1 4 16,-1 1-16,0 9 16,-8-4-16,0 8 15,0-4-15,8 5 0,-8 4 16,0-9-16,0 10 15,0-1-15,0 1 16,0-1-16,0 5 16,0-5-16,0 5 0,0 0 15,0 0-15,0 0 16,0 0-16,-99 47 16,33 13-16,8 15 15,8-1-15,9-18 0,0 0 16,8-14-16,-17 9 15,25-14-15,-8-9 16,16 0-16,1-5 16,-1-4-16,9-5 15,0-5-15,-1 0 0,9 1 16,-8-6-16,8-4 16,-8 0-16,8 5 15,0-5-15,0 0 16,0 0-16,0 0 0,0 0 15,0-61-15,0 33 16,0-4-16,66 4 16,-49-5-16,-9 5 15,9-4-15,-9-5 0,0 9 16,0 5-16,1 4 16,-1 0-16,-8 5 15,8 0-15,-8 5 16,0 0-16,0 0 15,8 4-15,-8 0 0,0 1 16,0 4-16,0-5 16,0 5-16,0 0 15,0 0-15,0 0 16,0 0-16,0 56 0,0-28 16,0 0-16,0 4 15,0-4-15,0-9 16,0-5-16,0 0 15,0-10-15,0 1 16,0 4-16,0-4 0,9-1 16,-1-4-16,0 0 15,9 0-15,-9 0 16,17 0-16,-9 0 0,9-37 16,8 9-16,0 5 15,-8 0-15,-8 0 16,-1 9-16,-7 0 15,-1 9-15,0 0 16,-8 1-16,0 4 16,0 0-16,0 0 0,0 0 15,0 0-15,0 0 16,0 0-16,0 0 16,0 0-16,0 42 15,0-24-15,0-4 0,0 5 16,-66 4-16,49-4 15,-7 18-15,-9 5 16,-1-5-16,1 0 16,0 0-16,0 5 0,0 9 15,0-13-15,8 8 16,0-9-16,0 5 16,1 0-16,-1-9 15,0 4-15,0-9 0,9-5 16,-9 0-16,8-9 15,1 0-15,-1 0 16,9-5-16,-9 5 16,1-4-16,8-6 0,-1 6 15,1-6-15,8-4 16,-8 5-16,8-5 16,-9 0-16,9 5 15,0-5-15,-8 0 16,8 0-16,0 4 0,-8-4 15,8 0-15,0 0 16,0 0-16,0 0 16,0 0-16,0 0 15,0 0-15,0 0 0,0-51 16,107 5-16,-49-15 16,-16 10-16,-1-5 15,0 5-15,9-5 16,8 0-16,-17 0 0,1 5 15,-9 0-15,8 5 16,-8-6-16,0 15 16,1-9-16,-18 8 15,9 11-15,-17 8 16,0 0-16,-8 10 0,9 0 16,-9 4-16,0 5 15,0-5-15,0 5 16,0 0-16,0 0 15,0 0-15,0 0 0,0 0 16,0 0-16,0 0 16,0 0-16,0 0 15,0 38-15,0-20 16,0 1-16,0 4 0,0 5 16,-75 14-16,59-5 15,-9 0-15,-16 14 16,7-4-16,1 0 15,9 4-15,-10 0 16,-15 19-16,16-10 0,-17 1 16,17-1-16,-8-18 15,7 0-15,10-14 16,-1 0-16,8-10 16,1 1-16,-1-5 0,9 0 15,-9-5-15,9 0 16,8 1-16,-8-6 15,8 1-15,-8-5 16,8 5-16,0-5 16,0 0-16,0 4 0,0-4 15,0 0-15,0 0 16,0 0-16,0 0 16,0 0-16,0-65 15,74 28-15,-41-19 0,-8 14 16,8-14-16,-8 1 15,0 3-15,8-3 16,-8 8-16,16-9 16,-8 5-16,0 14 15,-16 0-15,-1 4 0,1 5 16,-9 5-16,9 0 16,-9-5-16,0 4 15,9 1-15,-17-5 16,16-4-16,-7-5 0,-1 4 15,0 0-15,0 6 16,1 3-16,-1 6 16,-8 8-16,8-4 15,-8 10-15,0-1 0,0 0 16,0 1-16,0 4 16,0 0-16,0 0 15,0 0-15,0 0 16,0 0-16,0 0 0,0 42 15,0-24-15,0 6 16,0 3-16,0 1 16,0 0-16,-74 9 15,57-9-15,9 0 16,-25 14-16,16-5 0,-8-4 16,1-5-16,-1 0 15,0 0-15,8-5 16,-7 5-16,7 0 15,0 0-15,1 4 0,-1-4 16,9 5-16,-8-10 16,-1 5-16,9-10 15,-1-4-15,1 0 16,8 0-16,-8-4 16,8-6-16,-8 6 0,8-6 15,0 1-15,0 0 16,0-5-16,0 0 15,0 4-15,0-4 16,0 0-16,0 0 0,0 0 16,0 0-16,0-37 15,0 4-15,74-4 16,-41 0-16,25-23 16,-8-1-16,-9 15 0,-8 4 15,0 0-15,9-5 16,-9 1-16,8-10 15,1 0-15,-1 5 16,-16 0-16,0 18 0,-9 5 16,1 5-16,-9 0 15,8 9-15,-7-5 16,-1 5-16,0-4 16,-8 8-16,9 1 15,-9 0-15,8 4 0,-8 5 16,0-5-16,0 5 15,0-4-15,0 4 16,0 0-16,0 0 16,0 0-16,0 0 0,0 0 15,0 0-15,0 0 16,0 0-16,0 0 16,0 0-16,0 56 15,0-24-15,0 15 16,-83-5-16,58-5 0,0-5 15,1 6-15,-1-6 16,0 10-16,0-5 16,-16 14-16,-1-13 15,-7 8-15,24-13 0,0-10 16,-8 5-16,17-10 16,-9 10-16,8-4 15,1-10-15,-1 9 16,0-5-16,1 6 15,-1-6-15,1 6 0,8-15 16,-1 9-16,-7-8 16,16-1-16,-9 0 15,1 1-15,0-1 16,0-4-16,-1 9 0,1-5 16,0 0-16,-9 1 15,9-6-15,0 5 16,-1-4-16,1 0 15,8-1-15,-8 1 16,0 0-16,-1-5 0,9 4 16,-8-4-16,8 0 15,0 5-15,-8-5 16,8 0-16,0 0 16,0 5-16,0-5 0,0 0 15,0 0 32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6:51:39.9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7856 14333 0,'0'0'16,"0"0"-16,0 0 0,0 0 16,0 0-16,0 0 15,0 0-15,0 0 16,0 0-16,0 0 15,0 0-15,0 0 0,0 0 16,0 0-16,0 0 16,0 0-16,0 0 15,0 0-15,0 0 16,0 0-16,0 0 0,0 0 16,0 0-16,0 0 15,0 0-15,0 0 16,0 0-16,0 0 15,-124-98-15,107 84 16,17 0-16,-16 5 0,7 0 16,1-10-16,0 0 15,-1 5-15,1-9 16,0 9-16,0-4 16,-1 4-16,1-5 15,0 5-15,0-4 0,-1-1 16,1 5-16,0 0 15,-1 5-15,1-5 16,0 0-16,0 4 16,-1 1-16,1-5 0,0 5 15,0-5-15,-1 5 16,1-1-16,0-4 16,-1 5-16,1-5 15,0 0-15,8 5 0,-8-5 16,-1 0-16,1 0 15,8 0-15,-8-5 16,-1 1-16,9-1 16,-8 1-16,0-1 15,8 0-15,-8 5 0,8-4 16,-9-1-16,9-4 16,0 0-16,0-10 15,0 1-15,0-1 16,0 0-16,0 1 0,0 9 15,0-1-15,0 1 16,0 5-16,0-1 16,67 0-16,-51 1 15,-8-1-15,1-4 16,-1 4-16,0-4 0,1 4 16,7-4-16,-8 4 15,1-4-15,-1 5 16,8-1-16,-7-4 15,7-5-15,-7 9 0,-1-4 16,8 0-16,-7-5 16,-1 0-16,8 0 15,-7 0-15,-1 5 16,9 0-16,-9-1 0,0 6 16,-8-1-16,8 5 15,1-5-15,-1 6 16,-8-6-16,8 0 15,-8 1-15,8-6 16,1 10-16,-9-9 0,8 0 16,-8 4-16,8 1 15,-8 4-15,0 0 16,0 0-16,0 0 16,9-5-16,-9 5 0,0-4 15,0 4-15,0-5 16,0 5-16,0-4 15,0-6-15,8 10 16,-8-9-16,0 0 16,0 4-16,0 1 0,0-6 15,0 10-15,8-4 16,-8 4-16,0-5 16,0 10-16,0-5 15,0 5-15,0-1 0,0 1 16,0 4-16,0-4 15,0 5-15,8-6 16,-8 1-16,0 0 16,0 4-16,0-4 15,0-1-15,0 6 0,0-6 16,0 6-16,0-6 16,0 6-16,0-6 15,0 1-15,0 0 0,0-5 16,0 0-16,0 5 15,0-5-15,0 0 16,0 0-16,0 4 16,0-3-16,0 3 15,0 1-15,0-5 16,0 5-16,0-1 0,0-4 16,0 0-16,0 0 15,0 5-15,0-5 16,0-4-16,0 4 0,0-5 15,0-9-15,0 5 16,0 4-16,0 1 16,0-1-16,0 0 15,0 1-15,0-1 0,0 5 16,0 0 0,0 0-16,0-4 0,0 4 15,0 0-15,0-5 16,9 5-16,-1-4 15,8 4-15,-7 0 0,7 0 16,-7 0-16,7 0 16,-8 0-16,9 0 15,-9 0-15,0 5 16,1-5-16,7 4 0,-7 1 16,-1-5-16,0 5 15,0-5-15,1 5 16,-1-1-16,0-4 15,1 5-15,-1-10 16,0 5-16,0 1 0,1-1 16,-1-10-16,0 6 15,0-1-15,1 0 16,-9 1-16,8-1 16,-8-4-16,0 9 0,8-9 15,-8 4-15,0-4 16,0 4-16,0 5 15,0-4-15,0 4 16,0 5-16,0-1 0,0-4 16,0 5-16,0 4 15,0-9-15,0 10 16,0-1-16,0-4 16,0-1-16,0 6 15,0-1-15,0 0 0,0 1 16,0-1-16,0-4 15,0 4-15,0-4 16,-66 4-16,58 1 16,0-1-16,8 0 0,-9 1 15,1-1-15,0-4 16,-1 4-16,1 0 16,0 1-16,0-1 15,-1-4-15,-7 4 0,7-4 16,-7 4-16,-1 1 15,-7-1-15,7-4 16,0 4-16,-7 0 16,7-4-16,1 4 15,-1-4-15,0 4 0,1 1 16,-1-6-16,9 1 16,-8 0-16,-1-1 15,0 1-15,1 0 16,-1 0-16,9-5 0,-17 0 15,0-5-15,9 0 16,-9-4-16,-8-9 16,8-1-16,0 5 15,9-4-15,-9 4 0,17-5 16,-9 10-16,1 0 16,7-1-16,-7-4 15,7 5-15,-7 0 16,-1-5-16,1-5 15,-1 10-15,1-9 0,7 13 16,-15-9-16,15 5 16,-7 0-16,8-5 15,-1 4-15,1-4 16,0 5-16,-1-5 0,1-4 16,0 4-16,8 0 15,0 5-15,-8-5 16,8 4-16,-9 1 15,9 0-15,-8 9 16,8-5-16,0 1 0,-8-1 16,8 1-16,0 4 15,0-10-15,0 6 16,0-1-16,0-4 16,0 9-16,0-5 0,0 1 15,0 4-15,0-5 16,0 5-16,0-4 15,0 4-15,0 0 16,0 0-16,0-5 0,0 5 16,0-4-16,0-1 15,0 5-15,0-5 16,0 1-16,0-1 16,0 1-16,0-1 15,0 0-15,0 1 0,0-1 16,66 10-16,-66-10 15,8 1-15,-8 4 16,9-5-16,-1 10 16,0-10-16,-8 10 0,8-10 15,1 10-15,-1 0 16,-8-5-16,8 0 16,0 4-16,1-4 15,-1 0-15,-8 5 0,8-5 16,1 0-16,-1 5 15,0 0-15,-8-5 16,8 4-16,1 1 16,-1-5-16,0 5 15,-8-1-15,8 1 0,1-5 16,-9 5-16,8-5 16,0 5-16,1-5 15,-1 0-15,0 0 16,0 0-16,1 0 15,-1-5-15,8 5 0,-7 0 16,-1-4-16,0-1 16,9 1-16,-9 4 15,0 0-15,-8 0 16,9 0-16,-1 4 0,0-4 16,1 5-16,-9-5 15,8 0-15,0 0 16,-8 0-16,8 5 15,1-5-15,-9 5 0,8-1 16,-8 1-16,8 0 16,-8 0-16,8-1 15,1 6-15,-9-6 16,8 1-16,0-5 0,-8 5 16,9-1-16,-9-4 15,8 5-15,0-5 16,0 0-16,1 5 15,-1-5-15,0 0 16,0 0-16,1 5 0,-1-5 16,9 5-16,-9-10 15,0 10-15,0-5 16,1 0-16,-1 4 16,0-4-16,-8 5 0,8 0 15,1 0-15,-1-5 16,-8 4-16,8 1 15,1 0-15,-9-1 16,8-4-16,0 0 16,0 5-16,1 0 0,-9 0 15,8-5-15,0 4 16,-8-4-16,8 0 16,-8 5-16,9 0 15,-1-5-15,-8 4 0,8-3 16,1 3-16,-9 1 15,8-5-15,0 5 16,-8-5-16,8 4 16,1 1-16,-1 0 15,-8-1-15,8 1 0,0 0 16,-8 0-16,9 4 16,-9-4-16,8-1 15,-8 6-15,8-6 16,1 1-16,-1 0 0,-8 4 15,0 0-15,8-4 16,0 0-16,-8 4 16,9-4-16,-9 4 15,8-4-15,-8 0 0,8-1 16,1 6-16,-9-10 16,8 4-16,0 6 15,-8-6-15,8 6 16,-8-6-16,0 1 15,9 0-15,-1 4 0,-8-4 16,8 4-16,0-4 16,-8 0-16,9 4 15,-1 0-15,0-4 16,1 0-16,-1-1 0,0-4 16,9 5-16,-9-5 15,0 0-15,9 0 16,-9 0-16,0 0 15,1 0-15,-1 0 16,0-4-16,0 9 0,1-10 16,-9 10-16,8-10 15,0 10-15,-8-1 16,8-3-16,-8-1 16,0 0-16,9 4 0,-9-4 15,0 10-15,0-10 16,0 4-16,0 1 15,0 0-15,0-5 16,0 5-16,0-5 16,0 4-16,0 1 0,0 0 15,0-5-15,0 4 16,0 1-16,0-5 16,0 5-16,0 0 0,0-5 15,0 4-15,0-4 16,0 0-16,0 5 15,0 0-15,0-1 16,0-3-16,0 3 0,0 1 16,0 0-1,0-1-15,0 6 0,0-6 16,0 6-16,0-6 16,0 6-16,0-6 15,-66 1-15,66 0 0,-9-5 16,9 0-16,0 0 15,-8 0-15,0 0 16,-1 0-16,1 0 16,8 0-16,-8 0 15,0 0-15,-1 0 0,1-4 16,0-1-16,0 5 16,-1 0-16,9-4 15,-8 8-15,0-8 16,-1 8-16,9-4 0,-8 0 15,0 5-15,8 0 16,-8 0-16,8-1 16,-9 1-16,9 4 15,-8 1-15,8-6 0,-8 1 16,8 4-16,-8-4 16,-1 4-16,9 1 15,-8-10-15,8 9 16,-8 0-16,-1 1 15,1-5-15,0 4 0,8-4 16,-8 4-16,-9-9 16,0 9-16,9-4 15,-8 0-15,-1-1 16,1 1-16,-1 0 0,0-1 16,1 1-16,-1 0 15,1 0-15,8-1 16,-17 6-16,8-10 15,9 4-15,-9 1 0,1 0 16,-1-1-16,1-4 16,-1-4-16,-8-1 15,9 5-15,-9-14 16,-8 0-16,8-9 16,-8 5-16,8-1 0,0 1 15,9 8-15,-9-4 16,17 5-16,-9 5 15,1-6-15,7 6 16,-7-6-16,-1-3 0,-8 3 16,9-4-16,-1 0 15,-8-4-15,9 9 16,8-1-16,-9 1 16,1 0-16,7 0 0,1-1 15,0-4-15,-1 0 16,1 1-16,0-6 15,8 5-15,0 0 16,-8-4-16,8-1 16,0 5-16,0 5 0,0-5 15,0 5-15,0-1 16,0-3-16,0-1 16,0 4-16,0-4 15,0 5-15,74-5 0,-57 5 16,-9 0-16,0-1 15,9 6-15,-9-10 16,9 9-16,-9-4 16,8-5-16,1-4 15,-1 4-15,9 0 0,-8 0 16,-1 9-16,1-4 16,-1 0-16,1 4 15,0 5-15,-9 0 16,8 0-16,-7 0 0,7 5 15,-7-5-15,-1 5 16,0-1-16,0 1 16,9 0-16,-9-5 15,9 5-15,-9-5 0,9 0 16,-9 0-16,8 0 16,1 0-16,-1 0 15,-7 5-15,16-5 16,-17 0-16,8 0 15,1 4-15,-9-4 0,9 0 16,-9 5-16,0-5 16,9 0-16,-9 0 15,9 5-15,-17 0 16,16-5-16,-8 0 0,1 0 16,-1 0-16,0-5 15,1 1-15,-1-1 16,0 0-16,0 1 15,1-1-15,-1 1 0,0-1 16,0 0-16,-8 5 16,9 0-16,-1 1 15,-8-6-15,8 10 16,1-5-16,-1 0 16,-8 0-16,8 0 0,-8 4 15,8 1-15,1 0 16,-9 0-16,0-5 15,8 4-15,-8 1 16,0-5-16,8 9 0,-8-9 16,0 0-16,9 5 15,-9-5-15,0 0 16,0 5-16,0 0 16,0-1-16,0-8 15,0 4-15,0 4 0,0-3 16,0 3-16,0-8 15,0 8-15,0-8 16,0-1-16,0 5 16,0 0-16,0 0 0,0 0 15,0 0-15,0 0 16,0-4-16,0 4 16,0 0-16,0 5 15,0-1-15,0 1 0,0 0 16,0-10-16,0 14 15,0-4-15,-67 0 16,67-1-16,-8 6 16,0-5-16,8-1 15,-9 6-15,1-6 0,8 6 16,-8-6-16,0 1 16,-1 4-16,1-4 15,0 0-15,0-1 16,-1 10-16,1-14 0,0 5 15,-9 0-15,9 0 16,0-1-16,-9 1 16,9 0-16,-9-1 15,1 1-15,-1 0 0,9-1 16,-9 1-16,1 0 16,-1 0-16,9-1 15,0 1-15,-9 4 16,9-4-16,-9 0 15,9 4-15,0 0 0,-9-4 16,17 0-16,-16 4 16,7-4-16,1 4 15,0-4-15,0 0 16,-9-1-16,9 1 0,0 0 16,-1-1-16,1 1 15,0-10-15,-1 5 16,1-4-16,-8-1 15,7 1-15,9-1 16,-8 0-16,0 1 0,8-5 16,-9 4-16,9 0 15,-8 1-15,8-1 16,0 10-16,0-10 16,0 1-16,-8 8 0,8-8 15,0 4-15,0 0 16,0 0-16,0 0 15,0 0-15,0 5 16,0-1-16,0 1 16,0 0-16,0-10 0,0 10 15,0-1-15,0-4 16,0 5-16,0 0 16,0-5-16,0 0 15,0 5-15,0-1 0,0 1 16,0-10-16,0 10 15,0 0-15,74-10 16,-74 5-16,9 0 16,-1-4-16,9 4 15,-9-5-15,-8 10 0,8-10 16,0 1-16,1-10 16,-1 0-16,0 5 15,0 4-15,1-9 16,-1 0-16,-8 10 0,8-1 15,-8 0-15,9 5 16,-9-4-16,0-1 16,8 10-16,-8-10 15,0 10-15,8-14 0,-8 4 16,0 10-16,0-10 16,8 10-16,-8-10 15,0 10-15,9-10 16,-1 1-16,-8 8 15,8-4-15,0 0 0,1-4 16,-9 9-16,8-5 16,-8 4-16,8-8 15,1 8-15,-9-8 0,8 8 16,0-13-16,-8 9 16,0-4-16,8-6 15,-8 15-15,9-10 16,-9 1-16,8-10 15,-8 19-15,0-10 16,8 0-16,-8 5 0,0-4 16,0 9-16,0-10 15,0 0-15,8 1 16,-8-1-16,0 5 0,0 0 16,0 0-16,0 5 15,0-10-15,0 10 16,0-10-16,0 10 15,0-9-15,0 8 16,0-4-16,0 0 0,0 10 16,0-15-16,0 10 15,0-1-15,0 1 16,0 0-16,0-10 16,0 19-16,0-9 0,0 0 15,0-1-15,0 1 16,0-5-16,0 0 15,0 9-15,0-13 16,0 9-16,0-10 0,0 10 16,0-1-16,0 1 15,0 0-15,0-10 16,0 10-16,0-5 16,0 0-16,0 9 15,0-4-15,0-38 0,0 47 63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6:41:59.9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7699 15882 0,'0'0'16,"0"0"-16,0 0 0,0 0 15,0 0-15,0 0 16,0 0-16,0 0 16,0 0-16,0 0 0,0 0 15,0 98-15,0-89 16,-67 5-16,59 0 15,8 4-15,-8-4 16,8 5-16,-8 0 16,8 4-16,-9 5 0,9-5 15,0 0-15,0 19 16,-8-5-16,8-4 16,0 4-16,0-4 15,0-1-15,0 6 0,0-6 16,0 5-16,0-13 15,0 4-15,0-1 16,0-3-16,0-1 16,0-4-16,0 4 0,0-5 15,0 1-15,0 0 16,0-1-16,0-4 16,0 0-16,0 0 15,0 0-15,0 0 0,0 0 16,0 0-16,0 5 15,0-5-15,0 9 16,0-5-16,0-4 16,0 5-16,0-5 0,0 5 15,0-10 1,0 9-16,0-4 0,0-4 16,0 8-16,0-8 15,0 8-15,0-4 16,0 5-16,0-5 0,0 4 15,0 1-15,0 0 16,0-1-16,0 5 16,0-4-16,0 4 15,0 1-15,0-6 0,0 1 16,0-1-16,0 6 16,0-10-16,0 4 15,0 1-15,-8-1 16,8 6-16,0-6 15,0 15-15,-9-5 0,9 0 16,0 0-16,0-5 16,0-5-16,0 6 15,0-6-15,0 6 16,0-1-16,0 5 0,0-5 16,0 5-16,0 4 15,0-4-15,0-4 16,0-1-16,0 0 15,0-4-15,0-1 0,0-4 16,0 5-16,0 0 16,0-5-16,0 4 15,0-4-15,0 0 16,0-5-16,0 5 16,0 0-16,-8-4 0,8 13 15,0-5-15,0-4 16,0 0-16,0 0 15,0 0-15,-8 0 16,8-4-16,0 3 0,0-3 16,0 4-16,0-5 15,0 5-15,0 0 16,0-5-16,0 5 16,0 0-16,0 5 0,0-5 15,0 4-15,0 1 16,0-5-16,0 9 15,0-9-15,0 0 16,0 0-16,0 9 16,0 5-16,0-5 0,0 5 15,0-4-15,0-1 16,0 5-16,0-10 16,0 1-16,0-5 15,0 0-15,0 5 0,0-10 16,0 9-16,0-8 15,0 8-15,0-8 16,0 8-16,0-8 16,0-1-16,0 5 0,0-10 15,0 6-15,0 4 16,-8-10-16,8 6 16,0-1-16,0 0 15,0-4-15,0 4 16,0-4-16,0 4 0,0-4 15,0 0-15,0-1 16,0 1-16,0 4 16,0-4-16,-9-1 15,9 1-15,0 0 0,0-5 16,0 4-16,0 6 16,0-6-16,0-4 15,0 0-15,0 0 16,0 0-16,0 0 15,0 0-15,0 0 0,0 0 16,0 0-16,0 0 16,0 0-16,0 0 15,0 0-15,0 0 16,0 0-16,0 0 0,0 0 16,0 0-16,0 0 15,0 0-15,0 0 16,0 0-16,0 0 15,0 0 32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6:51:39.9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7856 14333 0,'0'0'16,"0"0"-16,0 0 0,0 0 16,0 0-16,0 0 15,0 0-15,0 0 16,0 0-16,0 0 15,0 0-15,0 0 0,0 0 16,0 0-16,0 0 16,0 0-16,0 0 15,0 0-15,0 0 16,0 0-16,0 0 0,0 0 16,0 0-16,0 0 15,0 0-15,0 0 16,0 0-16,0 0 15,-124-98-15,107 84 16,17 0-16,-16 5 0,7 0 16,1-10-16,0 0 15,-1 5-15,1-9 16,0 9-16,0-4 16,-1 4-16,1-5 15,0 5-15,0-4 0,-1-1 16,1 5-16,0 0 15,-1 5-15,1-5 16,0 0-16,0 4 16,-1 1-16,1-5 0,0 5 15,0-5-15,-1 5 16,1-1-16,0-4 16,-1 5-16,1-5 15,0 0-15,8 5 0,-8-5 16,-1 0-16,1 0 15,8 0-15,-8-5 16,-1 1-16,9-1 16,-8 1-16,0-1 15,8 0-15,-8 5 0,8-4 16,-9-1-16,9-4 16,0 0-16,0-10 15,0 1-15,0-1 16,0 0-16,0 1 0,0 9 15,0-1-15,0 1 16,0 5-16,0-1 16,67 0-16,-51 1 15,-8-1-15,1-4 16,-1 4-16,0-4 0,1 4 16,7-4-16,-8 4 15,1-4-15,-1 5 16,8-1-16,-7-4 15,7-5-15,-7 9 0,-1-4 16,8 0-16,-7-5 16,-1 0-16,8 0 15,-7 0-15,-1 5 16,9 0-16,-9-1 0,0 6 16,-8-1-16,8 5 15,1-5-15,-1 6 16,-8-6-16,8 0 15,-8 1-15,8-6 16,1 10-16,-9-9 0,8 0 16,-8 4-16,8 1 15,-8 4-15,0 0 16,0 0-16,0 0 16,9-5-16,-9 5 0,0-4 15,0 4-15,0-5 16,0 5-16,0-4 15,0-6-15,8 10 16,-8-9-16,0 0 16,0 4-16,0 1 0,0-6 15,0 10-15,8-4 16,-8 4-16,0-5 16,0 10-16,0-5 15,0 5-15,0-1 0,0 1 16,0 4-16,0-4 15,0 5-15,8-6 16,-8 1-16,0 0 16,0 4-16,0-4 15,0-1-15,0 6 0,0-6 16,0 6-16,0-6 16,0 6-16,0-6 15,0 1-15,0 0 0,0-5 16,0 0-16,0 5 15,0-5-15,0 0 16,0 0-16,0 4 16,0-3-16,0 3 15,0 1-15,0-5 16,0 5-16,0-1 0,0-4 16,0 0-16,0 0 15,0 5-15,0-5 16,0-4-16,0 4 0,0-5 15,0-9-15,0 5 16,0 4-16,0 1 16,0-1-16,0 0 15,0 1-15,0-1 0,0 5 16,0 0 0,0 0-16,0-4 0,0 4 15,0 0-15,0-5 16,9 5-16,-1-4 15,8 4-15,-7 0 0,7 0 16,-7 0-16,7 0 16,-8 0-16,9 0 15,-9 0-15,0 5 16,1-5-16,7 4 0,-7 1 16,-1-5-16,0 5 15,0-5-15,1 5 16,-1-1-16,0-4 15,1 5-15,-1-10 16,0 5-16,0 1 0,1-1 16,-1-10-16,0 6 15,0-1-15,1 0 16,-9 1-16,8-1 16,-8-4-16,0 9 0,8-9 15,-8 4-15,0-4 16,0 4-16,0 5 15,0-4-15,0 4 16,0 5-16,0-1 0,0-4 16,0 5-16,0 4 15,0-9-15,0 10 16,0-1-16,0-4 16,0-1-16,0 6 15,0-1-15,0 0 0,0 1 16,0-1-16,0-4 15,0 4-15,0-4 16,-66 4-16,58 1 16,0-1-16,8 0 0,-9 1 15,1-1-15,0-4 16,-1 4-16,1 0 16,0 1-16,0-1 15,-1-4-15,-7 4 0,7-4 16,-7 4-16,-1 1 15,-7-1-15,7-4 16,0 4-16,-7 0 16,7-4-16,1 4 15,-1-4-15,0 4 0,1 1 16,-1-6-16,9 1 16,-8 0-16,-1-1 15,0 1-15,1 0 16,-1 0-16,9-5 0,-17 0 15,0-5-15,9 0 16,-9-4-16,-8-9 16,8-1-16,0 5 15,9-4-15,-9 4 0,17-5 16,-9 10-16,1 0 16,7-1-16,-7-4 15,7 5-15,-7 0 16,-1-5-16,1-5 15,-1 10-15,1-9 0,7 13 16,-15-9-16,15 5 16,-7 0-16,8-5 15,-1 4-15,1-4 16,0 5-16,-1-5 0,1-4 16,0 4-16,8 0 15,0 5-15,-8-5 16,8 4-16,-9 1 15,9 0-15,-8 9 16,8-5-16,0 1 0,-8-1 16,8 1-16,0 4 15,0-10-15,0 6 16,0-1-16,0-4 16,0 9-16,0-5 0,0 1 15,0 4-15,0-5 16,0 5-16,0-4 15,0 4-15,0 0 16,0 0-16,0-5 0,0 5 16,0-4-16,0-1 15,0 5-15,0-5 16,0 1-16,0-1 16,0 1-16,0-1 15,0 0-15,0 1 0,0-1 16,66 10-16,-66-10 15,8 1-15,-8 4 16,9-5-16,-1 10 16,0-10-16,-8 10 0,8-10 15,1 10-15,-1 0 16,-8-5-16,8 0 16,0 4-16,1-4 15,-1 0-15,-8 5 0,8-5 16,1 0-16,-1 5 15,0 0-15,-8-5 16,8 4-16,1 1 16,-1-5-16,0 5 15,-8-1-15,8 1 0,1-5 16,-9 5-16,8-5 16,0 5-16,1-5 15,-1 0-15,0 0 16,0 0-16,1 0 15,-1-5-15,8 5 0,-7 0 16,-1-4-16,0-1 16,9 1-16,-9 4 15,0 0-15,-8 0 16,9 0-16,-1 4 0,0-4 16,1 5-16,-9-5 15,8 0-15,0 0 16,-8 0-16,8 5 15,1-5-15,-9 5 0,8-1 16,-8 1-16,8 0 16,-8 0-16,8-1 15,1 6-15,-9-6 16,8 1-16,0-5 0,-8 5 16,9-1-16,-9-4 15,8 5-15,0-5 16,0 0-16,1 5 15,-1-5-15,0 0 16,0 0-16,1 5 0,-1-5 16,9 5-16,-9-10 15,0 10-15,0-5 16,1 0-16,-1 4 16,0-4-16,-8 5 0,8 0 15,1 0-15,-1-5 16,-8 4-16,8 1 15,1 0-15,-9-1 16,8-4-16,0 0 16,0 5-16,1 0 0,-9 0 15,8-5-15,0 4 16,-8-4-16,8 0 16,-8 5-16,9 0 15,-1-5-15,-8 4 0,8-3 16,1 3-16,-9 1 15,8-5-15,0 5 16,-8-5-16,8 4 16,1 1-16,-1 0 15,-8-1-15,8 1 0,0 0 16,-8 0-16,9 4 16,-9-4-16,8-1 15,-8 6-15,8-6 16,1 1-16,-1 0 0,-8 4 15,0 0-15,8-4 16,0 0-16,-8 4 16,9-4-16,-9 4 15,8-4-15,-8 0 0,8-1 16,1 6-16,-9-10 16,8 4-16,0 6 15,-8-6-15,8 6 16,-8-6-16,0 1 15,9 0-15,-1 4 0,-8-4 16,8 4-16,0-4 16,-8 0-16,9 4 15,-1 0-15,0-4 16,1 0-16,-1-1 0,0-4 16,9 5-16,-9-5 15,0 0-15,9 0 16,-9 0-16,0 0 15,1 0-15,-1 0 16,0-4-16,0 9 0,1-10 16,-9 10-16,8-10 15,0 10-15,-8-1 16,8-3-16,-8-1 16,0 0-16,9 4 0,-9-4 15,0 10-15,0-10 16,0 4-16,0 1 15,0 0-15,0-5 16,0 5-16,0-5 16,0 4-16,0 1 0,0 0 15,0-5-15,0 4 16,0 1-16,0-5 16,0 5-16,0 0 0,0-5 15,0 4-15,0-4 16,0 0-16,0 5 15,0 0-15,0-1 16,0-3-16,0 3 0,0 1 16,0 0-1,0-1-15,0 6 0,0-6 16,0 6-16,0-6 16,0 6-16,0-6 15,-66 1-15,66 0 0,-9-5 16,9 0-16,0 0 15,-8 0-15,0 0 16,-1 0-16,1 0 16,8 0-16,-8 0 15,0 0-15,-1 0 0,1-4 16,0-1-16,0 5 16,-1 0-16,9-4 15,-8 8-15,0-8 16,-1 8-16,9-4 0,-8 0 15,0 5-15,8 0 16,-8 0-16,8-1 16,-9 1-16,9 4 15,-8 1-15,8-6 0,-8 1 16,8 4-16,-8-4 16,-1 4-16,9 1 15,-8-10-15,8 9 16,-8 0-16,-1 1 15,1-5-15,0 4 0,8-4 16,-8 4-16,-9-9 16,0 9-16,9-4 15,-8 0-15,-1-1 16,1 1-16,-1 0 0,0-1 16,1 1-16,-1 0 15,1 0-15,8-1 16,-17 6-16,8-10 15,9 4-15,-9 1 0,1 0 16,-1-1-16,1-4 16,-1-4-16,-8-1 15,9 5-15,-9-14 16,-8 0-16,8-9 16,-8 5-16,8-1 0,0 1 15,9 8-15,-9-4 16,17 5-16,-9 5 15,1-6-15,7 6 16,-7-6-16,-1-3 0,-8 3 16,9-4-16,-1 0 15,-8-4-15,9 9 16,8-1-16,-9 1 16,1 0-16,7 0 0,1-1 15,0-4-15,-1 0 16,1 1-16,0-6 15,8 5-15,0 0 16,-8-4-16,8-1 16,0 5-16,0 5 0,0-5 15,0 5-15,0-1 16,0-3-16,0-1 16,0 4-16,0-4 15,0 5-15,74-5 0,-57 5 16,-9 0-16,0-1 15,9 6-15,-9-10 16,9 9-16,-9-4 16,8-5-16,1-4 15,-1 4-15,9 0 0,-8 0 16,-1 9-16,1-4 16,-1 0-16,1 4 15,0 5-15,-9 0 16,8 0-16,-7 0 0,7 5 15,-7-5-15,-1 5 16,0-1-16,0 1 16,9 0-16,-9-5 15,9 5-15,-9-5 0,9 0 16,-9 0-16,8 0 16,1 0-16,-1 0 15,-7 5-15,16-5 16,-17 0-16,8 0 15,1 4-15,-9-4 0,9 0 16,-9 5-16,0-5 16,9 0-16,-9 0 15,9 5-15,-17 0 16,16-5-16,-8 0 0,1 0 16,-1 0-16,0-5 15,1 1-15,-1-1 16,0 0-16,0 1 15,1-1-15,-1 1 0,0-1 16,0 0-16,-8 5 16,9 0-16,-1 1 15,-8-6-15,8 10 16,1-5-16,-1 0 16,-8 0-16,8 0 0,-8 4 15,8 1-15,1 0 16,-9 0-16,0-5 15,8 4-15,-8 1 16,0-5-16,8 9 0,-8-9 16,0 0-16,9 5 15,-9-5-15,0 0 16,0 5-16,0 0 16,0-1-16,0-8 15,0 4-15,0 4 0,0-3 16,0 3-16,0-8 15,0 8-15,0-8 16,0-1-16,0 5 16,0 0-16,0 0 0,0 0 15,0 0-15,0 0 16,0-4-16,0 4 16,0 0-16,0 5 15,0-1-15,0 1 0,0 0 16,0-10-16,0 14 15,0-4-15,-67 0 16,67-1-16,-8 6 16,0-5-16,8-1 15,-9 6-15,1-6 0,8 6 16,-8-6-16,0 1 16,-1 4-16,1-4 15,0 0-15,0-1 16,-1 10-16,1-14 0,0 5 15,-9 0-15,9 0 16,0-1-16,-9 1 16,9 0-16,-9-1 15,1 1-15,-1 0 0,9-1 16,-9 1-16,1 0 16,-1 0-16,9-1 15,0 1-15,-9 4 16,9-4-16,-9 0 15,9 4-15,0 0 0,-9-4 16,17 0-16,-16 4 16,7-4-16,1 4 15,0-4-15,0 0 16,-9-1-16,9 1 0,0 0 16,-1-1-16,1 1 15,0-10-15,-1 5 16,1-4-16,-8-1 15,7 1-15,9-1 16,-8 0-16,0 1 0,8-5 16,-9 4-16,9 0 15,-8 1-15,8-1 16,0 10-16,0-10 16,0 1-16,-8 8 0,8-8 15,0 4-15,0 0 16,0 0-16,0 0 15,0 0-15,0 5 16,0-1-16,0 1 16,0 0-16,0-10 0,0 10 15,0-1-15,0-4 16,0 5-16,0 0 16,0-5-16,0 0 15,0 5-15,0-1 0,0 1 16,0-10-16,0 10 15,0 0-15,74-10 16,-74 5-16,9 0 16,-1-4-16,9 4 15,-9-5-15,-8 10 0,8-10 16,0 1-16,1-10 16,-1 0-16,0 5 15,0 4-15,1-9 16,-1 0-16,-8 10 0,8-1 15,-8 0-15,9 5 16,-9-4-16,0-1 16,8 10-16,-8-10 15,0 10-15,8-14 0,-8 4 16,0 10-16,0-10 16,8 10-16,-8-10 15,0 10-15,9-10 16,-1 1-16,-8 8 15,8-4-15,0 0 0,1-4 16,-9 9-16,8-5 16,-8 4-16,8-8 15,1 8-15,-9-8 0,8 8 16,0-13-16,-8 9 16,0-4-16,8-6 15,-8 15-15,9-10 16,-9 1-16,8-10 15,-8 19-15,0-10 16,8 0-16,-8 5 0,0-4 16,0 9-16,0-10 15,0 0-15,8 1 16,-8-1-16,0 5 0,0 0 16,0 0-16,0 5 15,0-10-15,0 10 16,0-10-16,0 10 15,0-9-15,0 8 16,0-4-16,0 0 0,0 10 16,0-15-16,0 10 15,0-1-15,0 1 16,0 0-16,0-10 16,0 19-16,0-9 0,0 0 15,0-1-15,0 1 16,0-5-16,0 0 15,0 9-15,0-13 16,0 9-16,0-10 0,0 10 16,0-1-16,0 1 15,0 0-15,0-10 16,0 10-16,0-5 16,0 0-16,0 9 15,0-4-15,0-38 0,0 47 63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6:59:41.819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7665 13156 0,'0'0'0,"0"0"0,0 0 15,0 0-15,0 0 16,0 0-16,0 0 0,0 0 16,0 0-16,0 0 15,0 0-15,0 0 16,0 0-16,0 0 15,0 0-15,0 0 0,0 0 16,0 0-16,0 0 16,0 0-16,0 0 15,0 0-15,0 0 16,0 0-16,0 0 16,0 0-16,0 0 0,0 0 15,0 0-15,0 0 16,0 0-16,0 0 15,0 0-15,182 0 16,-157 0-16,0 0 0,8 0 16,-8 0-16,0 0 15,8 0-15,0 0 16,-8 0-16,0 0 16,0 0-16,16 0 0,-8 0 15,0 0-15,0 0 16,0 0-16,9 0 15,-9 0-15,8 0 16,-8 0-16,0 0 16,-8 0-16,8 0 0,-8-42 15,-8 37-15,7-4 16,1 4-16,-8 1 16,8-6-16,-9 6 15,1-1-15,8 1 0,-9-1 16,1 0-16,-1-4 15,1 4-15,8 1 16,-1-6-16,1 1 16,0 0-16,-8 4 15,7-4-15,1-5 0,-8 9 16,8-4-16,-9 0 16,1-1-16,-1 6 15,-7-6-15,7 6 16,9-6-16,-9 1 0,1 0 15,0 4-15,-9-4 16,8 4-16,1-4 16,-9 4-16,9-4 15,-1 0-15,-7 4 0,7-9 16,-8 5-16,9-1 16,-9 1-16,9-5 15,-1-5-15,1 10 16,-1 0-16,1 0 15,-1-1-15,1 1 0,0 0 16,-1-1-16,-8 6 16,9-6-16,0 1 15,-9 4-15,8-4 16,-7 4-16,7-4 0,-8 4 16,9-4-16,0 0 15,-9 0-15,8-1 16,1 1-16,-9 0 15,9-5-15,-1 4 0,9-4 16,-8 0-16,7-4 16,1-5-16,0 9 15,-8 0-15,-1 0 16,1 0-16,-1 4 16,1-3-16,-1-6 0,1 10 15,-9-5-15,9 0 16,-9 0-16,9 0 15,-1-5-15,9 1 16,-8-1-16,7-4 0,1-5 16,0-5-16,0 10 15,0-10-15,-9 5 16,1 1-16,-1 8 16,-7-4-16,7-1 0,1 6 15,-9-5-15,8 4 16,1-4-16,0-10 15,-1 10-15,9 0 16,0-10-16,-9 10 16,1 0-16,-1-1 0,1 1 15,0 4-15,-9-4 16,8 0-16,1 0 16,-1-5-16,-7 0 15,7-5-15,1 5 16,-9 5-16,0-9 0,9 4 15,-9 4-15,9 1 16,-9 4-16,9 1 16,-9-5-16,0 4 15,0 0-15,1 5 0,-1 0 16,0-4-16,0 4 16,9-5-16,-17 5 15,8-4-15,1 4 16,-1 0-16,0 0 0,0 0 15,-8 0-15,9-5 16,-1 5-16,0 0 16,0 0-16,1-4 15,-1 4-15,0-5 0,1 5 16,-1-4-16,-8-6 16,8 1-16,0-5 15,1 0-15,-1 5 16,-8 0-16,8 0 15,-8 4-15,8 0 0,-8 1 16,9 4-16,-9-5 16,8 5-16,-8-4 15,0 8-15,8-8 16,-8 4-16,0-5 0,9 5 16,-9-4-16,8 8 15,-8-13-15,8 4 16,-8 6-16,8-6 15,-8 5-15,17-9 16,-17 13-16,17-8 0,-9-5 16,0 9-16,-8-5 15,8 5-15,1-5 16,-1 5-16,0-4 16,-8-5-16,8 4 0,1-4 15,-9 4-15,0-4 16,8 4-16,-8 1 15,8-1-15,-8 5 16,0-5-16,9 1 0,-9 4 16,8 0-16,-8-5 15,8 1-15,-8 4 16,8-5-16,1-4 16,-1 0-16,0 4 15,0-4-15,1 4 0,-1 1 16,9-1-16,-9 0 15,-8 1-15,8 4 16,-8-5-16,8 1 16,1-1-16,-1-4 0,0-1 15,-8 6-15,8-5 16,1-1-16,-9 1 16,8 4-16,-8 1 15,8-5-15,1 4 16,-9-4-16,8 9 0,-8-5 15,8 1-15,-8-1 16,8 0-16,1 5 16,-1-4-16,-8 4 15,8-5-15,0 1 16,-8 4-16,9-10 0,-9 10 16,8 0-16,-8 0 15,0 1-15,0-1 16,8-5-16,-8 10 15,0-10-15,0 5 0,0 0 16,0 0-16,0 0 16,0 0-16,0 5 15,0-5-15,0 0 0,0 0 16,0 5-16,0-5 16,0 5-16,0-10 15,0 5-15,0 0 16,0-5-16,9 5 15,-9 0-15,0 1 16,0-1-16,0 9 0,0-9 16,0 5-16,0 4 15,0-4-15,0-1 16,8 6-16,-8-1 0,0 0 16,0 1-16,0-6 15,0 10-15,0-4 16,0-1-16,0 1 15,0-1-15,0 5 0,0-9 16,0 4 0,8 0-16,-8 5 0,0-4 15,0-6-15,0 1 16,0 4-16,0 1 16,0-1-16,0 0 0,0-4 15,0 0-15,0 4 16,0-9-16,0 5 15,8 0-15,-8-5 16,0 4-16,0-13 16,0 14-16,0-5 0,0 4 15,0-3-15,0 3 16,0 1-16,0 0 16,0-1-16,0 6 15,0-6-15,0 1 0,0 4 16,0-4-16,0 0 15,0 4-15,0-4 16,0 4-16,0 1 16,0-6-16,0 6 0,0 4 15,0-10-15,0 10 16,0-4-16,0 4 16,0-5-16,0 5 15,0-5-15,0 5 47</inkml:trace>
  <inkml:trace contextRef="#ctx0" brushRef="#br0" timeOffset="4549.558">7599 13886 0,'0'0'16,"0"0"-16,0 0 0,0 0 15,0 0-15,0 0 16,0 0-16,0 0 15,0 0-15,0 0 16,0 0-16,0 0 0,0 0 16,0 0-16,0 0 15,0 0-15,0 0 16,0 0-16,0 0 16,0 0-16,0 0 15,0 0-15,0 0 0,0 0 16,0 0-16,0 0 15,0 0-15,0 0 16,0 0-16,0 0 16,0 0-16,0 0 0,0 0 15,0 0-15,0 0 16,0 0-16,182 47 16,-157-47-16,0 0 15,0 0-15,0 0 0,-1 0 16,1 0-16,8 0 15,-8-37-15,8 37 16,0-5-16,0 0 16,1-4-16,-10 4 15,9 5-15,-8-4 0,8-1 16,0 0-16,-8-4 16,0 4-16,8 1 15,0-1-15,0-4 16,1 4-16,-10-4 0,9 4 15,-8-4-15,8 0 16,-8-1-16,0 1 16,8 4-16,-8-9 15,0 10-15,0-10 16,-1 4-16,1 1 0,-8 4 16,8-8-16,-9 8 15,17-9-15,-8 5 16,-8 4-16,7-4 15,1-1-15,0 1 0,-8 4 16,7-4-16,-7 0 16,8-1-16,0 1 15,-1 0-15,-7 0 16,0 4-16,-1-4 16,9-1-16,-9 6 0,1-1 15,0-4-15,16-5 16,-9 4-16,18 1 15,-9-14-15,8 4 16,-8 5-16,1-4 0,-10 4 16,1 0-16,8 0 15,0-5-15,-8 1 16,0 4-16,16-5 16,-8 0-16,9-4 15,-1 0-15,-8 4 0,0 1 16,1-6-16,-1 6 15,0-1-15,-8 1 16,8-1-16,8 0 16,0-8-16,-8-1 0,25 0 15,-16 4-15,-1 6 16,-8-5-16,0-5 16,0 4-16,9-4 15,-17 5-15,16-9 0,-8 4 16,-8-5-16,8 5 15,0 0-15,0 0 16,0 10-16,0 4 16,-8-5-16,0 5 15,0 0-15,8 0 0,-17-4 16,9 4-16,8-5 16,-8-4-16,8 4 15,-8 1-15,8-1 0,-8 1 16,-8 4-16,-1 4 15,1-8-15,8 8 16,-9-4-16,-8 0 16,9 5-16,-9-5 15,9 0-15,-1 0 16,1-4-16,-1-1 0,1-4 16,-1-5-16,1 9 15,0-9-15,-1 5 16,1-5-16,8 5 15,-9 9-15,1-9 0,-1 4 16,1 5-16,-1-4 16,-7 4-16,7-5 15,-8 5-15,1 0 16,7-5-16,1-4 16,-9 5-16,9-6 0,-1 10 15,-8-4-15,9-1 16,-1 1-16,1 4 15,-9-5-15,9 0 0,-1-4 16,1 0-16,-1-5 16,-7 5-16,7-5 15,-7 0-15,7 0 16,-8 0-16,1 0 16,-1 10-16,0-6 0,0 1 15,9 0-15,0 4 16,-9-4-16,8 0 15,-7 4-15,-1 0 16,9-4-16,-9 0 0,8 0 16,-16 4-16,9 5 15,-1-5-15,0 5 16,0 1-16,-8-6 16,9 0-16,-1 5 0,0-4 15,1-6-15,-1 6 16,0-10-16,0 5 15,1-10-15,-1 1 16,8 4-16,-7-10 16,-1 11-16,0-1 0,9 0 15,-9 9-15,0-4 16,1 4-16,-1 5 16,0-4-16,0 4 15,1-5-15,-1-4 0,0 4 16,1 1-16,-1-6 15,-8 6-15,8-1 16,0-4-16,1 9 16,-1-5-16,-8 5 0,8-4 15,0-1-15,1-4 16,-1 0-16,0-5 16,1 0-16,-1 0 15,0 0-15,0-5 16,1 10-16,-9-5 0,0 5 15,8 0-15,-8 4 16,0-4-16,0 4 16,8-4-16,-8 4 15,0-9-15,0 5 16,0 0-16,8 0 0,1-1 16,-9 1-16,8 0 15,0 4-15,1-4 16,-9 9-16,8-5 15,0-4-15,-8 5 0,8-1 16,-8-4-16,0 4 16,9-4-16,-9 0 15,0 4-15,0-4 16,0-5-16,0 9 0,0 1 16,0-1-16,0-4 15,0 9-15,0-5 16,0 5-16,0 0 15,0-4-15,0-1 0,0 0 16,0-4-16,0 5 16,0-6-16,0 1 15,0 9-15,8-4 16,-8 4-16,0-5 16,0-4-16,8 9 0,-8 0 15,0 0-15,9-5 16,-9 1-16,0 4 15,0-5-15,8 0 16,-8-4-16,0 5 0,0-6 16,0 6-16,0-6 15,0 6-15,0-5 16,0 4-16,0-4 16,0 4-16,0 0 0,0 1 15,0-1-15,0-4 16,0 4-16,0-4 15,0 0-15,0 0 16,0 4-16,0-4 16,0 4-16,0 5 0,0-4 15,0-1-15,8 5 16,-8 0-16,0-5 16,8 1-16,-8 4 15,0-5-15,9 5 0,-9-4 16,0 8-16,0-4 15,0 0-15,0 5 16,8-5-16,-8 5 16,0 4-16,0-9 15,0 10-15,0-6 0,0 1 16,0 0-16,0-1 16,0 6-16,0-6 15,0 1-15,0 0 16,0 0-16,0 4 0,0 0 15,0 1-15,0-1 16,50-18-16,-50 23 63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02:40.921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11323 9169 0,'0'0'0,"0"0"16,0 0-16,0 0 0,0 0 15,0 0-15,0 0 16,0 0-16,0 0 16,0 0-16,0 0 0,0 0 15,0 0-15,0 0 16,0 0-16,0 0 16,0 0-16,0-107 0,0 79 15,0 0-15,0 0 16,0 0-16,0 5 15,0 0-15,0 0 16,0 4-16,0-4 0,0 0 16,0 4-1,0-4-15,0 4 0,0 5 16,0-4-16,0 4 16,0 0-16,0 0 15,0 0-15,0 0 0,0 0 16,0 0-16,0-5 15,0 5-15,0 0 16,0 0-16,0-4 16,0 8-16,0-13 0,0 5 15,0-6-15,0-4 16,0 5-16,0-5 16,0 0-16,0 5 15,0 0-15,0-5 16,0 0-16,0 5 0,0-1 15,0 1-15,0 0 16,0 4-16,0-4 16,0 4-16,0 1 15,0-1-15,0 1 16,0 4-16,0 0 0,0-5 16,0 5-16,0-4 15,0 4-15,0 0 16,0 4-16,0-4 15,0 5-15,0 0 0,0-1 16,0-3-16,0 3 16,0 1-16,0-5 15,0 5-15,0-5 16,0 4-16,0-4 0,0 5 16,0 0-16,0-5 15,0 0-15,0 5 16,0-5-16,0 0 15,0 0-15,0-5 16,0 1-16,0-1 0,0 5 16,0-5-16,0 5 15,0-4-15,0 8 16,0-8-16,-67 13 16,67-4-16,-8-5 0,8 5 15,0-1-15,0 1 16,0 0-16,-8-5 15,8 4-15,0-3 16,0-1-16,0 4 0,0-4 16,0 5-16,0 0 15,0-5-15,0 0 16,0 0-16,0 5 16,0-1-16,0-4 0,0 5 15,0-5-15,0 0 16,0 5-16,0-5 15,0 0-15,0 0 16,0 5-16,0-1 16,0-8-16,0 8 0,0-4 15,0 5-15,0-5 16,0 0-16,0 0 16,0-4-16,0-1 15,0 0-15,0-4 0,0-5 16,0 0-16,0 0 15,0 5-15,0 5 16,0-1-16,0 0 16,0 5-16,0 0 15,0 0-15,0 1 0,0-1 16,0 4-16,0-4 16,0 0-16,74 0 15,-74 0-15,0 0 16,9 5-16,-1-5 0,-8 0 15,8 5-15,-8-5 16,9 5-16,-9-5 16,0 0-16,8 0 15,-8 0-15,8 5 16,0-5-16,1 0 0,-9 4 16,8-8-16,-8 8 15,8-4-15,0 5 16,-8-5-16,9 0 15,-9 5-15,8-5 0,0 0 16,-8 0-16,9 0 16,-1-9-16,0 4 15,0 5-15,-8-4 16,9 4-16,-9 0 0,8 0 16,0-5-16,-8 5 15,8 0-15,-8 0 16,9 0-16,-9 0 15,8 0-15,0 1 16,-8 3-16,9-4 0,-9 0 16,8 5-16,-8 0 15,0-1-15,8-4 16,0 5-16,1-9 16,-1 4-16,0-5 0,0 5 15,1 0-15,-1 0 16,0 0-16,1 0 15,-1 5-15,0-10 16,0 10-16,1-5 0,-1 0 16,0 0-16,0 0 15,1 0-15,-1 5 16,0-5-16,1 0 16,-9 0-16,8 0 15,0 0-15,-8-5 0,8 6 16,-8-11-16,9 1 15,-9 4-15,0 1 16,8-5-16,-8-1 16,0 6-16,0-1 0,8 0 15,-8 1-15,0-1 16,0 1-16,0-1 16,0 0-16,0 5 15,0-9-15,0 9 0,0-4 16,0-1-16,0 5 15,0 0-15,0-4 16,0 4-16,0-5 16,0 0-16,0 5 15,0 0-15,0-4 0,0 4 16,-66-5-16,58 5 16,-1 0-16,-7-4 15,8 4-15,-1-5 16,1 1-16,-8-6 0,-1 1 15,0 0-15,9 0 16,-17 4-16,9 0 16,-1-4-16,1 4 15,-9 5-15,8 1 16,1-1-16,-1 0 0,1 4 16,-1 1-16,9-5 15,-9 5-15,1-5 16,-1 0-16,1 5 15,-1-5-15,1 0 0,-9-5 16,-8 0-16,8 5 16,0 0-16,0-4 15,0 9-15,9-5 16,-1 0-16,1 4 0,7 1 16,1 0-16,0-1 15,0 1-15,-1 0 16,1 0-16,0-1 15,8 1-15,-8 0 16,8-1-16,0 1 0,0 0 16,0-5-16,0 0 15,0 0-15,0 0 16,0-5-16,0 5 16,0-14-16,0 10 0,0-1 15,0 1-15,0-1 16,0 0-16,66 5 15,-58-4-15,0 4 16,9-9-16,-9 9 16,0-5-16,9 0 0,-9 1 15,9-1-15,-1 5 16,1-9-16,-9 4 16,9 1-16,-9-5 15,8 9-15,-7-10 0,-1 6 16,0 4-16,9-5 15,-9 5-15,0-4 16,9-6-16,0-4 16,7-4-16,-7-5 0,8 4 15,-9 0-15,-7 1 16,7 4-16,-8 5 16,9-1-16,-9 6 15,0 4-15,1-5 16,-9 5-16,8 0 0,0 0 15,-8 0-15,9 1 16,-1 3-16,-8-8 16,8-1-16,0 5 15,1 0-15,-1-5 0,0 1 16,0 4-16,1 0 16,7 5-16,-16-10 15,9 5-15,-1 5 16,0-10-16,0 10 15,1-10-15,-1 5 0,-8 0 16,8 0-16,0 0 16,1-13-16,-9 13 15,8-14-15,-8 4 0,8 1 16,-8 0-16,9 0 16,-9-1-16,0 1 15,8 5-15,-8-1 16,8-4-16,-8 13 15,0-8-15,8-1 0,-8 1 16,9 8-16,-9-8 16,8 4-16,0-5 15,0 5-15,-8 0 16,9-4-16,-1 8 0,-8-4 16,8 0-16,-8 5 15,9-5-15,-9 0 16,0 5-16,0-5 15,0 5-15,0-1 0,0 1 16,8 0-16,-8-1 16,0 1-16,0-10 15,0 10-15,0 0 16,0-5-16,0 5 16,0-1-16,0 1 0,0-5 15,0 0-15,0 5 16,0-10-16,0 0 15,0 6-15,0-6 16,0 0-16,0 5 0,0 0 16,-75-4-16,67 8 15,0-8-15,-9-1 16,9 5-16,0 0 16,-9 0-16,1 0 0,7 0 15,-7 5-15,8-5 16,-9 10-16,0-15 15,9 10-15,0-1 16,-9 1-16,1 0 16,8-1-16,-1-4 0,-7 5 15,7 5-15,1-10 16,-8 4-16,7 6 16,1-6-16,0 6 15,0-15-15,-1 10 0,9-1 16,-8 1-16,0 0 15,-1 0-15,9-5 16,-8 0-16,8 4 16,-8-8-16,8 4 15,-8-5-15,8 10 0,-9-10 16,9 1-16,-8-1 16,8-4-16,0 4 15,0 1-15,-8-1 16,8 0-16,0 1 0,0-1 15,0 5-15,0 0 16,0-4-16,0 8 16,0-4-16,0 5 15,0 0-15,0-1 16,0 1-16,0 0 0,0 0 16,0-1-16,0 1 15,0 0-15,0-1 16,0 1-16,0 4 15,0-4-15,0 0 0,0 4 16,0-9-16,0 14 16,0-9-16,0 0 15,0-1-15,0 1 16,0 0-16,0-10 0,0 10 16,0-5-16,0 0 15,0 4-15,0-3 16,0-1-16,0 0 15,0 4-15,0-8 0,0-1 16,0 0-16,0-8 16,0-6-16,-8 5 15,8-9-15,0 9 16,-9 0-16,9 5 16,0-5-16,0 9 0,-8 1 15,8-10-15,0 14 16,0-5-16,0 5 15,0 0-15,0 5 16,0 0-16,0-10 0,0 10 16,0-1-16,0 1 15,0 0-15,0-10 16,0 5-16,0 0 16,0 10-16,0-6 15,0-8-15,0 18 0,0-19 16,0 10-16,-8 9 15,8-9-15,0-1 16,0 1-16,0 9 16,0-9-16,0 9 0,0-10 15,0 10-15,0 0 16,0 0-16,0-9 16,0 9 30</inkml:trace>
  <inkml:trace contextRef="#ctx0" brushRef="#br0" timeOffset="5042.442">12622 9276 0,'0'0'0,"0"0"0,0 0 15,0 0-15,0 0 16,0 0-16,0 0 15,0 0-15,0 0 0,0 0 16,0 0-16,0 0 16,0 0-16,0 0 15,0 0-15,0 0 16,0 0-16,0 0 0,0 0 16,0-93-16,0 84 15,0-5-15,0 5 16,0-5-16,0 4 15,0-4-15,0 0 0,0 0 16,0-4 0,0-1-16,0-4 0,0 0 15,0-1-15,0 1 16,0 5-16,-66-1 16,57-4-16,9 4 0,-8 0 15,8 5-15,-8 1 16,8-1-16,0 0 15,0 0-15,0 0 16,0 0-16,0 0 0,0-5 16,0 5-16,-9-4 15,9-1-15,0 0 16,0 5-16,0 0 16,0-4-16,0 4 15,0 5-15,0-5 0,-8 0 16,8 0-16,0 0 15,-8 0-15,8 0 16,0 0-16,0-5 16,-8 1-16,8 4 0,0-5 15,0 5-15,-9-4 16,9-1-16,0 5 16,0-5-16,0 1 15,0-1-15,0 1 16,0-1-16,0 0 0,0-9 15,0 15-15,0-11 16,0 6-16,0 4 16,0-10-16,0 10 15,0 1-15,0-6 0,0 5 16,0 0-16,0-5 16,0 1-16,0 4 15,0-5-15,0 1 16,0-1-16,0-4 15,0 4-15,0 1 0,0-1 16,0-4-16,0 4 16,0-4-16,0 0 15,0-1-15,0-4 16,0 0-16,-8-4 0,8-5 16,0 4-16,-8-4 15,8 4-15,0 5 16,0 0-16,0 1 15,0-6-15,0 10 0,0-5 16,-8 0-16,8 5 16,-9-15-16,1 6 15,8-5-15,0-5 16,0-5-16,0-9 0,0 5 16,0 5-16,0-1 15,0 10-15,0 0 16,0 0-16,0 4 15,0-4-15,0 4 16,66 1-16,-58-6 0,1-3 16,7 3-16,-7-8 15,7-29-15,1 24 16,-1 5-16,1 4 16,-1 9-16,1 1 0,-1 4 15,1 9-15,-9-4 16,9 0-16,-1-1 15,1 6-15,-9-5 16,9 4-16,-1-4 0,1 4 16,-1-4-16,-7 9 15,7-9-15,9 4 16,-8 0-16,-1-4 16,1 9-16,-1 0 15,-8-4-15,1 4 0,7-5 16,-7 0-16,-1 1 15,0-5-15,0 4 16,1 0-16,-1 1 16,-8-1-16,8 5 0,0 0 15,-8-4-15,9 4 16,-9 0-16,8 0 16,-8 0-16,8 0 15,-8-5-15,9 5 16,-1 0-16,0 0 0,0-4 15,-8 4-15,9 0 16,-1 0-16,0 0 16,0 5-16,-8-1 15,9 1-15,-9-5 0,0 5 16,8-1-16,-8-3 16,8-1-16,-8 4 15,0 1-15,9-10 16,-9 10-16,0-5 0,0 0 15,8 5-15,-8-5 16,0 5-16,0-5 16,0-5-16,0 5 15,0-5-15,0 1 16,0-1-16,0 1 0,0-1 16,0 0-16,0 5 15,0-4-15,0 4 16,0-5-16,0 5 15,0 0-15,0 0 0,0 0 16,0 0-16,0 1 16,0-1-16,0 4 15,0-4-15,0 5 16,0-5-16,0 5 0,0-1 16,0 1-16,0 0 15,0 0-15,0-5 16,0 9-16,0-9 15,0 0-15,0 9 0,0-4 16,0-5-16,0 5 16,0 4-16,0-4 15,0 0-15,0 4 16,0-4-16,0 4 16,-66-4-16,57 4 0,9 0 15,-8 1-15,0-1 16,8-4-16,-8 4 15,-1 0-15,9 1 16,-8 4-16,0-5 16,8-4-16,-9 9 0,1-5 15,8 0-15,-8 1 16,0-1-16,8 5 16,-17-9-16,9 4 15,0 1-15,-1 4 0,1-5 16,0 0-16,-1 1 15,1-1-15,0 0 16,0 1-16,-1-1 16,1 0-16,0 1 0,0-1 15,-1 0-15,1-4 16,-9 4-16,9 1 16,-8-6-16,7 1 15,-7 0-15,8 4 16,-9-4-16,0 0 0,9-1 15,-8-4-15,-1 0 16,9 0-16,-9 5 16,9-5-16,0 5 15,-9 0-15,9-5 0,0 4 16,-1 1-16,1 0 16,0-1-16,-1 1 15,1-5-15,8 5 16,-8 0-16,0-5 15,-1 4-15,9 1 0,-8-5 16,0 5-16,8-1 16,0-4-16,-8 5 15,8-5-15,-9-4 16,9 4-16,-8 0 0,8 0 16,0 4-16,0-4 15,-8 1-15,8-1 16,0 0-16,0 0 15,0-5-15,0 0 0,0 5 16,0-4-16,0 4 16,0-9-16,0 9 15,0-10-15,0 1 16,0 0-16,0 0 16,0-5-16,0 4 0,0 1 15,0 5-15,0-1 16,66-4-16,-50-1 15,-7 1-15,7 0 16,1 0-16,-1-1 0,1 1 16,-1 9-16,-7-4 15,7 4-15,-7 0 16,7 0-16,-8 0 16,1 0-16,7-5 15,-7 5-15,7-4 0,-8 8 16,1-8-16,-1 4 15,0 0-15,0 5 16,9-5-16,-17 0 16,8 0-16,9-5 0,-9 5 15,9 0-15,-9-9 16,0 4-16,0 1 16,9-6-16,-9 6 15,1-1-15,-9 5 16,8-4-16,0 4 0,-8 4 15,8-8-15,-8 4 16,9 5-16,-1-5 16,-8 0-16,8 0 0,-8 4 15,8-8-15,-8 8 16,9-8-16,-1 9 16,-8-1-16,0 1 15,8 0-15,-8-1 16,9-4-16,-9 5 0,8 0 15,-8-5-15,0 9 16,8-4-16,-8 0 16,0-1-16,0-4 15,0 5-15,0 0 0,0 4 16,0-9-16,0 9 16,0-4-16,0 0 15,0 4-15,0-4 16,0 0-16,0-1 0,0 1 15,0 0-15,0-1 16,0 1-16,0 0 16,0-5-16,0 0 15,0 0-15,0 0 16,0 5-16,0-10 0,0 5 16,0-5-16,-74 1 15,65 8-15,1-13 16,0 9-16,0 0 15,-1 0-15,1-4 0,0 4 16,-1 4-16,1-8 16,0 9-16,0-10 15,-1 10-15,1-10 16,0 10-16,-9-5 0,9 0 16,0 0-16,-1 9 15,-7 1-15,8-15 16,-1 19-16,1-9 15,0-10-15,0 10 16,-9-1-16,9-4 0,-1 1 16,-7-1-16,8 4 15,-1-4-15,-7 0 16,7 5-16,1 0 16,0-1-16,-9 1 0,9-9 15,0 8-15,0-4 16,-1 0-16,1 0 15,-9 0-15,9 0 16,0-4-16,0 9 16,-1-10-16,9 10 0,-8-15 15,0 1-15,0 5 16,-1-1-16,9 5 16,-8-14-16,8 9 15,0-8-15,0 3 0,0 1 16,0 0-16,0 4 15,0-9-15,0 0 16,0 14-16,0-4 16,0-1-16,0 1 0,0-1 15,0 0-15,0 1 16,0-1-16,0 0 16,0-4-16,0 5 15,0-1-15,0 0 16,0 1-16,0-1 0,0 1 15,0-6-15,0 6 16,0-1-16,0 0 16,0 1-16,0-10 15,0 5-15,0-1 0,0 10 16,0-4-16,0-1 16,0 10-16,0-10 15,0 10-15,0 0 16,0-5-16,0 0 0,0 5 15,0-5-15,0 4 16,0 1-16,0 0 16,0-1-16,66 1 15,-66 0-15,0-1 16,8 1-16,-8 0 0,0 0 16,0-1-16,0 6 15,0-6-15,0 1 16,0 4-16,0 1 15,0-6-15,9 1 0,-9 9 16,0-9-16,0-1 16,0 10-16,0-9 15,0 0-15,0 9 16,0-9-16,0-1 16,0 10-16,0-9 0,0 0 15,0-1-15,0 10 16,0-9-16,0 9 15,0-9-15,0 4 16,0 0-16,0 1 0,0-1 16,0 0-16,0 5 15,0-9-15,0 0 16,0 9-16,0-9 16,0 9-16,0 0 0,0-10 15,0 10-15,0 0 16,0 0-16,0 0 62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03:29.351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13664 9523 0,'0'0'0,"0"0"16,0 0-16,0 0 16,0 0-16,0 0 15,0 0-15,0 0 0,0 0 16,0 0-16,0 0 15,0 0-15,0 0 16,0 0-16,0 0 16,0 0-16,0 0 0,0 0 15,0 0-15,-182-107 16,166 79-16,-9 5 16,0 4-16,9-4 15,-1 4-15,-8 0 0,9 1 16,-9-5-16,0-1 15,8 6-15,-7-1 16,-1 5-16,8 0 16,-8 0-16,9 5 15,8 4-15,-1 1 0,-7-6 16,16 6-16,-9 4 16,1-5-16,0 0 15,0 5-15,8-4 16,-9 4-16,9 0 0,-8-5 15,8 5-15,-8 0 16,8 0-16,-8 0 16,8 0-16,-9 0 15,9 0-15,-8 0 0,8 47 16,0-33-16,-8-5 16,8 5-16,0 0 15,0-5-15,0 5 16,0-5-16,0 1 15,0 4-15,0-5 0,0 0 16,0 5-16,0-5 16,0 5-16,0-4 15,0-6-15,0 6 16,0-1-16,0 0 0,0 1 16,0-1-16,0-4 15,0 4-15,0-5 16,0 6-16,0-6 15,0 1-15,0 4 0,0 1 16,0-1-16,0 5 16,0 0-16,0 0 15,0 0-15,0 0 16,0 0-16,0-5 16,0 0-16,0 1 0,0-1 15,0 0-15,0 5 16,0-5-16,0 1 15,0-1-15,0-4 16,0 4-16,0-4 16,0-1-16,0 1 0,0 0 15,0-5-15,0 4 16,0-4-16,0 0 16,0 0-16,0 0 15,0 0-15,-9 0 0,-7 0 16,-1-51-16,1 19 15,-9 4-15,0-5 16,9 5-16,-9 0 16,0 5-16,8 4 0,-7 1 15,7 4-15,1-5 16,-9 1-16,8 8 16,1-4-16,-9-4 15,16 4-15,-7 0 0,-1 0 16,1 0-16,8 0 15,-1 5-15,1-5 16,0 4-16,-1 1 16,1 0-16,8 0 15,0 4-15,-8 0 0,8 1 16,0-1-16,0 0 16,0 5-16,0-4 15,0 4-15,0-5 16,0 5-16,0 0 0,0 0 15,0 0-15,0 0 16,91 0-16,-66 42 16,8-33-16,8 5 15,1 0-15,-1-9 0,-8 4 16,8 0-16,1-4 16,-9 0-16,0 4 15,0-9-15,-8 5 16,-9-5-16,9 4 15,-8-4-15,-1 0 0,1 0 16,-9 0-16,9 0 16,-1 0-16,1 0 15,-1 0-15,-7 0 16,7 0-16,1 0 0,-9 0 16,0 0-16,1 0 15,7 0-15,-8 0 16,1 0-16,-1 0 15,9 0-15,-9 0 16,0-37-16,9 32 0,-9 1 16,8-1-16,-7 0 15,7 1-15,-7 4 16,7-10-16,-8 6 16,1 4-16,-1-5 0,-8 5 15,8-5-15,-8 5 16,8 0-16,-8 0 15,0 0-15,0-4 16,0 4-16,0 0 0,0-5 16,0 5-16,0-4 15,0-6-15,-74 6 16,49 4-16,0-10 16,1 6-16,-1-6 15,0 6-15,0-6 0,-8 1 16,0-5-16,0 5 15,8-5-15,-8 0 16,8 0-16,0 5 16,-8-5-16,8 4 0,0 1 15,9 0-15,-9-5 16,9 4-16,-1-3 16,0-1-16,9 0 15,-8 0-15,-1-10 16,1 10-16,7-4 0,1 4 15,-9-5-15,9 10 16,0-5-16,0 5 16,8-1-16,0 6 15,-9-1-15,9 0 0,0 1 16,0 4-16,0-5 16,0 5-16,0 0 15,0 0-15,0 0 16,0 0-16,91 0 15,-58 42-15,9-19 0,-1 1 16,1 8-16,-1 5 16,0 5-16,1-5 15,-9 1-15,0-1 16,0 5-16,-8-14 0,-9-10 16,9 5-16,-17-4 15,9 0-15,0-1 16,-9 1-16,0-5 15,9 0-15,-9 4 0,0 1 16,0 0-16,1-1 16,-9 6-16,8 3 15,-8-3-15,0-1 16,0 0-16,0 0 16,0-9-16,0 5 0,0-5 15,0 0-15,0 0 16,0-5-16,-66 5 15,49-9-15,-8 9 0,1-10 16,-9 1-16,-1 0 16,10-5-16,-1 0 15,8 0-15,-8 0 16,9 0-16,-17-42 16,16 23-16,-8 1 15,1-10-15,7 0 0,0 5 16,1-1-16,-1-8 15,-7-1-15,7 1 16,0 8-16,1-8 0,8 4 16,-1-9-16,9 4 15,0-9-15,0 0 16,0-13-16,0-1 16,0 9-16,0 5 15,67 10-15,-51-5 0,9 4 16,0-9-16,16 10 15,-8-1-15,9 0 16,-9 5-16,8 5 16,0 0-16,-7 9 0,7 0 15,0-5-15,-8 15 16,9 4-16,-1 0 16,0 0-16,-7 0 15,-1 0-15,0 56 0,-17-42 16,17 13-16,-8 11 15,0 4-15,0-1 16,-9 15-16,-7-9 16,-1-1-16,-8 1 15,0 4-15,0 5 0,0-5 16,0 0-16,0-14 16,-83 1-16,58-1 15,-8 0-15,8-9 16,-8 5-16,9-1 0,-18 5 15,1-4-15,-9 9 16,9-14-16,8-10 16,-9 1-16,1-5 15,8-5-15,0 0 0,8-9 16,0 5-16,-8-5 16,0 0-16,0 0 15,0 0-15,8-37 16,-16 14-16,7-1 15,1 1-15,0 0 0,0-5 16,8 5-16,1-1 16,-1 6-16,8-1 15,1 1-15,7-1 16,-7-4-16,7 4 0,-7 0 16,8 1-16,-1-1 15,9-4-15,-8 4 16,8-4-16,0-5 15,0-4-15,0-15 0,0-27 16,0 13-16,83 5 16,-67 10-16,9 4 15,-8 9-15,8 1 16,8-1-16,8 5 16,0 0-16,1 5 0,-1 5 15,-8 4-15,0 0 16,9 9-16,-1-4 15,-8 4-15,9 5 16,-1 0-16,-8 0 0,8 0 16,1 0-16,-1 47 15,1-33-15,-1 4 16,-16-4-16,8 0 16,-8 5-16,-1-1 0,1 1 15,-8 4-15,8 5 16,-9 9-16,1 1 15,-9-1-15,0 0 16,9 5-16,-9-10 16,-8 6-16,0-1 0,0 5 15,0-10-15,0-4 16,0 5-16,0-5 16,0 4-16,-74-4 15,49 9-15,0 1 0,-16 17 16,-17 15-16,0-9 15,8-24-15,1-5 16,15-4-16,-7-4 16,0-15-16,8 0 15,8 0-15,-8-9 0,8 0 16,0 0-16,-8 0 16,-8 0-16,7 0 15,1-41-15,0 17 16,-8-4-16,-9-13 0,9 3 15,0 6-15,16-1 16,0 5-16,8 5 16,1 0-16,7 0 15,-7 4-15,8-4 16,-1-5-16,-7 0 0,-1 0 16,9 0-16,-9 5 15,1-5-15,-1-5 16,9 1-16,-8 4 15,7-9-15,1 9 0,0 4 16,-1 6-16,9-1 16,-8 5-16,8 0 15,0 5-15,0 4 16,0-4-16,0 9 0,0 0 16,0 0-16,0 0 15,0 0-15,0 56 16,66-10-16,-33 10 15,-8-5-15,8-9 0,-8 0 16,8 9-16,0 5 16,9 28-16,-9-24 15,-8-8-15,8-1 16,-8-5-16,-9-18 16,1-5-16,-1 5 0,-7-9 15,7 4-15,1-9 16,-9 0-16,0-5 15,9 1-15,-9-1 16,0-4-16,-8 4 0,9-9 16,-9 5-16,8-1 15,-8 1-15,8 0 16,-8-5-16,0 4 16,8-4-16,-8 5 0,0-5 15,0 0-15,0 0 16,0 0-16,0 0 15,0 0-15,0 0 16,0 0-16,0 0 16,0 0-16,0-51 0,0 27 15,0-8-15,-74-15 16,57 1-16,-7 4 16,-1-9-16,0 14 15,0-10-15,0 14 0,9 1 16,-1 4-16,1-9 15,-1 14-15,1-10 16,-1 10-16,0-10 16,1 15-16,-1-20 15,1 15-15,-1-5 0,1-4 16,-1 4-16,1 0 16,-1-5-16,9 15 15,-1-6-15,1 15 16,0-5-16,8 5 0,-8-1 15,8 6-15,-9-6 16,9 10-16,0 0 16,0 0-16,-8 0 15,8 0-15,0 0 16,0 0-16,0 42 0,0-18 16,0-1-16,0 0 15,0 10-15,0 4 16,0 5-16,0-5 15,0 10-15,0-6 0,0-3 16,0 17-16,75 11 16,-75-1-16,8-19 15,0 1-15,-8-15 16,8 1-16,1-1 0,-9-8 16,8-1-16,0 9 15,0-8-15,1 4 16,-1 0-16,9-5 15,-9 0-15,0 0 16,0 1-16,1-1 0,-1-5 16,0-4-16,-8 5 15,9 0-15,-9-5 16,8-5-16,-8 5 0,0-5 16,0 0-16,0 1 15,0-6-15,0 1 16,0 0-16,0-5 15,0 0-15,0 0 16,0 0-16,0 0 16,0 0-16,0 0 0,0 0 15,0 0-15,0 0 16,0-47-16,0 29 16,0-6-16,0 1 0,0-5 15,0-4-15,0-6 16,0-3-16,-66-11 15,49 1-15,9-5 16,-9 5-16,9 9 16,0 10-16,-1-1 15,9 5-15,-8 5 0,8 0 16,-8 4-16,8-9 16,0 10-16,-8-1 15,8 0-15,0 5 0,-9 1 16,9 3-16,0-4 15,0 10-15,-8-1 16,8 0-16,0 1 16,0 4-16,0 0 15,0-5-15,0 5 0,0 0 16,0 0-16,0 0 16,0 0-16,0 0 15,0 0-15,0 47 0,0-15 16,0 10-16,0 23 15,0-4-15,0-20 16,0 1-16,0-9 16,0-1-16,0-4 15,0-4-15,0 3 0,0-8 16,0 4-16,66-9 16,-66 0-16,0 0 15,0 0-15,8 0 16,-8 0-16,0-5 0,0 1 15,0-1-15,0-4 16,0-1-16,9 6 16,-9-10-16,0 9 15,0-9-15,0 5 16,0-5-16,0 0 0,0 0 16,0 0-16,0 0 15,0 0-15,0 0 16,0 0-16,0 0 15,0 0-15,0-52 0,0 20 16,0-5-16,0-15 16,-83-8-16,75 13 15,-1 6-15,1-1 16,8-9-16,0 18 16,0-9-16,0 5 0,0 4 15,0 1-15,0 4 16,-8 5-16,8-1 15,0 6-15,0-6 16,0 6-16,0-5 0,0-1 16,0 6-16,0-1 15,0 5-15,0 0 16,0 0-16,0 0 16,0 0-16,0 0 0,0 0 15,0 5-15,0 0 16,0 4-16,0-4 15,0 0-15,0 9 16,0-5-16,0 5 16,0-5-16,0 5 0,0 0 15,0 0-15,0 0 16,0 0-16,0 0 16,0 0-16,0 42 15,0-19-15,0 1 0,0-1 16,0 9-16,0 1 15,74-10-15,-65 10 16,7-5-16,-8-5 16,9 10-16,0 4 0,-1-5 15,1 6-15,-1 3 16,-7 1-16,7-14 16,-8-4-16,-8-1 15,9-5-15,-9-4 16,0 0-16,0-4 0,8-1 15,-8 0-15,0-4 16,0-1-16,0-4 16,0 5-16,0-5 15,0 0-15,0 0 0,0 0 16,0 0-16,0 0 16,0 0-16,0 0 15,0-42-15,0 24 16,0-6-16,0-3 15,0-1-15,0 4 0,0-4 16,0 1-16,-66 3 16,49-4-16,9 5 15,0 4-15,-9-8 16,9 8-16,-1 0 0,1 1 16,-8-6-16,7 6 15,1-5-15,-8 4 16,7-14-16,1 15 15,0-5-15,-1-1 0,1-4 16,0 5-16,0 0 16,-1 4-16,9 1 15,-8-1-15,8 5 16,-8-5-16,8 10 16,0-9-16,0 8 0,0-4 15,0 5-15,0 0 16,0-1-16,0 1 15,0 0-15,0 4 16,0 0-16,0 1 0,0-1 16,0 1-16,0 4 15,0 0-15,0 0 16,0 0-16,0 0 16,0 0-16,0 0 0,0 0 15,0 0-15,0 0 16,0 51-16,0-19 15,0 15-15,66-5 16,-49 4-16,7-9 16,-15 1-16,7-10 0,1-1 15,-9-3-15,0-6 16,9 1-16,-9 0 16,0-1-16,1 1 15,7 4-15,-7-4 0,-1-1 16,8 5-16,-7-4 15,-1 0-15,8-1 16,-7-4-16,-9 5 16,8-5-16,0 0 15,-8 0-15,9 0 0,-9 0 16,8-5-16,-8 5 16,8 0-16,-8 4 15,0-8-15,8 4 16,-8-5-16,0 5 0,9 0 15,-9-9-15,8 4 16,-8 0-16,8-4 16,-8-1-16,8 1 15,-8 0-15,0-1 0,0 1 16,0-5-16,0 5 16,0-5-16,0 0 15,0 0-15,0 0 16,0 0-16,0 0 15,0 0-15,0 0 0,0-51 16,0 27-16,0-8 16,0 4-16,-74-5 15,66 1-15,-9 4 16,1 0-16,7 0 0,-7 9 16,8-9-16,-9 5 15,9 5-15,-9-6 16,9 1-16,0 4 15,-9-4-15,9-5 16,-9 5-16,9-5 0,0-4 16,-9-6-16,9 6 15,0 4-15,-1 0 16,9 5-16,-8 4 16,8-4-16,-8 0 0,8 9 15,0 0-15,-9 0 16,9 0-16,0 0 15,0 4-15,0-3 16,0 3-16,0 1 16,0-5-16,0 5 0,0 4 15,0-4-15,0 4 16,0 0-16,-8 1 16,8 4-16,0-5 15,0 5-15,0 0 0,0 0 16,0 0-16,0 0 15,0 0-15,0 0 16,0 0-16,0 0 16,0 0-16,0 0 0,0 0 15,0 42-15,0-9 16,0 13-16,0 1 16,0-6-16,0-8 15,0 0-15,75-6 16,-75-3-16,8-1 0,0-4 15,0 4-15,1-5 16,-1-4-16,0 10 16,1-6-16,-1 1 0,0 0 15,0-1-15,1-4 16,-1 5-16,9-1 16,-9-4-16,0 5 15,9-1-15,-9-4 16,8 10-16,-7-10 15,-1 0-15,9 4 0,-9 1 16,0-1-16,0-4 16,1 5-16,7 4 15,-8-13-15,1 4 16,-1 4-16,0-4 0,1 0 16,-9-5-16,8 5 15,0-4-15,-8-1 16,8 0-16,-8 5 15,9-9-15,-9 9 0,8-5 16,-8 0-16,8 5 16,-8 0-16,8-4 15,-8-1-15,9 0 16,-9 5-16,8-5 0,-8 1 16,8-1-16,-8 0 15,0-4-15,9 0 16,-9 4-16,0-4 15,0 4-15,8-4 0,-8-1 16,0 6-16,0-6 16,0 5-16,8-4 15,-8 4-15,0-4 16,0 0-16,0-1 16,8 1-16,-8-5 0,0 9 15,0-4-15,0 0 16,0-5-16,9 32 15,24 43-15,-33-75 47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11:37.190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12522 7280 0,'0'0'0,"0"0"16,0 0-16,0 0 0,0 0 16,0 0-16,0 0 15,0 0-15,0 0 16,0 0-16,0 0 16,0 0-16,0 0 15,0 98-15,0-65 0,0 18 16,67 5-16,-59-10 15,0 10-15,-8-14 16,8-5-16,-8 0 16,9-18-16,-9 0 0,8-6 15,-8 1-15,0-4 16,8-1-16,-8-4 16,0-1-16,0 6 15,0-10-15,0 4 0,0-4 16,0 0-16,0 0 15,0 0-15,0 0 16,0 0-16,0 0 16,0-51-16,0 23 15,0-14-15,0 0 0,0 5 16,0 5-16,0 8 16,-66 1-16,58 5 15,8-1-15,0 0 16,0 5-16,0 0 15,0 0-15,0 1 0,0-1 16,-8 9-16,8-4 16,0-1-16,0 10 15,0-4-15,0 4 16,0-5-16,0 5 0,0 0 16,0 0-16,0 0 15,0 60-15,0 1 16,0 18-16,0-23 15,0-10-15,0 20 0,0-25 16,0-3-16,0 8 16,0 10-16,66-5 15,-58 0-15,-8 0 16,8-18-16,-8-14 0,0 4 16,0-9-16,0-5 15,0-4-15,0-1 16,0 1-16,0 0 15,0-1-15,0-4 16,0 0-16,0 0 0,0-41 16,0 8-16,0 5 15,0-9-15,0 0 16,0-5-16,0-5 16,0 10-16,0-9 0,0-10 15,0-9-15,-66-5 16,66 19-16,-8 9 15,8 5-15,0 9 16,0 4-16,0 6 0,0-1 16,0 5-16,0 5 15,0 4-15,0-4 16,0 4-16,-8 5 16,8 0-16,0-4 15,0 4-15,0 0 0,0 0 16,0 51-16,0 5 15,0 13-15,0-3 16,0-6-16,0 0 16,0-13-16,0 4 0,74-14 15,-74 15-15,8-6 16,-8-13-16,0 4 16,9-5-16,-9-8 15,0-10-15,8-5 16,-8 0-16,0-4 0,0 0 15,0-5-15,0 0 16,8 0-16,-8 0 16,0 0-16,8-61 15,-8 19-15,0-4 0,0-5 16,0-5-16,0-14 16,0-32-16,0 18 15,0 9-15,0 20 16,0 13-16,0 4 15,0 11-15,0-11 0,0 6 16,0 4-16,0 0 16,0 5-16,0-1 15,0 10-15,0-4 16,0 9-16,0-1 0,0 1 16,0 4-16,0 1 15,0 4-15,0 0 16,0 0-16,0 0 15,0 0-15,0 0 0,0 0 16,9 69-16,-1-8 16,0 46-16,0-37 15,-8-1-15,9-17 16,-9-6-16,0-13 16,0 4-16,0-9 0,0-5 15,0 0-15,0-4 16,0-10-16,0 1 15,0-1-15,0-4 16,0-1-16,0-4 0,0 5 16,0-5-16,0 0 15,0 0-15,0 0 16,0-47-16,0-27 16,0-28-16,0 32 15,0 0-15,0 23 0,0 6 16,0 3-16,-75 6 15,75 4-15,-8 9 16,0 1-16,8 4 0,-9 0 16,9 9-16,0 0 15,0 1-15,-8-1 16,8 5-16,0 0 16,0 0-16,0 0 15,-8 0-15,0 42 0,-17 37 16,17 0-16,-1 10 15,9-10-15,0-14 16,0-5-16,0-4 16,0-23-16,0-1 0,0-8 15,0 3-15,0-13 16,0 0-16,0-9 16,0 4-16,0-9 15,0 5-15,0-5 0,0 0 16,0 0-1,0 0-15,0-56 0,0 10 16,-8-71-16,8 34 16,0-6-16,0 5 15,0 15-15,0 8 0,0 19 16,0 0-16,0 10 16,0 18-16,0-5 15,0 10-15,0-5 16,0 9-16,0 1 0,0 4 15,0-5-15,0 5 16,0 0-16,0 0 16,0 0-16,0 37 15,0-4-15,0 37 0,74 37 16,-65 0-16,7-28 16,-7-9-16,-1-10 15,0-13-15,0-6 16,1-3-16,-9-1 15,0-9-15,0-5 0,8-4 16,-8-10-16,0 0 16,0-4-16,0 0 15,0-1-15,0-4 16,0 0-16,8 0 0,-8 0 16,0-79-16,0 9 15,0-102-15,0 93 16,0 5-16,0 18 15,0-5-15,0 10 16,0 9-16,0-4 0,0-1 16,0 10-16,0-5 15,0 5-15,-74 14 16,74-1-16,-9 10 16,9 1-16,0 8 0,0-4 15,0 9-15,0-5 16,0 5-16,0 0 15,0 0-15,0 0 16,0 46-16,0 10 0,0 23 16,0 24-16,67 69 15,-59-70-15,-8-18 16,8-38-16,-8 10 16,0-23-16,8 4 15,-8-9-15,0 0 0,0-14 16,0 0-16,0-5 15,0 0-15,0 1 16,0-10-16,0 4 16,0-4-16,0 0 0,0 0 15,9 0-15,-9-74 16,16-33-16,-7-42 16,-9 75-16,0 27 15,0-9-15,0 14 0,0 10 16,0 4-16,0 5 15,0 4-15,0 5 16,0 0-16,0 5 16,0-5-16,0 9 15,0-4-15,0 4 0,0 5 16,0-4-16,0 4 16,0 0-16,0 0 15,0 0-15,0 0 16,0 69-16,0 57 0,8 0 15,0-29-15,-8-32 16,8-4-16,-8-15 16,0 1-16,0-14 15,0-6-15,0 1 0,0-9 16,0 0-16,0-5 16,0-10-16,0 1 15,0-1-15,0-4 16,0 0-16,0 0 0,0 0 15,0-60-15,0-24 16,0-69-16,0 50 16,0 24-16,0 10 15,0-6-15,0 24 16,0 4-16,0 1 0,0 13 16,0-4-16,0 9 15,0-4-15,0 8 16,0 1-16,-66 14 15,58 4-15,8 0 0,0-4 16,0 9-16,0 0 16,-8 0-16,8 0 15,0 0-15,0 51 16,0-9-16,0 0 16,0 19-16,0 22 0,0 15 15,0-5-15,0-32 16,0-10-16,0-9 15,-9-10-15,9-9 16,0 1-16,0-10 16,0-5-16,0-4 0,0-1 15,0-4-15,0 0 16,-8 0-16,8 0 16,-25-116-16,17 46 15,8-4-15,0-1 0,0-13 16,-8 4-16,8 5 15,-9-9-15,9 23 16,0 23-16,-8 14 16,8 9-16,0 5 0,0 10 15,0-6-15,0 6 16,0-1-16,0 0 16,0 5-16,0 0 15,0 0-15,0 0 0,0 0 16,0 0-16,0 61 15,0-24-15,0 0 16,0 19-16,0-9 16,0 18-16,0 18 15,-16 20-15,16 18 0,0-38 16,0 10-16,0-32 16,0-5-16,-9-5 15,1-9-15,0-5 16,8 0-16,-8-9 0,-1-9 15,9 4-15,0-9 16,-8 0-16,8 5 16,0-1-16,0-9 15,0 1-15,0-1 16,-8 0-16,8 1 0,0-6 16,0 1-16,0 0 15,0-1-15,0 1 16,0 0-16,0-1 15,0-4-15,0 5 0,0 0 16,0-5-16,0 4 16,0 1-16,0-5 15,0 0-15,-9 0 16,9 5-16,0-5 16,0 0-16,0 0 0,0 0 15,0 0 32</inkml:trace>
  <inkml:trace contextRef="#ctx0" brushRef="#br0" timeOffset="5094.981">11314 7741 0,'0'0'0,"0"0"16,0 0-16,0 0 0,0 0 15,0 0-15,0 0 16,0 0-16,0 0 15,0 0-15,0 0 0,0 0 16,0 0-16,0 0 16,0 0-16,0 0 15,0 0-15,0 0 16,0-116-16,0 64 0,0 11 16,-74 8-16,74-4 15,0-14-15,0 9 16,-8 0-16,-1-14 15,9 10-15,-8-6 16,0-8-16,0 18 0,-1 14 16,1 0-16,8 10 15,-8-1-15,-1 5 16,9 9-16,-8 1 16,8 4-16,0-5 0,0 5 15,0 0-15,0 0 16,0 0-16,0 0 15,0 56-15,0-19 16,0 19-16,0 4 16,0 10-16,0 23 0,0 51 15,0-18-15,0-24 16,0-9-16,0-32 16,0-1-16,0 6 15,0-1-15,0-14 16,0-5-16,0-22 0,0-1 15,0-9-15,0 0 16,0-10-16,0 1 16,0 4-16,0-9 15,0 0-15,0 0 0,0 0 16,0-65-16,0 23 16,0-9-16,0-19 15,0 5-15,0 5 16,0-5-16,0-33 0,0 33 15,-8 0-15,8-5 16,0-9-16,0 23 16,0 0-16,0 14 15,0 1-15,0 13 0,0 9 16,0 0-16,0 5 16,0 5-16,0 0 15,0 4-15,0 1 16,0 4-16,0-5 0,0 5 15,0 0-15,0 0 16,0 42-16,0 4 16,0 19-16,0 56 15,0 10-15,0-38 16,0-5-16,0-18 16,0 0-16,0-5 0,0 18 15,0 29-15,0-28 16,0-19-16,0-19 15,0-8-15,0-15 0,66 0 16,-58-13-16,-8-1 16,0-5-16,0-4 15,0 0-15,0 0 16,0 0-16,0-41 0,0-34 16,0-4-16,0 5 15,0 9-15,0 4 16,0 10-16,0-5 15,0 0-15,0 19 0,0-9 16,0-1-16,0 19 16,0-4-16,0 8 15,0 15-15,0 0 16,0-1-16,0 6 16,0-1-16,0 5 0,0 0 15,0 0-15,0 0 16,0 0-16,0 61 15,0 4-15,0 0 16,0 23-16,0-13 0,0 36 16,0-27-16,0-24 15,0 24-15,0-28 16,0-14-16,0-10 16,0-4-16,0 0 15,0-14-15,0 0 0,0 0 16,0-9-16,0-1 15,0-4-15,0 0 16,0 0-16,0 0 16,0-97-16,33-24 0,-8 28 15,8 4-15,-8 24 16,-8-5-16,-1 19 16,-7 5-16,-1-1 15,8 5-15,-7 5 0,-1 9 16,0 0-16,-8 5 15,9 9-15,-9 5 16,0 4-16,0 1 16,8 4-16,-8-5 15,0 5-15,0 0 0,8 0 16,-8 0-16,8 0 16,-8 65-16,9-32 15,-1-6-15,0 11 16,-8-10-16,8 4 0,1 1 15,-9-10-15,8 10 16,-8-6-16,8 6 16,-8-10-16,0-4 15,9-5-15,-9-5 16,0-4-16,0-1 0,0-4 16,0 0-16,0 0 15,0 0-15,0 0 16,0-69-16,0 22 15,0-9-15,8-18 0,-8-28 16,0 4-16,0 33 16,0 14-16,0 4 15,0 14-15,0 6 16,0 8-16,0 0 0,0 10 16,0-10-16,-75 10 15,75 0-15,0 4 16,0 5-16,-8-4 15,8 4-15,0 0 0,0 0 16,-8 0-16,0 0 16,-17 83-16,0 48 15,8-52-15,1 28 16,-1-38-16,9-13 16,-9 33-16,1-10 0,-1-19 15,9-4-15,0-5 16,-1-14-16,9-13 15,-8-6-15,0-4 16,8-9-16,0-1 0,0 1 16,0-5-16,-8 0 15,8 0-15,-9-51 16,1-14-16,8-47 16,0 33-16,0 5 0,0-24 15,0-4-15,0 23 16,-8 13-16,8 1 15,0 19-15,0 9 16,0-1-16,0 10 16,0 5-16,0 5 0,0 4 15,0 4-15,0 6 16,0-6-16,0 6 16,0 4-16,0 0 15,0 0-15,-8 0 0,-1 0 16,1 93-16,-9 18 15,17 6-15,0-15 16,-8-23-16,8 28 16,-8 14-16,8-19 15,0-41-15,0 23 0,0-43 16,-8 1-16,8-14 16,0-9-16,0-5 15,0 0-15,-9-5 16,9 0-16,0-9 0,0 5 15,0-5-15,0 0 16,0 0-16,-8-51 16,0-61-16,8 29 15,0-34-15,0 24 16,0 23-16,0 1 0,0-10 16,0 9-16,-8 14 15,-1 5-15,1 4 16,8 15-16,-8-15 15,8 5-15,0 5 0,0 4 16,0 1-16,0 9 16,0-5-16,0 9 15,0 1-15,0 8 16,0 1-16,0 4 0,0 5 16,0 0-16,0 0 15,0 0-15,0 0 16,0 0-16,0 79 15,0 24-15,0 32 16,0-42-16,0-28 0,0 9 16,0-27-16,0 9 15,0-10-15,0-9 16,0 1-16,0-15 16,0-5-16,0 1 0,0-10 15,0-4-15,0 0 16,0-1-16,0-4 15,0 0-15,0 0 16,0 0-16,0 0 0,0-70 16,0 19-16,0-18 15,0-11-15,0-13 16,0 38-16,0-11 16,0 1-16,0 28 15,0-9-15,0 8 0,0 6 16,0 9-16,0 4 15,0 5-15,0 5 16,0 4-16,0 0 16,0 1-16,0-1 0,0 5 15,0 0-15,0 0 16,0 0-16,0 0 16,0 84-16,0 27 15,0-4-15,0 10 16,0-15-16,0-37 0,0 47 15,82 46-15,-73-70 16,7-4-16,1-14 16,-9-33-16,-8 0 15,8-9-15,1 0 0,-9-14 16,0 0-16,8 0 16,-8-9-16,0-1 15,0-4-15,0 0 16,0 0-16,0 0 15,0 0-15,0-83 0,0-24 16,0 4-16,8 20 16,0 17-16,-8 1 15,9 0-15,-9 0 16,0 19-16,0-20 0,0 6 16,0 4-16,0 5 15,0 9-15,0 14 16,0 0-16,0 14 15,0 5-15,0 4 0,0 1 16,0-1-16,0 5 16,0 0-16,0 0 15,0 0-15,0 0 16,8 74-16,-8-22 0,17 27 16,-1-14-16,-8-23 15,-8 4-15,0 5 16,0 19-16,0 0 15,0-5-15,9 0 0,-9-18 16,8-10 0,-8-5-16,8-8 0,-8-1 15,9-14-15,-9 1 16,0-1-16,0-9 16,0 5-16,0-5 0,0 0 15,8 0-15,0-98 16,0 28-16,1-4 15,-1 9-15,-8-5 16,0 5-16,0-28 0,0 9 16,0-9-16,0 28 15,0 14-15,0 13 16,0 6-16,0 8 16,0 1-16,0 5 0,0 4 15,0 4-15,0 6 16,0-1-16,0-4 15,0 9-15,0 0 16,0 0-16,0 0 0,0 0 16,-75 0-16,75 51 15,-8 47-15,8-29 16,0-3-16,0-11 16,0 1-16,0-14 15,0 5-15,0 8 0,0 29 16,0-9-16,0 4 15,0-28-15,0-14 16,-8-14-16,8-4 16,0-5-16,0-10 15,0 10-15,0-9 0,0-5 16,0 5-16,0-5 16,0 0-16,-8 0 15,-1-93-15,9 23 16,0-9-16,0 9 0,-8-9 15,0 9-15,-9-37 16,9 28-16,0 9 16,-1 15-16,1 13 15,8-5-15,0 19 16,-8-14-16,8 14 0,0-4 16,0 13-16,0 1 15,0 4-15,-8 4 16,8-4-16,0 10 15,0-1-15,0 5 0,0-5 16,0 5-16,0 0 16,0 0-16,0 0 15,0 0-15,-9 66 16,9-11-16,0 29 0,0 0 16,0-14-16,0 9 15,0-28-15,0 9 16,0-4-16,-8 0 15,0 5-15,8-6 0,-9 6 16,9-15-16,0-8 16,-8-10-16,8-10 15,0 1-15,0-5 16,0-5-16,-8 5 16,8-9-16,0 4 0,0 0 15,0-4-15,0-5 16,0 4-16,0 6 15,0-6-15,0-4 16,0 5-16,0 0 0,0-5 16,0 4-16,0-4 15,0 5-15,0 0 16,0-5-16,0 0 16,0 4-16,0-4 0,0 0 15,0 5-15,0-5 16,0 5-16,0-5 15,0 0-15,0 4 16,0-4-16,-8 5 16,8 0-16,0-1 0,0 1 15,0 0-15,0 4 16,0-4-16,0 4 16,0 0-16,0-4 15,0 4-15,0 0 0,0-4 16,0 0-16,-9 4 15,9-4-15,0 4 16,0 0-16,0 1 16,-8-1-16,8 0 0,0 0 15,0-4-15,0 4 16,-8-4-16,8 0 16,0-1-16,0 1 15,0 0-15,0-5 16,0 4-16,0 1 0,0-5 15,0 0-15,0 5 16,-8-5-16,8 0 16,0 0-16,0 4 15,0-4-15,0 0 0,0 5 16,0-5 31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13:24.604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12613 8402 0,'0'0'0,"0"0"16,0 0-16,0 0 15,0 0-15,0 0 16,0 0-16,0 0 16,0 0-16,0 0 0,0 0 15,0 0-15,0 0 16,0 0-16,0 0 15,0 0-15,0 0 16,0 0-16,0 0 16,0 0-16,0 0 0,0 0 15,0 0-15,0 0 16,0 0-16,0 0 16,0 0-16,0 0 0,0 0 15,0 0-15,0 0 16,0 0-16,0 0 15,0 0-15,0 0 16,0 0-16,0 0 16,0 0-16,0 0 0,0 0 15,0 0-15,0 0 16,0 0-16,0 0 16,0 0-16,174 41 15,-165-41-15,7 0 0,1 0 16,-1 0-16,9 0 15,0 0-15,-9 0 16,1 0-16,-1 0 16,1-37-16,0 33 15,-9-1-15,8 5 0,1-5 16,-1 5-16,1-4 16,-9-1-16,9 5 15,-9-5-15,9 5 16,-9 0-16,8-4 0,-7-1 15,7 5-15,-7-5 16,-1 5-16,8-4 16,1 4-16,-9 0 15,9-5-15,-9 5 0,9 0 16,-1-5-16,1 5 16,-1-4-16,1 4 15,-9-5-15,17 0 16,-17 1-16,9 4 0,-1-5 15,1 0-15,-9 1 16,9-6-16,-1 6 16,-8-1-16,9 1 15,-9-1-15,9 0 16,-9-4-16,0 4 0,1 1 16,-1-1-16,0 0 15,0-4-15,1 4 16,-1 1-16,0-1 15,1 0-15,-1-4 0,8 4 16,-7 1-16,-1-1 16,0 1-16,0-1 15,1 0-15,-1 1 16,0-1-16,1 0 0,-1 5 16,8-4-16,-7-1 15,-1-4-15,0 4 16,0 0-16,1 5 15,-1-4-15,0-1 16,9-4-16,-9 4 0,-8 0 16,17 1-16,-9-1 15,0 0-15,1-4 16,-1 5-16,0 4 16,0-5-16,1 0 0,-1-4 15,0 4-15,0 1 16,1-1-16,-1 0 15,9-4-15,-9 4 16,0 1-16,0-6 16,9 6-16,-9-1 0,0 0 15,9 1-15,-9-1 16,1 0-16,-1 1 16,8-1-16,-7 1 15,-1-6-15,0 10 0,0-9 16,1 4-16,-1 1 15,0-1-15,1-4 16,-1 4-16,0 0 16,0-4-16,9 0 0,-9 4 15,0 0-15,1-4 16,7-5-16,1 10 16,-1-6-16,1-4 15,-9 10-15,9-6 16,-9 6-16,9-10 0,-9 4 15,8 6-15,-7-10 16,-1 9-16,0-4 16,1 0-16,-1-1 15,0 1-15,0-5 0,1 0 16,-1 9-16,0-9 16,0 5-16,1 0 15,-1-5-15,0 5 16,1-10-16,-9 14 0,8-4 15,0-5-15,0 9 16,-8-4-16,9 0 16,-1-5-16,-8 4 15,8-3-15,0 3 16,1 1-16,-9-5 0,8 5 16,-8-1-16,8 1 15,1 0-15,-9 4 16,8-4-16,-8-1 15,8 6-15,-8-5 0,8-1 16,1 1-16,-1 0 16,-8-1-16,8 6 15,0-6-15,1 1 16,-9 0-16,8-1 0,0 6 16,1-10-16,-1 5 15,-8 4-15,8-4 16,0-1-16,1 6 15,-9-6-15,8 6 16,0-6-16,0 1 0,1 0 16,-1-1-16,0 1 15,1 0-15,-1 4 16,0-9-16,0 10 16,-8-6-16,17-4 0,-9 5 15,1 0-15,-1-5 16,0 4-16,0-4 15,1 1-15,-1-1 16,0 0-16,0-5 0,9 5 16,-9-9-16,1 4 15,-9 5-15,8-4 16,0-1-16,0 0 16,1 5-16,-9-4 15,8 4-15,-8 5 0,8-5 16,-8 0-16,8 4 15,-8-8-15,9 4 16,-9 0-16,8 0 16,-8-5-16,8 5 0,1-4 15,-9-1-15,8 5 16,0-4-16,-8 4 16,8 0-16,1 0 15,-1 0-15,-8 0 16,8 0-16,0 0 0,-8 0 15,9-5-15,-1 5 16,-8 0-16,8 0 16,-8 0-16,9 1 15,-9-1-15,0-5 0,8 0 16,-8-4-16,0 0 16,8 0-16,-8 4 15,0 0-15,0 1 16,8-6-16,-8 6 0,0 4 15,0-5-15,0 5 16,9 0-16,-9 0 16,0-4-16,8 4 15,0 0-15,0 0 16,1 0-16,-9 5 0,8-5 16,0-10-16,1 11 15,-9-1-15,8 4 16,0-4-16,-8 5 15,8 4-15,-8-9 16,0 5-16,9 4 0,-9-4 16,8 0-16,-8 0 15,0 4-15,8-4 16,-8-1-16,8 1 16,-8 0-16,0-1 0,0 6 15,9-6-15,-9 1 16,0 4-16,8-4 15,-8 0-15,0-5 16,8 5-16,-8-5 0,0 0 16,9-14-16,-9 0 15,0 9-15,8-4 16,-8 0-16,8-1 16,-8 1-16,8-5 0,1 5 15,-9 4-15,8 5 16,-8-4-16,8 4 15,-8 0-15,9-5 16,-9 5-16,8 0 0,0 5 16,-8-5-16,0-4 15,8 4-15,-8 4 16,0 1-16,9-5 16,-9 5-16,0-5 15,0-5-15,8 5 16,-8 5-16,0 0 0,8-5 15,-8 4-15,0-4 16,8 0-16,-8 0 16,0 1-16,9 3 0,-9-4 15,0 5-15,8-10 16,-8 10-16,8-5 16,-8 0-16,0-9 15,9-10-15,-9 15 0,8-1 16,-8-4-16,0 4 15,0 1-15,0 4 16,8 0-16,-8-10 16,0 15-16,8 0 0,-8-5 15,0 0-15,9 0 16,-9 5-16,0-1 16,8-8-16,-8 8 15,0-4-15,0 5 16,0-5-16,8 0 0,-8 5 15,0 0-15,0-5 16,0 0-16,0 0 16,0 4-16,0 1 15,0 0-15,0 0 16,0-5-16,0 4 0,0 1 16,0 0-16,0-1 15,0 1-15,0 0 16,0-1-16,0 1 15,0 0-15,0 0 0,0-1 16,0-4-16,0 0 16,8 0-16,-8 0 15,0 0-15,0 1 16,0-1-16,0 0 0,0-5 16,0 0-16,0-4 15,0 0-15,0 14 16,0-5-16,0-10 15,0 10-15,0 0 0,0 1 16,0-1-16,0 0 16,0 4-16,0-4 15,0 0-15,0 10 16,0-6-16,0-4 16,0 5-16,0 0 0,0 0 15,0-1-15,0-4 16,0 0-16,0 5 15,0 0-15,0-1 16,0 1-16,0-5 0,0 5 16,0 0-16,0-1 15,0 6-15,0-6 16,0 1-16,0 0 16,0-1-16,0 1 15,0 0-15,0 4 0,0 0 16,0-4-16,0 0 15,0 0-15,0-1 16,0-4-16,0 5 16,0 0-16,0-1 0,0 1 15,9-10-15,-9 10 16,0 0-16,0-5 16,0 5-16,0-5 15,0 0-15,0 4 0,8-8 16,-8 4-16,0 0 15,0 0-15,0 0 16,0 5-16,0-5 16,0 0-16,0 9 15,0-4-15,0-1 0,0 6 16,0-1-16,0 1 16,0-1-16,0 0 15,0 1-15,0 4 16,0 0-16,0 0 0,0 0 15,0 0-15,0 0 63</inkml:trace>
  <inkml:trace contextRef="#ctx0" brushRef="#br0" timeOffset="3994.144">12506 9271 0,'0'0'16,"0"0"-16,0 0 0,0 0 16,0 0-16,0 0 15,0 0-15,0 0 16,0 0-16,0 0 16,0 0-16,0 0 0,0 0 15,0 0-15,0 0 16,0 0-16,0 0 15,0 0-15,0 0 16,0 0-16,0 0 0,0 0 16,0 0-16,0 0 15,0 0-15,0 0 16,0 0-16,0 0 16,0 0-16,0 0 15,0 0-15,0 0 0,0 0 16,0 0-16,0 0 15,0 0-15,182 0 16,-174 0-16,9 0 16,-9 0-16,9 0 0,-1 0 15,-8 0-15,9 0 16,-9 0-16,9 0 16,-9 0-16,9 0 15,-1 0-15,9 0 16,-8 0-16,-1 0 0,1 0 15,7 0-15,1 0 16,-8 0-16,8 0 16,-9 0-16,9 0 15,-8 0-15,-1 0 0,1 0 16,-1 0-16,1-37 16,-9 33-16,17-1 15,-17 5-15,9-5 16,-1 1-16,1-1 0,-1 0 15,1 1-15,-1-1 16,1 0-16,0-4 16,-1 4-16,1 1 15,-1-1-15,9 0 16,-8 1-16,-1-5 0,1 4 16,-1-4-16,1 4 15,-1 0-15,9-4 16,0 4-16,-9-4 15,1 4-15,8-4 16,-9 0-16,-7 4 0,7 0 16,1 1-16,-1-1 15,-7-4-15,7 4 16,1-4-16,-1 4 16,1-4-16,-9 4 0,9-4 15,-1 0-15,1-1 16,-1 1-16,1-5 15,-1 5-15,9-5 0,-8-5 16,8 5-16,-1-4 16,1 4-16,-8 0 15,8 0-15,-1 0 16,1 0-16,0 0 16,-8 0-16,7 5 0,-7-5 15,-1 4-15,1 1 16,8-5-16,-9 5 15,1 0-15,8-1 16,-9 1-16,9-5 0,0 5 16,0-5-16,0 4 15,-1 1-15,1-5 16,-8 5-16,8 0 16,-9-5-16,9 0 15,0 0-15,-9 0 16,9 0-16,0 0 0,0 0 15,0 5-15,-1-1 16,-7-4-16,8 5 16,0-5-16,0-5 0,8 1 15,-9-5-15,10-1 16,-1-4-16,-9 5 16,1-5-16,0 0 15,0-4-15,8 4 0,-8 0 16,-9 0-1,9-5-15,0 10 0,-8 5 16,7-6-16,-7-4 16,-1 0-16,9 1 0,-8-1 15,-1 0-15,9 9 16,-8-4-16,-1 4 16,9-9-16,-8 10 15,-1-1-15,9-13 16,0 8-16,-9-4 0,9-4 15,-8-5-15,-1 9 16,1-5-16,-1 5 16,-7 10-16,-1-1 15,9 0-15,-9 1 16,8-5-16,1 4 0,-9 0 16,9 1-16,8-6 15,-9 1-15,9 9 16,-17-4-16,17-6 15,-17 10-15,9-9 0,-1 9 16,-7 0-16,7 0 16,-7-4-16,-1 8 15,0-8-15,0 4 16,9 0-16,-9-9 0,0 9 16,9-10-16,-9-4 15,9-4-15,-1 4 16,-7 0-16,7 0 15,1 10-15,-9-6 16,9-4-16,-9 10 0,8-1 16,1 1-16,-9-6 15,9 6-15,-9-1 16,9 0-16,-9 1 16,0-5-16,9 4 0,-9 5 15,0-9-15,9 9 16,-9-5-16,0 1 15,9-1-15,-9 0 16,9-4-16,-9 5 0,9-6 16,-9 6-16,0-10 15,9 9-15,-9-4 16,0 0-16,0 4 16,1 0-16,-1-9 15,-8 5-15,8 5 0,1-6 16,-1 1-16,0 0 15,0 0-15,1 4 16,-1-4-16,8-5 16,-7 0-16,-1 9 0,0 1 15,1 4-15,-1-5 16,0 0-16,0 1 16,-8-1-16,9-4 15,-1 4-15,-8 1 0,0-5 16,8 4-16,-8-4 15,0-5-15,8 0 16,-8 0-16,0 0 16,9 0-16,-9 5 0,8 0 15,-8-1-15,0 1 16,8 0-16,-8 0 16,9-1-16,-9 1 15,8-5-15,-8 0 16,8 10-16,-8-1 0,0 0 15,0-4-15,8 5 16,-8-6-16,0 1 16,0 4-16,0-4 15,0 5-15,0-6 0,0-4 16,0 10-16,0-6 16,0 1-16,0 0 15,0 0-15,0-5 16,0 5-16,0 4 0,0 0 15,0 1-15,0-1 16,0 0-16,0 6 16,0-1-16,0 0 15,0 0-15,0 0 16,0 0-16,0 0 0,0-9 16,0 4-16,0 0 15,0 10-15,0-5 16,0 0-16,0 0 15,0-4-15,0 4 16,0-5-16,0 5 0,0 0 16,0 0-16,0 0 15,0-4-15,0-1 16,0 0-16,0 5 16,0-4-16,0-1 0,0 1 15,0-6-15,0 6 16,0-6-16,0 1 15,0 0-15,0 4 16,0 1-16,0-1 0,0 0 16,0 6-16,0-6 15,0 5-15,0 0 16,0 0-16,0 5 16,0-10-16,0 1 0,0-1 15,0 0-15,0 10 16,0-5-16,0 0 15,0 5-15,0-1 16,0 1-16,0 0 16,0 4-16,0-9 0,0 5 15,0 0-15,0-1 16,0 1-16,0 0 16,0-1-16,0 1 15,0 0-15,0-5 0,0 9 16,0-9-16,0 5 15,0 0-15,0-1 16,0 1-16,0-5 16,0 0-16,0-4 15,0-1-15,0 5 0,0-9 16,0-1-16,0 6 16,0-1-16,-66 1 15,66 8-15,-8-8 16,8 8-16,0 1 0,-8 0 15,8-10-15,-9 15 16,9-10-16,0 9 16,0 0-16,-8-4 15,8 0-15,0-1 16,-8 6-16,8-1 0,0-4 16,0 4-16,0 0 15,-8 1-15,8 4 16,0-5-16,0 5 15,0-5-15,0 5 47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14:36.423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15030 6638 0,'0'0'15,"0"0"-15,0 0 16,0 0-16,0 0 0,0 0 15,0 0-15,0 0 16,0 0-16,0 149 16,0-98-16,-83 5 15,75-9-15,-9-1 0,0-8 16,9-1-16,-8-5 16,7-8-16,1-6 15,0-4-15,8-5 16,-8 1-16,8-6 0,0 1 15,0-5-15,0 0 16,0 0-16,0 0 16,0 0-16,0-60 15,0 8-15,0 15 0,74-5 16,-66 10-16,9-1 16,-9 5-16,-8 5 15,8 4-15,-8 5 16,9-4-16,-9 9 15,8-1-15,-8 1 0,0 4 16,0 1-16,0-1 16,0 5-16,0 0 15,0 0-15,0 0 16,0 0-16,0 37 0,0 0 16,0 5-16,-75 0 15,59-9-15,-1-1 16,9-4-16,-8-5 15,16-4-15,-9-10 16,9 5-16,-8-4 0,8-6 16,0 1-16,0-5 15,0 0-15,0 5 16,0-5-16,0 0 16,0 0-16,0-75 0,66 29 15,-49-6-15,-1-3 16,1 8-16,-1 10 15,1-14-15,-9 23 16,0 0-16,1 9 16,-1 5-16,-8 5 0,0 0 15,8-1-15,-8 6 16,0 4-16,0-5 16,0 5-16,0 0 15,0 0-15,0 0 0,0 47 16,0-10-16,0 5 15,0 9-15,-74-14 16,57 0-16,1 1 16,7-11-16,-7-3 0,8-1 15,-1 0-15,1-9 16,0 0-16,0-5 16,8-4-16,-9 0 15,9-1-15,0-4 16,0 0-16,0 0 0,0 0 15,0 0-15,0-60 16,0 13-16,0 1 16,0-1-16,0 1 15,0 4-15,0 9 0,0 10 16,0 5-16,0-1 16,0 5-16,0 9 15,0 1-15,0-1 16,0 5-16,0 0 15,0 0-15,0 0 0,-16 0 16,-1 0-16,-24 84 16,-1-19-16,9 9 15,8-18-15,9-9 16,-9 8-16,9-13 0,-1 5 16,0-5-16,1-5 15,-1 0-15,1-14 16,-1 1-16,9-10 15,8-5-15,-8-4 16,8-1-16,0 1 0,0-5 16,0 0-16,0 0 15,0 0-15,0 0 16,0-61-16,0 6 16,0-29-16,66 9 0,-50 20 15,-7 8-15,-1 15 16,-8 8-16,8 1 15,1 9-15,-9 0 16,0 5-16,8 4 0,-8-4 16,0 9-16,0-5 15,0 5-15,0 0 16,0 0-16,0 0 16,0 65-16,0-9 15,-66 23-15,49-23 0,-8 18 16,0-18-16,9-9 15,-1-15-15,9-4 16,0-9-16,8 0 0,-8-6 16,8-3-16,0-6 15,0-4-15,0 5 16,0-5-16,0 0 16,0 0-16,0 0 0,66-51 15,-41 23 1,8-9-16,16-10 0,-7-4 15,-1 0-15,0-10 16,-24 20-16,0 8 16,-1 10-16,-8 9 0,1 0 15,-9 9-15,0 1 16,8-1-16,-8 0 16,0 5-16,0 0 15,0 0-15,0 0 0,0 51 16,0-23-16,0 10 15,0-11-15,0 1 16,0 5-16,0-5 16,0 0-16,-75-5 15,75 0-15,-8-9 0,0 5 16,8-1-16,-8-8 16,8-1-16,0 0 15,0 1-15,0-6 16,0-4-16,0 5 0,0-5 15,0 0-15,0 0 16,74-42-16,-49 19 16,16-10-16,-16 1 15,-8 4-15,-1 5 16,1-1-16,-9 6 0,0 4 16,-8 4-16,9-4 15,-9 10-15,0 4 16,8-5-16,-8 5 15,0 0-15,0 0 0,0 0 16,0 0-16,0 61 16,0-24-16,-75 0 15,59 0-15,-1 0 16,9 1-16,-9 4 0,-7 4 16,-1 10-16,8 0 15,-8-14-15,17-19 16,0 0-16,0-14 15,8 5-15,-9-9 16,9 0-16,0-5 0,0 0 16,0 0-16,0-70 15,0 9-15,100-13 16,-42-19-16,-17 28 16,0-10-16,-16 15 0,0-1 15,-17 10-15,9 5 16,-1-5-16,-7 18 15,-1 0-15,0 10 16,9 0-16,-17 0 0,8 4 16,-8 10-16,0-1 15,0 6-15,0 4 16,0-5-16,0 5 16,0 0-16,0 0 0,0 0 15,0 0-15,0 51 16,0 14-16,-75 24 15,34 4-15,8-28 16,8-9-16,9-14 16,-1-10-16,1-4 0,7-9 15,1-5-15,8 0 16,-8-10-16,8 6 16,-9-6-16,9-4 15,0 0-15,0 0 0,0 0 16,0-42-16,0-13 15,0-29-15,0 9 16,75 10-16,-67 23 16,0 1-16,1 8 15,-1 10-15,-8 4 0,8 5 16,-8 5-16,0 4 16,0 1-16,0-1 15,0 0-15,0 5 16,0 0-16,0 0 0,0 0 15,0 51-15,0 33 16,-91 5-16,58-24 16,0-5-16,17-18 15,-1-5-15,0-9 0,1-9 16,8 4-16,-1-9 16,1 0-16,0-5 15,-1-4-15,9 0 16,0-1-16,0-4 15,0 0-15,0 0 0,0 0 16,0-46-16,0-10 16,75-5-16,-34-46 15,-8 5-15,-16 42 16,0-6-16,7 1 0,9 5 16,-8 9-16,0 13 15,-17 11-15,1 8 16,-1 10-16,0-1 15,-8 6-15,0-1 16,0 5-16,0 0 0,0 0 16,0 0-16,0 42 15,0-5-15,-91 14 16,33 52-16,17-24 16,-9-9-16,17-15 0,0-4 15,0-4-15,0 9 16,16-19-16,-16 0 15,8-13-15,9-1 16,8-9-16,-1-10 0,1 6 16,8-6-16,0-4 15,0 0-15,0 5 16,0-5-16,0 0 16,0 0-16,0 0 0,0-51 15,0 14-15,91-1 16,-58-8-16,-8-1 15,0 10-15,-9 5 16,1 4-16,-9 9 16,0 5-16,1 0 0,-9 5 15,8 0-15,-8-1 16,0 6-16,0 4 16,0-5-16,0 5 15,0 0-15,0 0 0,0 0 16,0 37-16,0-4 15,-66 13-15,41 5 16,8 1-16,1-1 16,-1-14-16,9 0 15,-9-14-15,17-4 0,-8 0 16,8-5-16,0-5 16,0-4-16,0-1 15,0 1-15,0-5 16,0 0-16,0 0 0,0 0 15,0-47-15,75 19 16,-42-9-16,0-5 16,0-13-16,0-15 15,-8 9-15,-9 5 16,-7 15-16,-1 3 0,0 6 16,1-1-16,-9 5 15,8 0-15,-8 10 16,8 9-16,-8-1 15,0 1-15,0 4 0,0 1 16,0-1-16,0 5 16,0 0-16,0 0 15,0 0-15,0 0 16,0 56-16,0 41 0,0-22 16,-74-1-16,57-27 15,1-1-15,-1-13 16,0-1-16,9-4 15,0-9-15,0 4 16,-1-13-16,9 4 0,-8-5 16,8-5-16,-8 1 15,8 0-15,0-5 16,0 0-16,0 0 16,0 0-16,0 0 0,0-56 15,0-42-15,0-13 16,83 36-16,-75 19 15,8 10-15,-7 4 16,-1 9-16,0-4 16,0 9-16,9-4 0,-9 4 15,1 0-15,-1 5 16,0-1-16,0 1 16,1 5-16,-1 4 0,0 0 15,-8 4-15,8 6 16,-8-1-16,0 0 15,0 5-15,0-4 16,0 4-16,0 0 16,0 0-16,0 0 15,0 0-15,0 56 0,0-29 16,-66 6-16,50 4 16,-9-4-16,0 13 15,-8 1-15,8 13 0,-8 5 16,8 1-16,9-25 15,-1-3-15,1 3 16,7-3-16,1-15 16,-9 5-16,9 4 0,-8-4 15,-1-9 1,9 4-16,-9-4 0,9-5 16,0 0-16,-1-5 15,9 0-15,-8 1 16,0-6-16,8 1 0,-8 4 15,8-4-15,-9 0 16,9-1-16,-8 1 16,8 0-16,0-5 15,-8 4-15,8-4 0,0 5 16,-8-5-16,8 9 16,0-9 30</inkml:trace>
  <inkml:trace contextRef="#ctx0" brushRef="#br0" timeOffset="5516.972">15973 7118 0,'0'0'0,"0"0"16,0 0-16,0 0 0,0 0 16,0 0-16,0 0 15,0 0-15,0 0 16,0 0-16,0 0 0,0 0 16,0 0-16,-91 93 15,41-28-15,1 14 16,-18 42-16,18-37 0,16-15 15,-9-13-15,17-19 16,1-9-16,7-4 16,0-1-16,9-5 15,-8-8-15,16 4 16,-9-10-16,9 1 16,0-5-16,0 5 0,0-5 15,0 0-15,0 0 16,0 0-16,0-70 15,91 23-15,-58-4 0,-8 5 16,0-6-16,8 11 16,-8 8-16,0-4 15,0 0-15,8 4 16,-17 0-16,9-4 16,-8 5-16,-1-6 0,9 11 15,-17 3-15,1 6 16,7-1-16,-16 5 15,8 9-15,-8-4 16,9 4-16,-9 1 0,0 4 16,0 0-16,0 0 15,0 0-15,0 0 16,0 60-16,-108-13 16,67-1-16,8-13 0,0 4 15,8-4-15,0-1 16,8 1-16,1-10 15,8-9-15,8 0 16,0-5-16,-9-9 16,9 5-16,0-5 0,0 0 15,0 0-15,0 0 16,75-56-16,-26 19 16,-7 0-16,7-10 15,1 5-15,0-9 0,8 9 16,-9-14-16,1 5 15,-17 14-15,-8 4 16,-9 10-16,1 5 16,0 4-16,-9 0 0,0 4 15,0 6-15,-8-1 16,9 0-16,-9 5 16,0 0-16,0 0 15,0 0-15,0 0 16,0 0-16,0 52 0,-75-6 15,25 1-15,1 4 16,16-14-16,0 5 16,-9 0-16,1 4 15,0 1-15,7-1 0,10-4 16,-1-5-16,8-4 16,1-10-16,-1-4 15,9-10-15,8 5 16,-8-5-16,-1-9 0,9 5 15,0-5-15,0 0 16,0 0-16,-8 0 16,8 0-16,0-42 15,0 10-15,0-10 16,0 5-16,83-5 0,-67 14 16,1 0-16,-9 9 15,0 10-15,1-5 16,-9 5-16,8 4 15,-8 0-15,0 1 16,0 4-16,0-5 0,0 5 16,0 0-16,0 0 15,0 0-15,0 42 16,-74-19-16,49 0 16,-8 10-16,8-5 0,0 9 15,0-4-15,0 9 16,-8 13-16,0-8 15,17-10-15,-9-4 16,0-1-16,8-8 0,1-10 16,8-1-16,8-8 15,-9 0-15,9-5 16,0 0-16,0 0 16,0 0-16,0 0 0,0-42 15,75-9-15,-42-10 16,0 10-16,0 0 15,25-19-15,-17 28 16,-8-4-16,1 4 16,-18 9-16,9-4 0,-9 5 15,-7-1-15,7 10 16,-16-1-16,9-3 16,-1 8-16,-8 0 15,0 5-15,0 5 0,0 0 16,0-1-16,0 10 15,0-4-15,0 4 16,0 0-16,0 0 16,0 0-16,0 0 0,0 0 15,0 56-15,-66-15 16,24 6-16,9 0 16,8-15-16,1 5 15,7-9-15,0-9 16,9-1-16,0 1 0,0-10 15,8 1-15,-9-6 16,9 6-16,0-10 16,0 0-16,0 0 15,0 0-15,0 0 0,67-75 16,-34 38-16,0-10 16,0 6-16,-8-11 15,-1 6-15,10-15 16,-18 15-16,1 4 0,-1 9 15,1 6-15,-9 3 16,0 10-16,1 0 16,-1 5-16,-8 0 15,0 4-15,0 0 16,8 5-16,-8-4 0,0 4 16,0 0-16,0 0 15,0 0-15,0 60 16,0-9-16,-99 33 15,57 0-15,-7 4 16,7-18-16,9 0 0,17-28 16,8 0-16,-1-14 15,1-10-15,8-4 16,0-9-16,0-1 16,0-4-16,0 0 0,0 0 15,0-51-15,124-9 16,-66-1-16,-17 5 15,9-4-15,16-14 16,-24 4-16,-18 19 0,-7-1 16,-1 11-16,1 13 15,-9 0-15,1 4 16,-1 1-16,0 9 16,-8-4-16,0 8 15,0-4-15,8 5 0,-8 4 16,0-9-16,0 10 15,0-1-15,0 1 16,0-1-16,0 5 16,0-5-16,0 5 0,0 0 15,0 0-15,0 0 16,0 0-16,-99 47 16,33 13-16,8 15 15,8-1-15,9-18 0,0 0 16,8-14-16,-17 9 15,25-14-15,-8-9 16,16 0-16,1-5 16,-1-4-16,9-5 15,0-5-15,-1 0 0,9 1 16,-8-6-16,8-4 16,-8 0-16,8 5 15,0-5-15,0 0 16,0 0-16,0 0 0,0 0 15,0-61-15,0 33 16,0-4-16,66 4 16,-49-5-16,-9 5 15,9-4-15,-9-5 0,0 9 16,0 5-16,1 4 16,-1 0-16,-8 5 15,8 0-15,-8 5 16,0 0-16,0 0 15,8 4-15,-8 0 0,0 1 16,0 4-16,0-5 16,0 5-16,0 0 15,0 0-15,0 0 16,0 0-16,0 56 0,0-28 16,0 0-16,0 4 15,0-4-15,0-9 16,0-5-16,0 0 15,0-10-15,0 1 16,0 4-16,0-4 0,9-1 16,-1-4-16,0 0 15,9 0-15,-9 0 16,17 0-16,-9 0 0,9-37 16,8 9-16,0 5 15,-8 0-15,-8 0 16,-1 9-16,-7 0 15,-1 9-15,0 0 16,-8 1-16,0 4 16,0 0-16,0 0 0,0 0 15,0 0-15,0 0 16,0 0-16,0 0 16,0 0-16,0 42 15,0-24-15,0-4 0,0 5 16,-66 4-16,49-4 15,-7 18-15,-9 5 16,-1-5-16,1 0 16,0 0-16,0 5 0,0 9 15,0-13-15,8 8 16,0-9-16,0 5 16,1 0-16,-1-9 15,0 4-15,0-9 0,9-5 16,-9 0-16,8-9 15,1 0-15,-1 0 16,9-5-16,-9 5 16,1-4-16,8-6 0,-1 6 15,1-6-15,8-4 16,-8 5-16,8-5 16,-9 0-16,9 5 15,0-5-15,-8 0 16,8 0-16,0 4 0,-8-4 15,8 0-15,0 0 16,0 0-16,0 0 16,0 0-16,0 0 15,0 0-15,0 0 0,0-51 16,107 5-16,-49-15 16,-16 10-16,-1-5 15,0 5-15,9-5 16,8 0-16,-17 0 0,1 5 15,-9 0-15,8 5 16,-8-6-16,0 15 16,1-9-16,-18 8 15,9 11-15,-17 8 16,0 0-16,-8 10 0,9 0 16,-9 4-16,0 5 15,0-5-15,0 5 16,0 0-16,0 0 15,0 0-15,0 0 0,0 0 16,0 0-16,0 0 16,0 0-16,0 0 15,0 38-15,0-20 16,0 1-16,0 4 0,0 5 16,-75 14-16,59-5 15,-9 0-15,-16 14 16,7-4-16,1 0 15,9 4-15,-10 0 16,-15 19-16,16-10 0,-17 1 16,17-1-16,-8-18 15,7 0-15,10-14 16,-1 0-16,8-10 16,1 1-16,-1-5 0,9 0 15,-9-5-15,9 0 16,8 1-16,-8-6 15,8 1-15,-8-5 16,8 5-16,0-5 16,0 0-16,0 4 0,0-4 15,0 0-15,0 0 16,0 0-16,0 0 16,0 0-16,0-65 15,74 28-15,-41-19 0,-8 14 16,8-14-16,-8 1 15,0 3-15,8-3 16,-8 8-16,16-9 16,-8 5-16,0 14 15,-16 0-15,-1 4 0,1 5 16,-9 5-16,9 0 16,-9-5-16,0 4 15,9 1-15,-17-5 16,16-4-16,-7-5 0,-1 4 15,0 0-15,0 6 16,1 3-16,-1 6 16,-8 8-16,8-4 15,-8 10-15,0-1 0,0 0 16,0 1-16,0 4 16,0 0-16,0 0 15,0 0-15,0 0 16,0 0-16,0 0 0,0 42 15,0-24-15,0 6 16,0 3-16,0 1 16,0 0-16,-74 9 15,57-9-15,9 0 16,-25 14-16,16-5 0,-8-4 16,1-5-16,-1 0 15,0 0-15,8-5 16,-7 5-16,7 0 15,0 0-15,1 4 0,-1-4 16,9 5-16,-8-10 16,-1 5-16,9-10 15,-1-4-15,1 0 16,8 0-16,-8-4 16,8-6-16,-8 6 0,8-6 15,0 1-15,0 0 16,0-5-16,0 0 15,0 4-15,0-4 16,0 0-16,0 0 0,0 0 16,0 0-16,0-37 15,0 4-15,74-4 16,-41 0-16,25-23 16,-8-1-16,-9 15 0,-8 4 15,0 0-15,9-5 16,-9 1-16,8-10 15,1 0-15,-1 5 16,-16 0-16,0 18 0,-9 5 16,1 5-16,-9 0 15,8 9-15,-7-5 16,-1 5-16,0-4 16,-8 8-16,9 1 15,-9 0-15,8 4 0,-8 5 16,0-5-16,0 5 15,0-4-15,0 4 16,0 0-16,0 0 16,0 0-16,0 0 0,0 0 15,0 0-15,0 0 16,0 0-16,0 0 16,0 0-16,0 56 15,0-24-15,0 15 16,-83-5-16,58-5 0,0-5 15,1 6-15,-1-6 16,0 10-16,0-5 16,-16 14-16,-1-13 15,-7 8-15,24-13 0,0-10 16,-8 5-16,17-10 16,-9 10-16,8-4 15,1-10-15,-1 9 16,0-5-16,1 6 15,-1-6-15,1 6 0,8-15 16,-1 9-16,-7-8 16,16-1-16,-9 0 15,1 1-15,0-1 16,0-4-16,-1 9 0,1-5 16,0 0-16,-9 1 15,9-6-15,0 5 16,-1-4-16,1 0 15,8-1-15,-8 1 16,0 0-16,-1-5 0,9 4 16,-8-4-16,8 0 15,0 5-15,-8-5 16,8 0-16,0 0 16,0 5-16,0-5 0,0 0 15,0 0 32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23:09.361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15485 4536 0,'0'0'0,"0"0"0,0 0 15,0 0-15,0 0 16,0 0-16,0 0 0,0 0 16,0 0-16,0 0 15,0 0-15,0 0 16,0 0-16,0 0 0,0 0 15,0 0-15,0 0 16,0-107-16,0 70 16,0 4-16,0 0 15,74 1-15,-74 9 16,0-5-16,8 9 0,-8 0 16,0 1-16,0-1 15,0 5-15,0-4 16,0 4-16,0-10 15,0 1-15,0 0 0,0 0 16,0-10-16,0 1 16,0-1-16,0 10 15,0-10-15,0 5 16,0 5-16,0-5 0,0 5 16,0 0-16,0 4 15,0-4-15,0-5 16,0 4-16,0-3 15,0 3-15,0 1 16,0 0-16,0 0 0,0 9 16,0-10-16,0 6 15,0-1-15,0 0 16,-66 6-16,66-6 16,0 5-16,0-5 0,-8 5 15,8-4-15,0-1 16,0 5-16,0-4 15,0-1-15,0 0 16,0-4-16,0 5 0,0-1 16,0 0-16,0 1 15,0-1-15,0-4 16,0 4-16,0 10 16,0-19-16,0 14 15,0 0-15,0 0 0,0 0 16,0 5-16,0-5 15,0 5-15,0-1 16,0 1-16,0-10 16,0 10-16,0 0 0,0-5 15,0 5-15,0-5 16,0 4-16,0 1 16,0 0-16,0-1 15,0-4-15,0 5 0,0-9 16,0 8-16,0-4 15,0 0-15,0 0 16,0 0-16,0 5 16,0-5-16,0 0 15,0-4-15,0 13 0,0-14 16,0 10-16,0-10 16,0 1-16,0-1 15,0 5-15,66 0 16,-66-4-16,8 4 0,-8-5 15,0 10-15,9-14 16,-9 9-16,0 0 16,8 0-16,-8 0 15,0-5-15,8 0 16,-8 1-16,8-1 0,-8 5 16,0 0-16,0 5 15,0-10-15,0 10 16,0 0-16,0-5 15,0 5-15,0-1 0,0 1 16,0 0-16,0 9 16,0-19-16,0 10 15,0-1-15,0 6 16,0-10-16,0 9 16,0-4-16,0 0 0,0 4 15,0-4-15,0 4 16,0 0-16,0 1 15,0-6-15,0 10 16,0-9-16,0 0 0,0-1 16,0 10-16,0-9 15,0 0-15,0 9 16,0-9-16,0-1 16,0 6-16,0-1 15,0-4-15,0 4 0,0 0 16,0 1-16,0-1 15,0-4-15,0 4 16,0 0-16,0-4 16,0 4-16,0-4 0,0 0 15,0 0-15,0-1 16,0 1-16,0 0 16,0-1-16,9-4 15,-9-4-15,0 8 16,0-8-16,8 9 0,-8-1 15,0-18-15,8 10 16,-8 8-16,0-13 16,9 9-16,-9-4 15,0-1-15,0 5 0,0-5 16,0 1-16,0-1 16,0-4-16,0 4 15,0 1-15,0-1 0,0 1 16,0-1-16,0 10 15,0-10-15,0 0 16,0 5-16,0 0 16,0-4-16,0 4 15,0-5-15,0 1 16,0-1-16,0 0 0,0-4 16,0 5-16,0-1 15,0 0-15,0 1 16,0-10-16,0 9 0,0-4 15,0 0-15,0 9 16,0-14-16,0 9 16,0 10-16,0-10 15,0 1-15,0 4 16,0 4-16,-75-8 16,75 9-16,0-1 0,-8 1 15,8 0-15,0-1 16,-8 10-16,8-9 15,0 9-15,0-9 0,0 9 16,0 0-16,0 0 16,0 0 15,0 0-31,0 0 0</inkml:trace>
  <inkml:trace contextRef="#ctx0" brushRef="#br0" timeOffset="2756.899">16304 5173 0,'0'0'0,"0"0"16,0 0-16,0 0 0,0 0 15,0 0-15,0 0 16,0 0-16,0 0 16,0 0-16,0 0 0,0 0 15,0 0-15,0 0 16,0 0-16,0 0 15,0-126-15,66 80 0,-66-1 16,0 10-16,0 0 16,0 14-16,0-5 15,0 0-15,0 0 16,0-5-16,0 5 16,0-9-16,0 0 0,0-5 15,0-4-15,0-6 16,8 11-16,-8 3 15,0 6-15,0-1 16,0 5-16,9 0 0,-9 5 16,0 0-16,0 4 15,8 5-15,-8-4 16,0 4-16,0-5 16,0 5-16,0-4 0,0 4 15,0-5-15,0 0 16,0 1-16,0-1 15,0 1-15,0-1 16,0 0-16,0 1 16,8-5-16,-8 4 0,0 5 15,0-9-15,0 9 16,8-9-16,-8-1 16,0 6-16,0-6 15,0 6-15,9-5 0,-9 9 16,0-5-16,0-4 15,0 9-15,8 0 16,-8-5-16,0 1 16,0 4-16,8 0 0,-8 0 15,0 0-15,8 4 16,-8-4-16,0 5 16,9-5-16,-9 0 15,0 0-15,8 0 0,-8 0 16,0 0-16,8 0 15,-8 1-15,0-1 16,0 4-16,0-4 16,0 0-16,0 5 15,0 0-15,0-5 0,0 4 16,0-3-16,0 3 16,0-4-16,0 5 15,0-5-15,0 0 16,0 0-16,0 9 15,0-18-15,0 14 0,0-5 16,0-5-16,0 1 16,0 4-16,0 0 15,0 0-15,0 0 16,0 0-16,9 5 0,-9-5 16,0 4-16,0 1 15,0-5-15,8 0 16,-8 0-16,0 0 15,8 0-15,-8 0 0,8 5 16,-8 0-16,0-1 16,9-4-16,-9 5 15,0 0-15,8 0 16,-8-1-16,0 1 16,8 4-16,-8-4 0,0 0 15,8 4-15,-8-4 16,9-1-16,-9 1 15,0 0-15,0 0 16,8-1-16,-8 10 0,0-14 16,8 5-16,-8 0 15,0-1-15,0 1 16,9 0-16,-9-1 16,0 6-16,0-10 0,0 9 15,0-4-15,0 0 16,0 4-16,8-4 15,-8-1-15,0 1 16,0-5-16,0 5 0,0-1 16,0-4-16,0 5 15,8-5-15,-8 5 16,0-10-16,8 1 16,-8 8-16,0-8 15,9-5-15,-9 9 0,8-5 16,-8 5-16,0 5 15,8-5-15,-8 0 16,0 4-16,8 1 16,-8-9-16,0 8 0,9-4 15,-9 0-15,8 10 16,-8-10-16,0 4 16,8 1-16,-8 0 15,0 4-15,9-4 0,-9 4 16,0 1-16,0-6 15,8 10-15,-8-9 16,0 0-16,0 9 16,8-10-16,-8 1 15,0 9-15,8-9 0,-8-1 16,0 6-16,9-6 16,-9 6-16,0-1 0,0-4 15,8 4-15,-8-4 16,0 4-16,0-4 15,8 4-15,-8-9 0,9 14 16,-9-9-16,0 0 16,8-1-16,-8 1 15,8-9-15,-8 8 0,8 1 16,-8-5-16,9 0 16,-1 0-16,-8 5 0,8-10 15,-8 10-15,8-10 16,-8 1-16,9-6 15,-1 1-15,-8-5 0,8 5 16,-8 4-16,0-9 16,9 5-16,-9-5 15,0 5-15,0 9 16,0-5-16,0 1 16,0-1-16,0-4 0,0 9 15,8-5-15,-8 10 16,0-5-16,0-4 15,0-1-15,0 10 16,8-10-16,-8 10 0,0-15 16,8 6-16,-8-5 15,9 9-15,-1-14 16,-8 9-16,8-9 16,-8 5-16,0 4 0,8-9 15,-8 19-15,0-19 16,0 19-16,0-10 15,0 1-15,0 4 16,0 0-16,0 0 16,0-5-16,0 10 0,0-10 15,0 1-15,0-1 16,0 10-16,0-5 16,0 0-16,0 5 15,0-5-15,0 4 0,0 1 16,0 0-16,0-1 15,0 1-15,0-10 16,0 10-16,0 0 16,0 0-16,0-1 0,0 1 15,0 0-15,0 4 16,0-4-16,0 9 16,0-10-16,0 1 15,0 9-15,0-9 0,0-1 16,0 1-16,0 9 15,0 0-15,0-9 16,0-56-16,0 65 63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6:41:59.9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7699 15882 0,'0'0'16,"0"0"-16,0 0 0,0 0 15,0 0-15,0 0 16,0 0-16,0 0 16,0 0-16,0 0 0,0 0 15,0 98-15,0-89 16,-67 5-16,59 0 15,8 4-15,-8-4 16,8 5-16,-8 0 16,8 4-16,-9 5 0,9-5 15,0 0-15,0 19 16,-8-5-16,8-4 16,0 4-16,0-4 15,0-1-15,0 6 0,0-6 16,0 5-16,0-13 15,0 4-15,0-1 16,0-3-16,0-1 16,0-4-16,0 4 0,0-5 15,0 1-15,0 0 16,0-1-16,0-4 16,0 0-16,0 0 15,0 0-15,0 0 0,0 0 16,0 0-16,0 5 15,0-5-15,0 9 16,0-5-16,0-4 16,0 5-16,0-5 0,0 5 15,0-10 1,0 9-16,0-4 0,0-4 16,0 8-16,0-8 15,0 8-15,0-4 16,0 5-16,0-5 0,0 4 15,0 1-15,0 0 16,0-1-16,0 5 16,0-4-16,0 4 15,0 1-15,0-6 0,0 1 16,0-1-16,0 6 16,0-10-16,0 4 15,0 1-15,-8-1 16,8 6-16,0-6 15,0 15-15,-9-5 0,9 0 16,0 0-16,0-5 16,0-5-16,0 6 15,0-6-15,0 6 16,0-1-16,0 5 0,0-5 16,0 5-16,0 4 15,0-4-15,0-4 16,0-1-16,0 0 15,0-4-15,0-1 0,0-4 16,0 5-16,0 0 16,0-5-16,0 4 15,0-4-15,0 0 16,0-5-16,0 5 16,0 0-16,-8-4 0,8 13 15,0-5-15,0-4 16,0 0-16,0 0 15,0 0-15,-8 0 16,8-4-16,0 3 0,0-3 16,0 4-16,0-5 15,0 5-15,0 0 16,0-5-16,0 5 16,0 0-16,0 5 0,0-5 15,0 4-15,0 1 16,0-5-16,0 9 15,0-9-15,0 0 16,0 0-16,0 9 16,0 5-16,0-5 0,0 5 15,0-4-15,0-1 16,0 5-16,0-10 16,0 1-16,0-5 15,0 0-15,0 5 0,0-10 16,0 9-16,0-8 15,0 8-15,0-8 16,0 8-16,0-8 16,0-1-16,0 5 0,0-10 15,0 6-15,0 4 16,-8-10-16,8 6 16,0-1-16,0 0 15,0-4-15,0 4 16,0-4-16,0 4 0,0-4 15,0 0-15,0-1 16,0 1-16,0 4 16,0-4-16,-9-1 15,9 1-15,0 0 0,0-5 16,0 4-16,0 6 16,0-6-16,0-4 15,0 0-15,0 0 16,0 0-16,0 0 15,0 0-15,0 0 0,0 0 16,0 0-16,0 0 16,0 0-16,0 0 15,0 0-15,0 0 16,0 0-16,0 0 0,0 0 16,0 0-16,0 0 15,0 0-15,0 0 16,0 0-16,0 0 15,0 0 32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6:41:59.9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7699 15882 0,'0'0'16,"0"0"-16,0 0 0,0 0 15,0 0-15,0 0 16,0 0-16,0 0 16,0 0-16,0 0 0,0 0 15,0 98-15,0-89 16,-67 5-16,59 0 15,8 4-15,-8-4 16,8 5-16,-8 0 16,8 4-16,-9 5 0,9-5 15,0 0-15,0 19 16,-8-5-16,8-4 16,0 4-16,0-4 15,0-1-15,0 6 0,0-6 16,0 5-16,0-13 15,0 4-15,0-1 16,0-3-16,0-1 16,0-4-16,0 4 0,0-5 15,0 1-15,0 0 16,0-1-16,0-4 16,0 0-16,0 0 15,0 0-15,0 0 0,0 0 16,0 0-16,0 5 15,0-5-15,0 9 16,0-5-16,0-4 16,0 5-16,0-5 0,0 5 15,0-10 1,0 9-16,0-4 0,0-4 16,0 8-16,0-8 15,0 8-15,0-4 16,0 5-16,0-5 0,0 4 15,0 1-15,0 0 16,0-1-16,0 5 16,0-4-16,0 4 15,0 1-15,0-6 0,0 1 16,0-1-16,0 6 16,0-10-16,0 4 15,0 1-15,-8-1 16,8 6-16,0-6 15,0 15-15,-9-5 0,9 0 16,0 0-16,0-5 16,0-5-16,0 6 15,0-6-15,0 6 16,0-1-16,0 5 0,0-5 16,0 5-16,0 4 15,0-4-15,0-4 16,0-1-16,0 0 15,0-4-15,0-1 0,0-4 16,0 5-16,0 0 16,0-5-16,0 4 15,0-4-15,0 0 16,0-5-16,0 5 16,0 0-16,-8-4 0,8 13 15,0-5-15,0-4 16,0 0-16,0 0 15,0 0-15,-8 0 16,8-4-16,0 3 0,0-3 16,0 4-16,0-5 15,0 5-15,0 0 16,0-5-16,0 5 16,0 0-16,0 5 0,0-5 15,0 4-15,0 1 16,0-5-16,0 9 15,0-9-15,0 0 16,0 0-16,0 9 16,0 5-16,0-5 0,0 5 15,0-4-15,0-1 16,0 5-16,0-10 16,0 1-16,0-5 15,0 0-15,0 5 0,0-10 16,0 9-16,0-8 15,0 8-15,0-8 16,0 8-16,0-8 16,0-1-16,0 5 0,0-10 15,0 6-15,0 4 16,-8-10-16,8 6 16,0-1-16,0 0 15,0-4-15,0 4 16,0-4-16,0 4 0,0-4 15,0 0-15,0-1 16,0 1-16,0 4 16,0-4-16,-9-1 15,9 1-15,0 0 0,0-5 16,0 4-16,0 6 16,0-6-16,0-4 15,0 0-15,0 0 16,0 0-16,0 0 15,0 0-15,0 0 0,0 0 16,0 0-16,0 0 16,0 0-16,0 0 15,0 0-15,0 0 16,0 0-16,0 0 0,0 0 16,0 0-16,0 0 15,0 0-15,0 0 16,0 0-16,0 0 15,0 0 32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6:51:39.9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7856 14333 0,'0'0'16,"0"0"-16,0 0 0,0 0 16,0 0-16,0 0 15,0 0-15,0 0 16,0 0-16,0 0 15,0 0-15,0 0 0,0 0 16,0 0-16,0 0 16,0 0-16,0 0 15,0 0-15,0 0 16,0 0-16,0 0 0,0 0 16,0 0-16,0 0 15,0 0-15,0 0 16,0 0-16,0 0 15,-124-98-15,107 84 16,17 0-16,-16 5 0,7 0 16,1-10-16,0 0 15,-1 5-15,1-9 16,0 9-16,0-4 16,-1 4-16,1-5 15,0 5-15,0-4 0,-1-1 16,1 5-16,0 0 15,-1 5-15,1-5 16,0 0-16,0 4 16,-1 1-16,1-5 0,0 5 15,0-5-15,-1 5 16,1-1-16,0-4 16,-1 5-16,1-5 15,0 0-15,8 5 0,-8-5 16,-1 0-16,1 0 15,8 0-15,-8-5 16,-1 1-16,9-1 16,-8 1-16,0-1 15,8 0-15,-8 5 0,8-4 16,-9-1-16,9-4 16,0 0-16,0-10 15,0 1-15,0-1 16,0 0-16,0 1 0,0 9 15,0-1-15,0 1 16,0 5-16,0-1 16,67 0-16,-51 1 15,-8-1-15,1-4 16,-1 4-16,0-4 0,1 4 16,7-4-16,-8 4 15,1-4-15,-1 5 16,8-1-16,-7-4 15,7-5-15,-7 9 0,-1-4 16,8 0-16,-7-5 16,-1 0-16,8 0 15,-7 0-15,-1 5 16,9 0-16,-9-1 0,0 6 16,-8-1-16,8 5 15,1-5-15,-1 6 16,-8-6-16,8 0 15,-8 1-15,8-6 16,1 10-16,-9-9 0,8 0 16,-8 4-16,8 1 15,-8 4-15,0 0 16,0 0-16,0 0 16,9-5-16,-9 5 0,0-4 15,0 4-15,0-5 16,0 5-16,0-4 15,0-6-15,8 10 16,-8-9-16,0 0 16,0 4-16,0 1 0,0-6 15,0 10-15,8-4 16,-8 4-16,0-5 16,0 10-16,0-5 15,0 5-15,0-1 0,0 1 16,0 4-16,0-4 15,0 5-15,8-6 16,-8 1-16,0 0 16,0 4-16,0-4 15,0-1-15,0 6 0,0-6 16,0 6-16,0-6 16,0 6-16,0-6 15,0 1-15,0 0 0,0-5 16,0 0-16,0 5 15,0-5-15,0 0 16,0 0-16,0 4 16,0-3-16,0 3 15,0 1-15,0-5 16,0 5-16,0-1 0,0-4 16,0 0-16,0 0 15,0 5-15,0-5 16,0-4-16,0 4 0,0-5 15,0-9-15,0 5 16,0 4-16,0 1 16,0-1-16,0 0 15,0 1-15,0-1 0,0 5 16,0 0 0,0 0-16,0-4 0,0 4 15,0 0-15,0-5 16,9 5-16,-1-4 15,8 4-15,-7 0 0,7 0 16,-7 0-16,7 0 16,-8 0-16,9 0 15,-9 0-15,0 5 16,1-5-16,7 4 0,-7 1 16,-1-5-16,0 5 15,0-5-15,1 5 16,-1-1-16,0-4 15,1 5-15,-1-10 16,0 5-16,0 1 0,1-1 16,-1-10-16,0 6 15,0-1-15,1 0 16,-9 1-16,8-1 16,-8-4-16,0 9 0,8-9 15,-8 4-15,0-4 16,0 4-16,0 5 15,0-4-15,0 4 16,0 5-16,0-1 0,0-4 16,0 5-16,0 4 15,0-9-15,0 10 16,0-1-16,0-4 16,0-1-16,0 6 15,0-1-15,0 0 0,0 1 16,0-1-16,0-4 15,0 4-15,0-4 16,-66 4-16,58 1 16,0-1-16,8 0 0,-9 1 15,1-1-15,0-4 16,-1 4-16,1 0 16,0 1-16,0-1 15,-1-4-15,-7 4 0,7-4 16,-7 4-16,-1 1 15,-7-1-15,7-4 16,0 4-16,-7 0 16,7-4-16,1 4 15,-1-4-15,0 4 0,1 1 16,-1-6-16,9 1 16,-8 0-16,-1-1 15,0 1-15,1 0 16,-1 0-16,9-5 0,-17 0 15,0-5-15,9 0 16,-9-4-16,-8-9 16,8-1-16,0 5 15,9-4-15,-9 4 0,17-5 16,-9 10-16,1 0 16,7-1-16,-7-4 15,7 5-15,-7 0 16,-1-5-16,1-5 15,-1 10-15,1-9 0,7 13 16,-15-9-16,15 5 16,-7 0-16,8-5 15,-1 4-15,1-4 16,0 5-16,-1-5 0,1-4 16,0 4-16,8 0 15,0 5-15,-8-5 16,8 4-16,-9 1 15,9 0-15,-8 9 16,8-5-16,0 1 0,-8-1 16,8 1-16,0 4 15,0-10-15,0 6 16,0-1-16,0-4 16,0 9-16,0-5 0,0 1 15,0 4-15,0-5 16,0 5-16,0-4 15,0 4-15,0 0 16,0 0-16,0-5 0,0 5 16,0-4-16,0-1 15,0 5-15,0-5 16,0 1-16,0-1 16,0 1-16,0-1 15,0 0-15,0 1 0,0-1 16,66 10-16,-66-10 15,8 1-15,-8 4 16,9-5-16,-1 10 16,0-10-16,-8 10 0,8-10 15,1 10-15,-1 0 16,-8-5-16,8 0 16,0 4-16,1-4 15,-1 0-15,-8 5 0,8-5 16,1 0-16,-1 5 15,0 0-15,-8-5 16,8 4-16,1 1 16,-1-5-16,0 5 15,-8-1-15,8 1 0,1-5 16,-9 5-16,8-5 16,0 5-16,1-5 15,-1 0-15,0 0 16,0 0-16,1 0 15,-1-5-15,8 5 0,-7 0 16,-1-4-16,0-1 16,9 1-16,-9 4 15,0 0-15,-8 0 16,9 0-16,-1 4 0,0-4 16,1 5-16,-9-5 15,8 0-15,0 0 16,-8 0-16,8 5 15,1-5-15,-9 5 0,8-1 16,-8 1-16,8 0 16,-8 0-16,8-1 15,1 6-15,-9-6 16,8 1-16,0-5 0,-8 5 16,9-1-16,-9-4 15,8 5-15,0-5 16,0 0-16,1 5 15,-1-5-15,0 0 16,0 0-16,1 5 0,-1-5 16,9 5-16,-9-10 15,0 10-15,0-5 16,1 0-16,-1 4 16,0-4-16,-8 5 0,8 0 15,1 0-15,-1-5 16,-8 4-16,8 1 15,1 0-15,-9-1 16,8-4-16,0 0 16,0 5-16,1 0 0,-9 0 15,8-5-15,0 4 16,-8-4-16,8 0 16,-8 5-16,9 0 15,-1-5-15,-8 4 0,8-3 16,1 3-16,-9 1 15,8-5-15,0 5 16,-8-5-16,8 4 16,1 1-16,-1 0 15,-8-1-15,8 1 0,0 0 16,-8 0-16,9 4 16,-9-4-16,8-1 15,-8 6-15,8-6 16,1 1-16,-1 0 0,-8 4 15,0 0-15,8-4 16,0 0-16,-8 4 16,9-4-16,-9 4 15,8-4-15,-8 0 0,8-1 16,1 6-16,-9-10 16,8 4-16,0 6 15,-8-6-15,8 6 16,-8-6-16,0 1 15,9 0-15,-1 4 0,-8-4 16,8 4-16,0-4 16,-8 0-16,9 4 15,-1 0-15,0-4 16,1 0-16,-1-1 0,0-4 16,9 5-16,-9-5 15,0 0-15,9 0 16,-9 0-16,0 0 15,1 0-15,-1 0 16,0-4-16,0 9 0,1-10 16,-9 10-16,8-10 15,0 10-15,-8-1 16,8-3-16,-8-1 16,0 0-16,9 4 0,-9-4 15,0 10-15,0-10 16,0 4-16,0 1 15,0 0-15,0-5 16,0 5-16,0-5 16,0 4-16,0 1 0,0 0 15,0-5-15,0 4 16,0 1-16,0-5 16,0 5-16,0 0 0,0-5 15,0 4-15,0-4 16,0 0-16,0 5 15,0 0-15,0-1 16,0-3-16,0 3 0,0 1 16,0 0-1,0-1-15,0 6 0,0-6 16,0 6-16,0-6 16,0 6-16,0-6 15,-66 1-15,66 0 0,-9-5 16,9 0-16,0 0 15,-8 0-15,0 0 16,-1 0-16,1 0 16,8 0-16,-8 0 15,0 0-15,-1 0 0,1-4 16,0-1-16,0 5 16,-1 0-16,9-4 15,-8 8-15,0-8 16,-1 8-16,9-4 0,-8 0 15,0 5-15,8 0 16,-8 0-16,8-1 16,-9 1-16,9 4 15,-8 1-15,8-6 0,-8 1 16,8 4-16,-8-4 16,-1 4-16,9 1 15,-8-10-15,8 9 16,-8 0-16,-1 1 15,1-5-15,0 4 0,8-4 16,-8 4-16,-9-9 16,0 9-16,9-4 15,-8 0-15,-1-1 16,1 1-16,-1 0 0,0-1 16,1 1-16,-1 0 15,1 0-15,8-1 16,-17 6-16,8-10 15,9 4-15,-9 1 0,1 0 16,-1-1-16,1-4 16,-1-4-16,-8-1 15,9 5-15,-9-14 16,-8 0-16,8-9 16,-8 5-16,8-1 0,0 1 15,9 8-15,-9-4 16,17 5-16,-9 5 15,1-6-15,7 6 16,-7-6-16,-1-3 0,-8 3 16,9-4-16,-1 0 15,-8-4-15,9 9 16,8-1-16,-9 1 16,1 0-16,7 0 0,1-1 15,0-4-15,-1 0 16,1 1-16,0-6 15,8 5-15,0 0 16,-8-4-16,8-1 16,0 5-16,0 5 0,0-5 15,0 5-15,0-1 16,0-3-16,0-1 16,0 4-16,0-4 15,0 5-15,74-5 0,-57 5 16,-9 0-16,0-1 15,9 6-15,-9-10 16,9 9-16,-9-4 16,8-5-16,1-4 15,-1 4-15,9 0 0,-8 0 16,-1 9-16,1-4 16,-1 0-16,1 4 15,0 5-15,-9 0 16,8 0-16,-7 0 0,7 5 15,-7-5-15,-1 5 16,0-1-16,0 1 16,9 0-16,-9-5 15,9 5-15,-9-5 0,9 0 16,-9 0-16,8 0 16,1 0-16,-1 0 15,-7 5-15,16-5 16,-17 0-16,8 0 15,1 4-15,-9-4 0,9 0 16,-9 5-16,0-5 16,9 0-16,-9 0 15,9 5-15,-17 0 16,16-5-16,-8 0 0,1 0 16,-1 0-16,0-5 15,1 1-15,-1-1 16,0 0-16,0 1 15,1-1-15,-1 1 0,0-1 16,0 0-16,-8 5 16,9 0-16,-1 1 15,-8-6-15,8 10 16,1-5-16,-1 0 16,-8 0-16,8 0 0,-8 4 15,8 1-15,1 0 16,-9 0-16,0-5 15,8 4-15,-8 1 16,0-5-16,8 9 0,-8-9 16,0 0-16,9 5 15,-9-5-15,0 0 16,0 5-16,0 0 16,0-1-16,0-8 15,0 4-15,0 4 0,0-3 16,0 3-16,0-8 15,0 8-15,0-8 16,0-1-16,0 5 16,0 0-16,0 0 0,0 0 15,0 0-15,0 0 16,0-4-16,0 4 16,0 0-16,0 5 15,0-1-15,0 1 0,0 0 16,0-10-16,0 14 15,0-4-15,-67 0 16,67-1-16,-8 6 16,0-5-16,8-1 15,-9 6-15,1-6 0,8 6 16,-8-6-16,0 1 16,-1 4-16,1-4 15,0 0-15,0-1 16,-1 10-16,1-14 0,0 5 15,-9 0-15,9 0 16,0-1-16,-9 1 16,9 0-16,-9-1 15,1 1-15,-1 0 0,9-1 16,-9 1-16,1 0 16,-1 0-16,9-1 15,0 1-15,-9 4 16,9-4-16,-9 0 15,9 4-15,0 0 0,-9-4 16,17 0-16,-16 4 16,7-4-16,1 4 15,0-4-15,0 0 16,-9-1-16,9 1 0,0 0 16,-1-1-16,1 1 15,0-10-15,-1 5 16,1-4-16,-8-1 15,7 1-15,9-1 16,-8 0-16,0 1 0,8-5 16,-9 4-16,9 0 15,-8 1-15,8-1 16,0 10-16,0-10 16,0 1-16,-8 8 0,8-8 15,0 4-15,0 0 16,0 0-16,0 0 15,0 0-15,0 5 16,0-1-16,0 1 16,0 0-16,0-10 0,0 10 15,0-1-15,0-4 16,0 5-16,0 0 16,0-5-16,0 0 15,0 5-15,0-1 0,0 1 16,0-10-16,0 10 15,0 0-15,74-10 16,-74 5-16,9 0 16,-1-4-16,9 4 15,-9-5-15,-8 10 0,8-10 16,0 1-16,1-10 16,-1 0-16,0 5 15,0 4-15,1-9 16,-1 0-16,-8 10 0,8-1 15,-8 0-15,9 5 16,-9-4-16,0-1 16,8 10-16,-8-10 15,0 10-15,8-14 0,-8 4 16,0 10-16,0-10 16,8 10-16,-8-10 15,0 10-15,9-10 16,-1 1-16,-8 8 15,8-4-15,0 0 0,1-4 16,-9 9-16,8-5 16,-8 4-16,8-8 15,1 8-15,-9-8 0,8 8 16,0-13-16,-8 9 16,0-4-16,8-6 15,-8 15-15,9-10 16,-9 1-16,8-10 15,-8 19-15,0-10 16,8 0-16,-8 5 0,0-4 16,0 9-16,0-10 15,0 0-15,8 1 16,-8-1-16,0 5 0,0 0 16,0 0-16,0 5 15,0-10-15,0 10 16,0-10-16,0 10 15,0-9-15,0 8 16,0-4-16,0 0 0,0 10 16,0-15-16,0 10 15,0-1-15,0 1 16,0 0-16,0-10 16,0 19-16,0-9 0,0 0 15,0-1-15,0 1 16,0-5-16,0 0 15,0 9-15,0-13 16,0 9-16,0-10 0,0 10 16,0-1-16,0 1 15,0 0-15,0-10 16,0 10-16,0-5 16,0 0-16,0 9 15,0-4-15,0-38 0,0 47 63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6:59:41.819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7665 13156 0,'0'0'0,"0"0"0,0 0 15,0 0-15,0 0 16,0 0-16,0 0 0,0 0 16,0 0-16,0 0 15,0 0-15,0 0 16,0 0-16,0 0 15,0 0-15,0 0 0,0 0 16,0 0-16,0 0 16,0 0-16,0 0 15,0 0-15,0 0 16,0 0-16,0 0 16,0 0-16,0 0 0,0 0 15,0 0-15,0 0 16,0 0-16,0 0 15,0 0-15,182 0 16,-157 0-16,0 0 0,8 0 16,-8 0-16,0 0 15,8 0-15,0 0 16,-8 0-16,0 0 16,0 0-16,16 0 0,-8 0 15,0 0-15,0 0 16,0 0-16,9 0 15,-9 0-15,8 0 16,-8 0-16,0 0 16,-8 0-16,8 0 0,-8-42 15,-8 37-15,7-4 16,1 4-16,-8 1 16,8-6-16,-9 6 15,1-1-15,8 1 0,-9-1 16,1 0-16,-1-4 15,1 4-15,8 1 16,-1-6-16,1 1 16,0 0-16,-8 4 15,7-4-15,1-5 0,-8 9 16,8-4-16,-9 0 16,1-1-16,-1 6 15,-7-6-15,7 6 16,9-6-16,-9 1 0,1 0 15,0 4-15,-9-4 16,8 4-16,1-4 16,-9 4-16,9-4 15,-1 0-15,-7 4 0,7-9 16,-8 5-16,9-1 16,-9 1-16,9-5 15,-1-5-15,1 10 16,-1 0-16,1 0 15,-1-1-15,1 1 0,0 0 16,-1-1-16,-8 6 16,9-6-16,0 1 15,-9 4-15,8-4 16,-7 4-16,7-4 0,-8 4 16,9-4-16,0 0 15,-9 0-15,8-1 16,1 1-16,-9 0 15,9-5-15,-1 4 0,9-4 16,-8 0-16,7-4 16,1-5-16,0 9 15,-8 0-15,-1 0 16,1 0-16,-1 4 16,1-3-16,-1-6 0,1 10 15,-9-5-15,9 0 16,-9 0-16,9 0 15,-1-5-15,9 1 16,-8-1-16,7-4 0,1-5 16,0-5-16,0 10 15,0-10-15,-9 5 16,1 1-16,-1 8 16,-7-4-16,7-1 0,1 6 15,-9-5-15,8 4 16,1-4-16,0-10 15,-1 10-15,9 0 16,0-10-16,-9 10 16,1 0-16,-1-1 0,1 1 15,0 4-15,-9-4 16,8 0-16,1 0 16,-1-5-16,-7 0 15,7-5-15,1 5 16,-9 5-16,0-9 0,9 4 15,-9 4-15,9 1 16,-9 4-16,9 1 16,-9-5-16,0 4 15,0 0-15,1 5 0,-1 0 16,0-4-16,0 4 16,9-5-16,-17 5 15,8-4-15,1 4 16,-1 0-16,0 0 0,0 0 15,-8 0-15,9-5 16,-1 5-16,0 0 16,0 0-16,1-4 15,-1 4-15,0-5 0,1 5 16,-1-4-16,-8-6 16,8 1-16,0-5 15,1 0-15,-1 5 16,-8 0-16,8 0 15,-8 4-15,8 0 0,-8 1 16,9 4-16,-9-5 16,8 5-16,-8-4 15,0 8-15,8-8 16,-8 4-16,0-5 0,9 5 16,-9-4-16,8 8 15,-8-13-15,8 4 16,-8 6-16,8-6 15,-8 5-15,17-9 16,-17 13-16,17-8 0,-9-5 16,0 9-16,-8-5 15,8 5-15,1-5 16,-1 5-16,0-4 16,-8-5-16,8 4 0,1-4 15,-9 4-15,0-4 16,8 4-16,-8 1 15,8-1-15,-8 5 16,0-5-16,9 1 0,-9 4 16,8 0-16,-8-5 15,8 1-15,-8 4 16,8-5-16,1-4 16,-1 0-16,0 4 15,0-4-15,1 4 0,-1 1 16,9-1-16,-9 0 15,-8 1-15,8 4 16,-8-5-16,8 1 16,1-1-16,-1-4 0,0-1 15,-8 6-15,8-5 16,1-1-16,-9 1 16,8 4-16,-8 1 15,8-5-15,1 4 16,-9-4-16,8 9 0,-8-5 15,8 1-15,-8-1 16,8 0-16,1 5 16,-1-4-16,-8 4 15,8-5-15,0 1 16,-8 4-16,9-10 0,-9 10 16,8 0-16,-8 0 15,0 1-15,0-1 16,8-5-16,-8 10 15,0-10-15,0 5 0,0 0 16,0 0-16,0 0 16,0 0-16,0 5 15,0-5-15,0 0 0,0 0 16,0 5-16,0-5 16,0 5-16,0-10 15,0 5-15,0 0 16,0-5-16,9 5 15,-9 0-15,0 1 16,0-1-16,0 9 0,0-9 16,0 5-16,0 4 15,0-4-15,0-1 16,8 6-16,-8-1 0,0 0 16,0 1-16,0-6 15,0 10-15,0-4 16,0-1-16,0 1 15,0-1-15,0 5 0,0-9 16,0 4 0,8 0-16,-8 5 0,0-4 15,0-6-15,0 1 16,0 4-16,0 1 16,0-1-16,0 0 0,0-4 15,0 0-15,0 4 16,0-9-16,0 5 15,8 0-15,-8-5 16,0 4-16,0-13 16,0 14-16,0-5 0,0 4 15,0-3-15,0 3 16,0 1-16,0 0 16,0-1-16,0 6 15,0-6-15,0 1 0,0 4 16,0-4-16,0 0 15,0 4-15,0-4 16,0 4-16,0 1 16,0-6-16,0 6 0,0 4 15,0-10-15,0 10 16,0-4-16,0 4 16,0-5-16,0 5 15,0-5-15,0 5 47</inkml:trace>
  <inkml:trace contextRef="#ctx0" brushRef="#br0" timeOffset="4549.558">7599 13886 0,'0'0'16,"0"0"-16,0 0 0,0 0 15,0 0-15,0 0 16,0 0-16,0 0 15,0 0-15,0 0 16,0 0-16,0 0 0,0 0 16,0 0-16,0 0 15,0 0-15,0 0 16,0 0-16,0 0 16,0 0-16,0 0 15,0 0-15,0 0 0,0 0 16,0 0-16,0 0 15,0 0-15,0 0 16,0 0-16,0 0 16,0 0-16,0 0 0,0 0 15,0 0-15,0 0 16,0 0-16,182 47 16,-157-47-16,0 0 15,0 0-15,0 0 0,-1 0 16,1 0-16,8 0 15,-8-37-15,8 37 16,0-5-16,0 0 16,1-4-16,-10 4 15,9 5-15,-8-4 0,8-1 16,0 0-16,-8-4 16,0 4-16,8 1 15,0-1-15,0-4 16,1 4-16,-10-4 0,9 4 15,-8-4-15,8 0 16,-8-1-16,0 1 16,8 4-16,-8-9 15,0 10-15,0-10 16,-1 4-16,1 1 0,-8 4 16,8-8-16,-9 8 15,17-9-15,-8 5 16,-8 4-16,7-4 15,1-1-15,0 1 0,-8 4 16,7-4-16,-7 0 16,8-1-16,0 1 15,-1 0-15,-7 0 16,0 4-16,-1-4 16,9-1-16,-9 6 0,1-1 15,0-4-15,16-5 16,-9 4-16,18 1 15,-9-14-15,8 4 16,-8 5-16,1-4 0,-10 4 16,1 0-16,8 0 15,0-5-15,-8 1 16,0 4-16,16-5 16,-8 0-16,9-4 15,-1 0-15,-8 4 0,0 1 16,1-6-16,-1 6 15,0-1-15,-8 1 16,8-1-16,8 0 16,0-8-16,-8-1 0,25 0 15,-16 4-15,-1 6 16,-8-5-16,0-5 16,0 4-16,9-4 15,-17 5-15,16-9 0,-8 4 16,-8-5-16,8 5 15,0 0-15,0 0 16,0 10-16,0 4 16,-8-5-16,0 5 15,0 0-15,8 0 0,-17-4 16,9 4-16,8-5 16,-8-4-16,8 4 15,-8 1-15,8-1 0,-8 1 16,-8 4-16,-1 4 15,1-8-15,8 8 16,-9-4-16,-8 0 16,9 5-16,-9-5 15,9 0-15,-1 0 16,1-4-16,-1-1 0,1-4 16,-1-5-16,1 9 15,0-9-15,-1 5 16,1-5-16,8 5 15,-9 9-15,1-9 0,-1 4 16,1 5-16,-1-4 16,-7 4-16,7-5 15,-8 5-15,1 0 16,7-5-16,1-4 16,-9 5-16,9-6 0,-1 10 15,-8-4-15,9-1 16,-1 1-16,1 4 15,-9-5-15,9 0 0,-1-4 16,1 0-16,-1-5 16,-7 5-16,7-5 15,-7 0-15,7 0 16,-8 0-16,1 0 16,-1 10-16,0-6 0,0 1 15,9 0-15,0 4 16,-9-4-16,8 0 15,-7 4-15,-1 0 16,9-4-16,-9 0 0,8 0 16,-16 4-16,9 5 15,-1-5-15,0 5 16,0 1-16,-8-6 16,9 0-16,-1 5 0,0-4 15,1-6-15,-1 6 16,0-10-16,0 5 15,1-10-15,-1 1 16,8 4-16,-7-10 16,-1 11-16,0-1 0,9 0 15,-9 9-15,0-4 16,1 4-16,-1 5 16,0-4-16,0 4 15,1-5-15,-1-4 0,0 4 16,1 1-16,-1-6 15,-8 6-15,8-1 16,0-4-16,1 9 16,-1-5-16,-8 5 0,8-4 15,0-1-15,1-4 16,-1 0-16,0-5 16,1 0-16,-1 0 15,0 0-15,0-5 16,1 10-16,-9-5 0,0 5 15,8 0-15,-8 4 16,0-4-16,0 4 16,8-4-16,-8 4 15,0-9-15,0 5 16,0 0-16,8 0 0,1-1 16,-9 1-16,8 0 15,0 4-15,1-4 16,-9 9-16,8-5 15,0-4-15,-8 5 0,8-1 16,-8-4-16,0 4 16,9-4-16,-9 0 15,0 4-15,0-4 16,0-5-16,0 9 0,0 1 16,0-1-16,0-4 15,0 9-15,0-5 16,0 5-16,0 0 15,0-4-15,0-1 0,0 0 16,0-4-16,0 5 16,0-6-16,0 1 15,0 9-15,8-4 16,-8 4-16,0-5 16,0-4-16,8 9 0,-8 0 15,0 0-15,9-5 16,-9 1-16,0 4 15,0-5-15,8 0 16,-8-4-16,0 5 0,0-6 16,0 6-16,0-6 15,0 6-15,0-5 16,0 4-16,0-4 16,0 4-16,0 0 0,0 1 15,0-1-15,0-4 16,0 4-16,0-4 15,0 0-15,0 0 16,0 4-16,0-4 16,0 4-16,0 5 0,0-4 15,0-1-15,8 5 16,-8 0-16,0-5 16,8 1-16,-8 4 15,0-5-15,9 5 0,-9-4 16,0 8-16,0-4 15,0 0-15,0 5 16,8-5-16,-8 5 16,0 4-16,0-9 15,0 10-15,0-6 0,0 1 16,0 0-16,0-1 16,0 6-16,0-6 15,0 1-15,0 0 16,0 0-16,0 4 0,0 0 15,0 1-15,0-1 16,50-18-16,-50 23 63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02:40.921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11323 9169 0,'0'0'0,"0"0"16,0 0-16,0 0 0,0 0 15,0 0-15,0 0 16,0 0-16,0 0 16,0 0-16,0 0 0,0 0 15,0 0-15,0 0 16,0 0-16,0 0 16,0 0-16,0-107 0,0 79 15,0 0-15,0 0 16,0 0-16,0 5 15,0 0-15,0 0 16,0 4-16,0-4 0,0 0 16,0 4-1,0-4-15,0 4 0,0 5 16,0-4-16,0 4 16,0 0-16,0 0 15,0 0-15,0 0 0,0 0 16,0 0-16,0-5 15,0 5-15,0 0 16,0 0-16,0-4 16,0 8-16,0-13 0,0 5 15,0-6-15,0-4 16,0 5-16,0-5 16,0 0-16,0 5 15,0 0-15,0-5 16,0 0-16,0 5 0,0-1 15,0 1-15,0 0 16,0 4-16,0-4 16,0 4-16,0 1 15,0-1-15,0 1 16,0 4-16,0 0 0,0-5 16,0 5-16,0-4 15,0 4-15,0 0 16,0 4-16,0-4 15,0 5-15,0 0 0,0-1 16,0-3-16,0 3 16,0 1-16,0-5 15,0 5-15,0-5 16,0 4-16,0-4 0,0 5 16,0 0-16,0-5 15,0 0-15,0 5 16,0-5-16,0 0 15,0 0-15,0-5 16,0 1-16,0-1 0,0 5 16,0-5-16,0 5 15,0-4-15,0 8 16,0-8-16,-67 13 16,67-4-16,-8-5 0,8 5 15,0-1-15,0 1 16,0 0-16,-8-5 15,8 4-15,0-3 16,0-1-16,0 4 0,0-4 16,0 5-16,0 0 15,0-5-15,0 0 16,0 0-16,0 5 16,0-1-16,0-4 0,0 5 15,0-5-15,0 0 16,0 5-16,0-5 15,0 0-15,0 0 16,0 5-16,0-1 16,0-8-16,0 8 0,0-4 15,0 5-15,0-5 16,0 0-16,0 0 16,0-4-16,0-1 15,0 0-15,0-4 0,0-5 16,0 0-16,0 0 15,0 5-15,0 5 16,0-1-16,0 0 16,0 5-16,0 0 15,0 0-15,0 1 0,0-1 16,0 4-16,0-4 16,0 0-16,74 0 15,-74 0-15,0 0 16,9 5-16,-1-5 0,-8 0 15,8 5-15,-8-5 16,9 5-16,-9-5 16,0 0-16,8 0 15,-8 0-15,8 5 16,0-5-16,1 0 0,-9 4 16,8-8-16,-8 8 15,8-4-15,0 5 16,-8-5-16,9 0 15,-9 5-15,8-5 0,0 0 16,-8 0-16,9 0 16,-1-9-16,0 4 15,0 5-15,-8-4 16,9 4-16,-9 0 0,8 0 16,0-5-16,-8 5 15,8 0-15,-8 0 16,9 0-16,-9 0 15,8 0-15,0 1 16,-8 3-16,9-4 0,-9 0 16,8 5-16,-8 0 15,0-1-15,8-4 16,0 5-16,1-9 16,-1 4-16,0-5 0,0 5 15,1 0-15,-1 0 16,0 0-16,1 0 15,-1 5-15,0-10 16,0 10-16,1-5 0,-1 0 16,0 0-16,0 0 15,1 0-15,-1 5 16,0-5-16,1 0 16,-9 0-16,8 0 15,0 0-15,-8-5 0,8 6 16,-8-11-16,9 1 15,-9 4-15,0 1 16,8-5-16,-8-1 16,0 6-16,0-1 0,8 0 15,-8 1-15,0-1 16,0 1-16,0-1 16,0 0-16,0 5 15,0-9-15,0 9 0,0-4 16,0-1-16,0 5 15,0 0-15,0-4 16,0 4-16,0-5 16,0 0-16,0 5 15,0 0-15,0-4 0,0 4 16,-66-5-16,58 5 16,-1 0-16,-7-4 15,8 4-15,-1-5 16,1 1-16,-8-6 0,-1 1 15,0 0-15,9 0 16,-17 4-16,9 0 16,-1-4-16,1 4 15,-9 5-15,8 1 16,1-1-16,-1 0 0,1 4 16,-1 1-16,9-5 15,-9 5-15,1-5 16,-1 0-16,1 5 15,-1-5-15,1 0 0,-9-5 16,-8 0-16,8 5 16,0 0-16,0-4 15,0 9-15,9-5 16,-1 0-16,1 4 0,7 1 16,1 0-16,0-1 15,0 1-15,-1 0 16,1 0-16,0-1 15,8 1-15,-8 0 16,8-1-16,0 1 0,0 0 16,0-5-16,0 0 15,0 0-15,0 0 16,0-5-16,0 5 16,0-14-16,0 10 0,0-1 15,0 1-15,0-1 16,0 0-16,66 5 15,-58-4-15,0 4 16,9-9-16,-9 9 16,0-5-16,9 0 0,-9 1 15,9-1-15,-1 5 16,1-9-16,-9 4 16,9 1-16,-9-5 15,8 9-15,-7-10 0,-1 6 16,0 4-16,9-5 15,-9 5-15,0-4 16,9-6-16,0-4 16,7-4-16,-7-5 0,8 4 15,-9 0-15,-7 1 16,7 4-16,-8 5 16,9-1-16,-9 6 15,0 4-15,1-5 16,-9 5-16,8 0 0,0 0 15,-8 0-15,9 1 16,-1 3-16,-8-8 16,8-1-16,0 5 15,1 0-15,-1-5 0,0 1 16,0 4-16,1 0 16,7 5-16,-16-10 15,9 5-15,-1 5 16,0-10-16,0 10 15,1-10-15,-1 5 0,-8 0 16,8 0-16,0 0 16,1-13-16,-9 13 15,8-14-15,-8 4 0,8 1 16,-8 0-16,9 0 16,-9-1-16,0 1 15,8 5-15,-8-1 16,8-4-16,-8 13 15,0-8-15,8-1 0,-8 1 16,9 8-16,-9-8 16,8 4-16,0-5 15,0 5-15,-8 0 16,9-4-16,-1 8 0,-8-4 16,8 0-16,-8 5 15,9-5-15,-9 0 16,0 5-16,0-5 15,0 5-15,0-1 0,0 1 16,8 0-16,-8-1 16,0 1-16,0-10 15,0 10-15,0 0 16,0-5-16,0 5 16,0-1-16,0 1 0,0-5 15,0 0-15,0 5 16,0-10-16,0 0 15,0 6-15,0-6 16,0 0-16,0 5 0,0 0 16,-75-4-16,67 8 15,0-8-15,-9-1 16,9 5-16,0 0 16,-9 0-16,1 0 0,7 0 15,-7 5-15,8-5 16,-9 10-16,0-15 15,9 10-15,0-1 16,-9 1-16,1 0 16,8-1-16,-1-4 0,-7 5 15,7 5-15,1-10 16,-8 4-16,7 6 16,1-6-16,0 6 15,0-15-15,-1 10 0,9-1 16,-8 1-16,0 0 15,-1 0-15,9-5 16,-8 0-16,8 4 16,-8-8-16,8 4 15,-8-5-15,8 10 0,-9-10 16,9 1-16,-8-1 16,8-4-16,0 4 15,0 1-15,-8-1 16,8 0-16,0 1 0,0-1 15,0 5-15,0 0 16,0-4-16,0 8 16,0-4-16,0 5 15,0 0-15,0-1 16,0 1-16,0 0 0,0 0 16,0-1-16,0 1 15,0 0-15,0-1 16,0 1-16,0 4 15,0-4-15,0 0 0,0 4 16,0-9-16,0 14 16,0-9-16,0 0 15,0-1-15,0 1 16,0 0-16,0-10 0,0 10 16,0-5-16,0 0 15,0 4-15,0-3 16,0-1-16,0 0 15,0 4-15,0-8 0,0-1 16,0 0-16,0-8 16,0-6-16,-8 5 15,8-9-15,0 9 16,-9 0-16,9 5 16,0-5-16,0 9 0,-8 1 15,8-10-15,0 14 16,0-5-16,0 5 15,0 0-15,0 5 16,0 0-16,0-10 0,0 10 16,0-1-16,0 1 15,0 0-15,0-10 16,0 5-16,0 0 16,0 10-16,0-6 15,0-8-15,0 18 0,0-19 16,0 10-16,-8 9 15,8-9-15,0-1 16,0 1-16,0 9 16,0-9-16,0 9 0,0-10 15,0 10-15,0 0 16,0 0-16,0-9 16,0 9 30</inkml:trace>
  <inkml:trace contextRef="#ctx0" brushRef="#br0" timeOffset="5042.442">12622 9276 0,'0'0'0,"0"0"0,0 0 15,0 0-15,0 0 16,0 0-16,0 0 15,0 0-15,0 0 0,0 0 16,0 0-16,0 0 16,0 0-16,0 0 15,0 0-15,0 0 16,0 0-16,0 0 0,0 0 16,0-93-16,0 84 15,0-5-15,0 5 16,0-5-16,0 4 15,0-4-15,0 0 0,0 0 16,0-4 0,0-1-16,0-4 0,0 0 15,0-1-15,0 1 16,0 5-16,-66-1 16,57-4-16,9 4 0,-8 0 15,8 5-15,-8 1 16,8-1-16,0 0 15,0 0-15,0 0 16,0 0-16,0 0 0,0-5 16,0 5-16,-9-4 15,9-1-15,0 0 16,0 5-16,0 0 16,0-4-16,0 4 15,0 5-15,0-5 0,-8 0 16,8 0-16,0 0 15,-8 0-15,8 0 16,0 0-16,0-5 16,-8 1-16,8 4 0,0-5 15,0 5-15,-9-4 16,9-1-16,0 5 16,0-5-16,0 1 15,0-1-15,0 1 16,0-1-16,0 0 0,0-9 15,0 15-15,0-11 16,0 6-16,0 4 16,0-10-16,0 10 15,0 1-15,0-6 0,0 5 16,0 0-16,0-5 16,0 1-16,0 4 15,0-5-15,0 1 16,0-1-16,0-4 15,0 4-15,0 1 0,0-1 16,0-4-16,0 4 16,0-4-16,0 0 15,0-1-15,0-4 16,0 0-16,-8-4 0,8-5 16,0 4-16,-8-4 15,8 4-15,0 5 16,0 0-16,0 1 15,0-6-15,0 10 0,0-5 16,-8 0-16,8 5 16,-9-15-16,1 6 15,8-5-15,0-5 16,0-5-16,0-9 0,0 5 16,0 5-16,0-1 15,0 10-15,0 0 16,0 0-16,0 4 15,0-4-15,0 4 16,66 1-16,-58-6 0,1-3 16,7 3-16,-7-8 15,7-29-15,1 24 16,-1 5-16,1 4 16,-1 9-16,1 1 0,-1 4 15,1 9-15,-9-4 16,9 0-16,-1-1 15,1 6-15,-9-5 16,9 4-16,-1-4 0,1 4 16,-1-4-16,-7 9 15,7-9-15,9 4 16,-8 0-16,-1-4 16,1 9-16,-1 0 15,-8-4-15,1 4 0,7-5 16,-7 0-16,-1 1 15,0-5-15,0 4 16,1 0-16,-1 1 16,-8-1-16,8 5 0,0 0 15,-8-4-15,9 4 16,-9 0-16,8 0 16,-8 0-16,8 0 15,-8-5-15,9 5 16,-1 0-16,0 0 0,0-4 15,-8 4-15,9 0 16,-1 0-16,0 0 16,0 5-16,-8-1 15,9 1-15,-9-5 0,0 5 16,8-1-16,-8-3 16,8-1-16,-8 4 15,0 1-15,9-10 16,-9 10-16,0-5 0,0 0 15,8 5-15,-8-5 16,0 5-16,0-5 16,0-5-16,0 5 15,0-5-15,0 1 16,0-1-16,0 1 0,0-1 16,0 0-16,0 5 15,0-4-15,0 4 16,0-5-16,0 5 15,0 0-15,0 0 0,0 0 16,0 0-16,0 1 16,0-1-16,0 4 15,0-4-15,0 5 16,0-5-16,0 5 0,0-1 16,0 1-16,0 0 15,0 0-15,0-5 16,0 9-16,0-9 15,0 0-15,0 9 0,0-4 16,0-5-16,0 5 16,0 4-16,0-4 15,0 0-15,0 4 16,0-4-16,0 4 16,-66-4-16,57 4 0,9 0 15,-8 1-15,0-1 16,8-4-16,-8 4 15,-1 0-15,9 1 16,-8 4-16,0-5 16,8-4-16,-9 9 0,1-5 15,8 0-15,-8 1 16,0-1-16,8 5 16,-17-9-16,9 4 15,0 1-15,-1 4 0,1-5 16,0 0-16,-1 1 15,1-1-15,0 0 16,0 1-16,-1-1 16,1 0-16,0 1 0,0-1 15,-1 0-15,1-4 16,-9 4-16,9 1 16,-8-6-16,7 1 15,-7 0-15,8 4 16,-9-4-16,0 0 0,9-1 15,-8-4-15,-1 0 16,9 0-16,-9 5 16,9-5-16,0 5 15,-9 0-15,9-5 0,0 4 16,-1 1-16,1 0 16,0-1-16,-1 1 15,1-5-15,8 5 16,-8 0-16,0-5 15,-1 4-15,9 1 0,-8-5 16,0 5-16,8-1 16,0-4-16,-8 5 15,8-5-15,-9-4 16,9 4-16,-8 0 0,8 0 16,0 4-16,0-4 15,-8 1-15,8-1 16,0 0-16,0 0 15,0-5-15,0 0 0,0 5 16,0-4-16,0 4 16,0-9-16,0 9 15,0-10-15,0 1 16,0 0-16,0 0 16,0-5-16,0 4 0,0 1 15,0 5-15,0-1 16,66-4-16,-50-1 15,-7 1-15,7 0 16,1 0-16,-1-1 0,1 1 16,-1 9-16,-7-4 15,7 4-15,-7 0 16,7 0-16,-8 0 16,1 0-16,7-5 15,-7 5-15,7-4 0,-8 8 16,1-8-16,-1 4 15,0 0-15,0 5 16,9-5-16,-17 0 16,8 0-16,9-5 0,-9 5 15,9 0-15,-9-9 16,0 4-16,0 1 16,9-6-16,-9 6 15,1-1-15,-9 5 16,8-4-16,0 4 0,-8 4 15,8-8-15,-8 4 16,9 5-16,-1-5 16,-8 0-16,8 0 0,-8 4 15,8-8-15,-8 8 16,9-8-16,-1 9 16,-8-1-16,0 1 15,8 0-15,-8-1 16,9-4-16,-9 5 0,8 0 15,-8-5-15,0 9 16,8-4-16,-8 0 16,0-1-16,0-4 15,0 5-15,0 0 0,0 4 16,0-9-16,0 9 16,0-4-16,0 0 15,0 4-15,0-4 16,0 0-16,0-1 0,0 1 15,0 0-15,0-1 16,0 1-16,0 0 16,0-5-16,0 0 15,0 0-15,0 0 16,0 5-16,0-10 0,0 5 16,0-5-16,-74 1 15,65 8-15,1-13 16,0 9-16,0 0 15,-1 0-15,1-4 0,0 4 16,-1 4-16,1-8 16,0 9-16,0-10 15,-1 10-15,1-10 16,0 10-16,-9-5 0,9 0 16,0 0-16,-1 9 15,-7 1-15,8-15 16,-1 19-16,1-9 15,0-10-15,0 10 16,-9-1-16,9-4 0,-1 1 16,-7-1-16,8 4 15,-1-4-15,-7 0 16,7 5-16,1 0 16,0-1-16,-9 1 0,9-9 15,0 8-15,0-4 16,-1 0-16,1 0 15,-9 0-15,9 0 16,0-4-16,0 9 16,-1-10-16,9 10 0,-8-15 15,0 1-15,0 5 16,-1-1-16,9 5 16,-8-14-16,8 9 15,0-8-15,0 3 0,0 1 16,0 0-16,0 4 15,0-9-15,0 0 16,0 14-16,0-4 16,0-1-16,0 1 0,0-1 15,0 0-15,0 1 16,0-1-16,0 0 16,0-4-16,0 5 15,0-1-15,0 0 16,0 1-16,0-1 0,0 1 15,0-6-15,0 6 16,0-1-16,0 0 16,0 1-16,0-10 15,0 5-15,0-1 0,0 10 16,0-4-16,0-1 16,0 10-16,0-10 15,0 10-15,0 0 16,0-5-16,0 0 0,0 5 15,0-5-15,0 4 16,0 1-16,0 0 16,0-1-16,66 1 15,-66 0-15,0-1 16,8 1-16,-8 0 0,0 0 16,0-1-16,0 6 15,0-6-15,0 1 16,0 4-16,0 1 15,0-6-15,9 1 0,-9 9 16,0-9-16,0-1 16,0 10-16,0-9 15,0 0-15,0 9 16,0-9-16,0-1 16,0 10-16,0-9 0,0 0 15,0-1-15,0 10 16,0-9-16,0 9 15,0-9-15,0 4 16,0 0-16,0 1 0,0-1 16,0 0-16,0 5 15,0-9-15,0 0 16,0 9-16,0-9 16,0 9-16,0 0 0,0-10 15,0 10-15,0 0 16,0 0-16,0 0 62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03:29.351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13664 9523 0,'0'0'0,"0"0"16,0 0-16,0 0 16,0 0-16,0 0 15,0 0-15,0 0 0,0 0 16,0 0-16,0 0 15,0 0-15,0 0 16,0 0-16,0 0 16,0 0-16,0 0 0,0 0 15,0 0-15,-182-107 16,166 79-16,-9 5 16,0 4-16,9-4 15,-1 4-15,-8 0 0,9 1 16,-9-5-16,0-1 15,8 6-15,-7-1 16,-1 5-16,8 0 16,-8 0-16,9 5 15,8 4-15,-1 1 0,-7-6 16,16 6-16,-9 4 16,1-5-16,0 0 15,0 5-15,8-4 16,-9 4-16,9 0 0,-8-5 15,8 5-15,-8 0 16,8 0-16,-8 0 16,8 0-16,-9 0 15,9 0-15,-8 0 0,8 47 16,0-33-16,-8-5 16,8 5-16,0 0 15,0-5-15,0 5 16,0-5-16,0 1 15,0 4-15,0-5 0,0 0 16,0 5-16,0-5 16,0 5-16,0-4 15,0-6-15,0 6 16,0-1-16,0 0 0,0 1 16,0-1-16,0-4 15,0 4-15,0-5 16,0 6-16,0-6 15,0 1-15,0 4 0,0 1 16,0-1-16,0 5 16,0 0-16,0 0 15,0 0-15,0 0 16,0 0-16,0-5 16,0 0-16,0 1 0,0-1 15,0 0-15,0 5 16,0-5-16,0 1 15,0-1-15,0-4 16,0 4-16,0-4 16,0-1-16,0 1 0,0 0 15,0-5-15,0 4 16,0-4-16,0 0 16,0 0-16,0 0 15,0 0-15,-9 0 0,-7 0 16,-1-51-16,1 19 15,-9 4-15,0-5 16,9 5-16,-9 0 16,0 5-16,8 4 0,-7 1 15,7 4-15,1-5 16,-9 1-16,8 8 16,1-4-16,-9-4 15,16 4-15,-7 0 0,-1 0 16,1 0-16,8 0 15,-1 5-15,1-5 16,0 4-16,-1 1 16,1 0-16,8 0 15,0 4-15,-8 0 0,8 1 16,0-1-16,0 0 16,0 5-16,0-4 15,0 4-15,0-5 16,0 5-16,0 0 0,0 0 15,0 0-15,0 0 16,91 0-16,-66 42 16,8-33-16,8 5 15,1 0-15,-1-9 0,-8 4 16,8 0-16,1-4 16,-9 0-16,0 4 15,0-9-15,-8 5 16,-9-5-16,9 4 15,-8-4-15,-1 0 0,1 0 16,-9 0-16,9 0 16,-1 0-16,1 0 15,-1 0-15,-7 0 16,7 0-16,1 0 0,-9 0 16,0 0-16,1 0 15,7 0-15,-8 0 16,1 0-16,-1 0 15,9 0-15,-9 0 16,0-37-16,9 32 0,-9 1 16,8-1-16,-7 0 15,7 1-15,-7 4 16,7-10-16,-8 6 16,1 4-16,-1-5 0,-8 5 15,8-5-15,-8 5 16,8 0-16,-8 0 15,0 0-15,0-4 16,0 4-16,0 0 0,0-5 16,0 5-16,0-4 15,0-6-15,-74 6 16,49 4-16,0-10 16,1 6-16,-1-6 15,0 6-15,0-6 0,-8 1 16,0-5-16,0 5 15,8-5-15,-8 0 16,8 0-16,0 5 16,-8-5-16,8 4 0,0 1 15,9 0-15,-9-5 16,9 4-16,-1-3 16,0-1-16,9 0 15,-8 0-15,-1-10 16,1 10-16,7-4 0,1 4 15,-9-5-15,9 10 16,0-5-16,0 5 16,8-1-16,0 6 15,-9-1-15,9 0 0,0 1 16,0 4-16,0-5 16,0 5-16,0 0 15,0 0-15,0 0 16,0 0-16,91 0 15,-58 42-15,9-19 0,-1 1 16,1 8-16,-1 5 16,0 5-16,1-5 15,-9 1-15,0-1 16,0 5-16,-8-14 0,-9-10 16,9 5-16,-17-4 15,9 0-15,0-1 16,-9 1-16,0-5 15,9 0-15,-9 4 0,0 1 16,0 0-16,1-1 16,-9 6-16,8 3 15,-8-3-15,0-1 16,0 0-16,0 0 16,0-9-16,0 5 0,0-5 15,0 0-15,0 0 16,0-5-16,-66 5 15,49-9-15,-8 9 0,1-10 16,-9 1-16,-1 0 16,10-5-16,-1 0 15,8 0-15,-8 0 16,9 0-16,-17-42 16,16 23-16,-8 1 15,1-10-15,7 0 0,0 5 16,1-1-16,-1-8 15,-7-1-15,7 1 16,0 8-16,1-8 0,8 4 16,-1-9-16,9 4 15,0-9-15,0 0 16,0-13-16,0-1 16,0 9-16,0 5 15,67 10-15,-51-5 0,9 4 16,0-9-16,16 10 15,-8-1-15,9 0 16,-9 5-16,8 5 16,0 0-16,-7 9 0,7 0 15,0-5-15,-8 15 16,9 4-16,-1 0 16,0 0-16,-7 0 15,-1 0-15,0 56 0,-17-42 16,17 13-16,-8 11 15,0 4-15,0-1 16,-9 15-16,-7-9 16,-1-1-16,-8 1 15,0 4-15,0 5 0,0-5 16,0 0-16,0-14 16,-83 1-16,58-1 15,-8 0-15,8-9 16,-8 5-16,9-1 0,-18 5 15,1-4-15,-9 9 16,9-14-16,8-10 16,-9 1-16,1-5 15,8-5-15,0 0 0,8-9 16,0 5-16,-8-5 16,0 0-16,0 0 15,0 0-15,8-37 16,-16 14-16,7-1 15,1 1-15,0 0 0,0-5 16,8 5-16,1-1 16,-1 6-16,8-1 15,1 1-15,7-1 16,-7-4-16,7 4 0,-7 0 16,8 1-16,-1-1 15,9-4-15,-8 4 16,8-4-16,0-5 15,0-4-15,0-15 0,0-27 16,0 13-16,83 5 16,-67 10-16,9 4 15,-8 9-15,8 1 16,8-1-16,8 5 16,0 0-16,1 5 0,-1 5 15,-8 4-15,0 0 16,9 9-16,-1-4 15,-8 4-15,9 5 16,-1 0-16,-8 0 0,8 0 16,1 0-16,-1 47 15,1-33-15,-1 4 16,-16-4-16,8 0 16,-8 5-16,-1-1 0,1 1 15,-8 4-15,8 5 16,-9 9-16,1 1 15,-9-1-15,0 0 16,9 5-16,-9-10 16,-8 6-16,0-1 0,0 5 15,0-10-15,0-4 16,0 5-16,0-5 16,0 4-16,-74-4 15,49 9-15,0 1 0,-16 17 16,-17 15-16,0-9 15,8-24-15,1-5 16,15-4-16,-7-4 16,0-15-16,8 0 15,8 0-15,-8-9 0,8 0 16,0 0-16,-8 0 16,-8 0-16,7 0 15,1-41-15,0 17 16,-8-4-16,-9-13 0,9 3 15,0 6-15,16-1 16,0 5-16,8 5 16,1 0-16,7 0 15,-7 4-15,8-4 16,-1-5-16,-7 0 0,-1 0 16,9 0-16,-9 5 15,1-5-15,-1-5 16,9 1-16,-8 4 15,7-9-15,1 9 0,0 4 16,-1 6-16,9-1 16,-8 5-16,8 0 15,0 5-15,0 4 16,0-4-16,0 9 0,0 0 16,0 0-16,0 0 15,0 0-15,0 56 16,66-10-16,-33 10 15,-8-5-15,8-9 0,-8 0 16,8 9-16,0 5 16,9 28-16,-9-24 15,-8-8-15,8-1 16,-8-5-16,-9-18 16,1-5-16,-1 5 0,-7-9 15,7 4-15,1-9 16,-9 0-16,0-5 15,9 1-15,-9-1 16,0-4-16,-8 4 0,9-9 16,-9 5-16,8-1 15,-8 1-15,8 0 16,-8-5-16,0 4 16,8-4-16,-8 5 0,0-5 15,0 0-15,0 0 16,0 0-16,0 0 15,0 0-15,0 0 16,0 0-16,0 0 16,0 0-16,0-51 0,0 27 15,0-8-15,-74-15 16,57 1-16,-7 4 16,-1-9-16,0 14 15,0-10-15,0 14 0,9 1 16,-1 4-16,1-9 15,-1 14-15,1-10 16,-1 10-16,0-10 16,1 15-16,-1-20 15,1 15-15,-1-5 0,1-4 16,-1 4-16,1 0 16,-1-5-16,9 15 15,-1-6-15,1 15 16,0-5-16,8 5 0,-8-1 15,8 6-15,-9-6 16,9 10-16,0 0 16,0 0-16,-8 0 15,8 0-15,0 0 16,0 0-16,0 42 0,0-18 16,0-1-16,0 0 15,0 10-15,0 4 16,0 5-16,0-5 15,0 10-15,0-6 0,0-3 16,0 17-16,75 11 16,-75-1-16,8-19 15,0 1-15,-8-15 16,8 1-16,1-1 0,-9-8 16,8-1-16,0 9 15,0-8-15,1 4 16,-1 0-16,9-5 15,-9 0-15,0 0 16,0 1-16,1-1 0,-1-5 16,0-4-16,-8 5 15,9 0-15,-9-5 16,8-5-16,-8 5 0,0-5 16,0 0-16,0 1 15,0-6-15,0 1 16,0 0-16,0-5 15,0 0-15,0 0 16,0 0-16,0 0 16,0 0-16,0 0 0,0 0 15,0 0-15,0 0 16,0-47-16,0 29 16,0-6-16,0 1 0,0-5 15,0-4-15,0-6 16,0-3-16,-66-11 15,49 1-15,9-5 16,-9 5-16,9 9 16,0 10-16,-1-1 15,9 5-15,-8 5 0,8 0 16,-8 4-16,8-9 16,0 10-16,-8-1 15,8 0-15,0 5 0,-9 1 16,9 3-16,0-4 15,0 10-15,-8-1 16,8 0-16,0 1 16,0 4-16,0 0 15,0-5-15,0 5 0,0 0 16,0 0-16,0 0 16,0 0-16,0 0 15,0 0-15,0 47 0,0-15 16,0 10-16,0 23 15,0-4-15,0-20 16,0 1-16,0-9 16,0-1-16,0-4 15,0-4-15,0 3 0,0-8 16,0 4-16,66-9 16,-66 0-16,0 0 15,0 0-15,8 0 16,-8 0-16,0-5 0,0 1 15,0-1-15,0-4 16,0-1-16,9 6 16,-9-10-16,0 9 15,0-9-15,0 5 16,0-5-16,0 0 0,0 0 16,0 0-16,0 0 15,0 0-15,0 0 16,0 0-16,0 0 15,0 0-15,0-52 0,0 20 16,0-5-16,0-15 16,-83-8-16,75 13 15,-1 6-15,1-1 16,8-9-16,0 18 16,0-9-16,0 5 0,0 4 15,0 1-15,0 4 16,-8 5-16,8-1 15,0 6-15,0-6 16,0 6-16,0-5 0,0-1 16,0 6-16,0-1 15,0 5-15,0 0 16,0 0-16,0 0 16,0 0-16,0 0 0,0 0 15,0 5-15,0 0 16,0 4-16,0-4 15,0 0-15,0 9 16,0-5-16,0 5 16,0-5-16,0 5 0,0 0 15,0 0-15,0 0 16,0 0-16,0 0 16,0 0-16,0 42 15,0-19-15,0 1 0,0-1 16,0 9-16,0 1 15,74-10-15,-65 10 16,7-5-16,-8-5 16,9 10-16,0 4 0,-1-5 15,1 6-15,-1 3 16,-7 1-16,7-14 16,-8-4-16,-8-1 15,9-5-15,-9-4 16,0 0-16,0-4 0,8-1 15,-8 0-15,0-4 16,0-1-16,0-4 16,0 5-16,0-5 15,0 0-15,0 0 0,0 0 16,0 0-16,0 0 16,0 0-16,0 0 15,0-42-15,0 24 16,0-6-16,0-3 15,0-1-15,0 4 0,0-4 16,0 1-16,-66 3 16,49-4-16,9 5 15,0 4-15,-9-8 16,9 8-16,-1 0 0,1 1 16,-8-6-16,7 6 15,1-5-15,-8 4 16,7-14-16,1 15 15,0-5-15,-1-1 0,1-4 16,0 5-16,0 0 16,-1 4-16,9 1 15,-8-1-15,8 5 16,-8-5-16,8 10 16,0-9-16,0 8 0,0-4 15,0 5-15,0 0 16,0-1-16,0 1 15,0 0-15,0 4 16,0 0-16,0 1 0,0-1 16,0 1-16,0 4 15,0 0-15,0 0 16,0 0-16,0 0 16,0 0-16,0 0 0,0 0 15,0 0-15,0 0 16,0 51-16,0-19 15,0 15-15,66-5 16,-49 4-16,7-9 16,-15 1-16,7-10 0,1-1 15,-9-3-15,0-6 16,9 1-16,-9 0 16,0-1-16,1 1 15,7 4-15,-7-4 0,-1-1 16,8 5-16,-7-4 15,-1 0-15,8-1 16,-7-4-16,-9 5 16,8-5-16,0 0 15,-8 0-15,9 0 0,-9 0 16,8-5-16,-8 5 16,8 0-16,-8 4 15,0-8-15,8 4 16,-8-5-16,0 5 0,9 0 15,-9-9-15,8 4 16,-8 0-16,8-4 16,-8-1-16,8 1 15,-8 0-15,0-1 0,0 1 16,0-5-16,0 5 16,0-5-16,0 0 15,0 0-15,0 0 16,0 0-16,0 0 15,0 0-15,0 0 0,0-51 16,0 27-16,0-8 16,0 4-16,-74-5 15,66 1-15,-9 4 16,1 0-16,7 0 0,-7 9 16,8-9-16,-9 5 15,9 5-15,-9-6 16,9 1-16,0 4 15,-9-4-15,9-5 16,-9 5-16,9-5 0,0-4 16,-9-6-16,9 6 15,0 4-15,-1 0 16,9 5-16,-8 4 16,8-4-16,-8 0 0,8 9 15,0 0-15,-9 0 16,9 0-16,0 0 15,0 4-15,0-3 16,0 3-16,0 1 16,0-5-16,0 5 0,0 4 15,0-4-15,0 4 16,0 0-16,-8 1 16,8 4-16,0-5 15,0 5-15,0 0 0,0 0 16,0 0-16,0 0 15,0 0-15,0 0 16,0 0-16,0 0 16,0 0-16,0 0 0,0 0 15,0 42-15,0-9 16,0 13-16,0 1 16,0-6-16,0-8 15,0 0-15,75-6 16,-75-3-16,8-1 0,0-4 15,0 4-15,1-5 16,-1-4-16,0 10 16,1-6-16,-1 1 0,0 0 15,0-1-15,1-4 16,-1 5-16,9-1 16,-9-4-16,0 5 15,9-1-15,-9-4 16,8 10-16,-7-10 15,-1 0-15,9 4 0,-9 1 16,0-1-16,0-4 16,1 5-16,7 4 15,-8-13-15,1 4 16,-1 4-16,0-4 0,1 0 16,-9-5-16,8 5 15,0-4-15,-8-1 16,8 0-16,-8 5 15,9-9-15,-9 9 0,8-5 16,-8 0-16,8 5 16,-8 0-16,8-4 15,-8-1-15,9 0 16,-9 5-16,8-5 0,-8 1 16,8-1-16,-8 0 15,0-4-15,9 0 16,-9 4-16,0-4 15,0 4-15,8-4 0,-8-1 16,0 6-16,0-6 16,0 5-16,8-4 15,-8 4-15,0-4 16,0 0-16,0-1 16,8 1-16,-8-5 0,0 9 15,0-4-15,0 0 16,0-5-16,9 32 15,24 43-15,-33-75 47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11:37.190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12522 7280 0,'0'0'0,"0"0"16,0 0-16,0 0 0,0 0 16,0 0-16,0 0 15,0 0-15,0 0 16,0 0-16,0 0 16,0 0-16,0 0 15,0 98-15,0-65 0,0 18 16,67 5-16,-59-10 15,0 10-15,-8-14 16,8-5-16,-8 0 16,9-18-16,-9 0 0,8-6 15,-8 1-15,0-4 16,8-1-16,-8-4 16,0-1-16,0 6 15,0-10-15,0 4 0,0-4 16,0 0-16,0 0 15,0 0-15,0 0 16,0 0-16,0 0 16,0-51-16,0 23 15,0-14-15,0 0 0,0 5 16,0 5-16,0 8 16,-66 1-16,58 5 15,8-1-15,0 0 16,0 5-16,0 0 15,0 0-15,0 1 0,0-1 16,-8 9-16,8-4 16,0-1-16,0 10 15,0-4-15,0 4 16,0-5-16,0 5 0,0 0 16,0 0-16,0 0 15,0 60-15,0 1 16,0 18-16,0-23 15,0-10-15,0 20 0,0-25 16,0-3-16,0 8 16,0 10-16,66-5 15,-58 0-15,-8 0 16,8-18-16,-8-14 0,0 4 16,0-9-16,0-5 15,0-4-15,0-1 16,0 1-16,0 0 15,0-1-15,0-4 16,0 0-16,0 0 0,0-41 16,0 8-16,0 5 15,0-9-15,0 0 16,0-5-16,0-5 16,0 10-16,0-9 0,0-10 15,0-9-15,-66-5 16,66 19-16,-8 9 15,8 5-15,0 9 16,0 4-16,0 6 0,0-1 16,0 5-16,0 5 15,0 4-15,0-4 16,0 4-16,-8 5 16,8 0-16,0-4 15,0 4-15,0 0 0,0 0 16,0 51-16,0 5 15,0 13-15,0-3 16,0-6-16,0 0 16,0-13-16,0 4 0,74-14 15,-74 15-15,8-6 16,-8-13-16,0 4 16,9-5-16,-9-8 15,0-10-15,8-5 16,-8 0-16,0-4 0,0 0 15,0-5-15,0 0 16,8 0-16,-8 0 16,0 0-16,8-61 15,-8 19-15,0-4 0,0-5 16,0-5-16,0-14 16,0-32-16,0 18 15,0 9-15,0 20 16,0 13-16,0 4 15,0 11-15,0-11 0,0 6 16,0 4-16,0 0 16,0 5-16,0-1 15,0 10-15,0-4 16,0 9-16,0-1 0,0 1 16,0 4-16,0 1 15,0 4-15,0 0 16,0 0-16,0 0 15,0 0-15,0 0 0,0 0 16,9 69-16,-1-8 16,0 46-16,0-37 15,-8-1-15,9-17 16,-9-6-16,0-13 16,0 4-16,0-9 0,0-5 15,0 0-15,0-4 16,0-10-16,0 1 15,0-1-15,0-4 16,0-1-16,0-4 0,0 5 16,0-5-16,0 0 15,0 0-15,0 0 16,0-47-16,0-27 16,0-28-16,0 32 15,0 0-15,0 23 0,0 6 16,0 3-16,-75 6 15,75 4-15,-8 9 16,0 1-16,8 4 0,-9 0 16,9 9-16,0 0 15,0 1-15,-8-1 16,8 5-16,0 0 16,0 0-16,0 0 15,-8 0-15,0 42 0,-17 37 16,17 0-16,-1 10 15,9-10-15,0-14 16,0-5-16,0-4 16,0-23-16,0-1 0,0-8 15,0 3-15,0-13 16,0 0-16,0-9 16,0 4-16,0-9 15,0 5-15,0-5 0,0 0 16,0 0-1,0 0-15,0-56 0,0 10 16,-8-71-16,8 34 16,0-6-16,0 5 15,0 15-15,0 8 0,0 19 16,0 0-16,0 10 16,0 18-16,0-5 15,0 10-15,0-5 16,0 9-16,0 1 0,0 4 15,0-5-15,0 5 16,0 0-16,0 0 16,0 0-16,0 37 15,0-4-15,0 37 0,74 37 16,-65 0-16,7-28 16,-7-9-16,-1-10 15,0-13-15,0-6 16,1-3-16,-9-1 15,0-9-15,0-5 0,8-4 16,-8-10-16,0 0 16,0-4-16,0 0 15,0-1-15,0-4 16,0 0-16,8 0 0,-8 0 16,0-79-16,0 9 15,0-102-15,0 93 16,0 5-16,0 18 15,0-5-15,0 10 16,0 9-16,0-4 0,0-1 16,0 10-16,0-5 15,0 5-15,-74 14 16,74-1-16,-9 10 16,9 1-16,0 8 0,0-4 15,0 9-15,0-5 16,0 5-16,0 0 15,0 0-15,0 0 16,0 46-16,0 10 0,0 23 16,0 24-16,67 69 15,-59-70-15,-8-18 16,8-38-16,-8 10 16,0-23-16,8 4 15,-8-9-15,0 0 0,0-14 16,0 0-16,0-5 15,0 0-15,0 1 16,0-10-16,0 4 16,0-4-16,0 0 0,0 0 15,9 0-15,-9-74 16,16-33-16,-7-42 16,-9 75-16,0 27 15,0-9-15,0 14 0,0 10 16,0 4-16,0 5 15,0 4-15,0 5 16,0 0-16,0 5 16,0-5-16,0 9 15,0-4-15,0 4 0,0 5 16,0-4-16,0 4 16,0 0-16,0 0 15,0 0-15,0 0 16,0 69-16,0 57 0,8 0 15,0-29-15,-8-32 16,8-4-16,-8-15 16,0 1-16,0-14 15,0-6-15,0 1 0,0-9 16,0 0-16,0-5 16,0-10-16,0 1 15,0-1-15,0-4 16,0 0-16,0 0 0,0 0 15,0-60-15,0-24 16,0-69-16,0 50 16,0 24-16,0 10 15,0-6-15,0 24 16,0 4-16,0 1 0,0 13 16,0-4-16,0 9 15,0-4-15,0 8 16,0 1-16,-66 14 15,58 4-15,8 0 0,0-4 16,0 9-16,0 0 16,-8 0-16,8 0 15,0 0-15,0 51 16,0-9-16,0 0 16,0 19-16,0 22 0,0 15 15,0-5-15,0-32 16,0-10-16,0-9 15,-9-10-15,9-9 16,0 1-16,0-10 16,0-5-16,0-4 0,0-1 15,0-4-15,0 0 16,-8 0-16,8 0 16,-25-116-16,17 46 15,8-4-15,0-1 0,0-13 16,-8 4-16,8 5 15,-9-9-15,9 23 16,0 23-16,-8 14 16,8 9-16,0 5 0,0 10 15,0-6-15,0 6 16,0-1-16,0 0 16,0 5-16,0 0 15,0 0-15,0 0 0,0 0 16,0 0-16,0 61 15,0-24-15,0 0 16,0 19-16,0-9 16,0 18-16,0 18 15,-16 20-15,16 18 0,0-38 16,0 10-16,0-32 16,0-5-16,-9-5 15,1-9-15,0-5 16,8 0-16,-8-9 0,-1-9 15,9 4-15,0-9 16,-8 0-16,8 5 16,0-1-16,0-9 15,0 1-15,0-1 16,-8 0-16,8 1 0,0-6 16,0 1-16,0 0 15,0-1-15,0 1 16,0 0-16,0-1 15,0-4-15,0 5 0,0 0 16,0-5-16,0 4 16,0 1-16,0-5 15,0 0-15,-9 0 16,9 5-16,0-5 16,0 0-16,0 0 0,0 0 15,0 0 32</inkml:trace>
  <inkml:trace contextRef="#ctx0" brushRef="#br0" timeOffset="5094.981">11314 7741 0,'0'0'0,"0"0"16,0 0-16,0 0 0,0 0 15,0 0-15,0 0 16,0 0-16,0 0 15,0 0-15,0 0 0,0 0 16,0 0-16,0 0 16,0 0-16,0 0 15,0 0-15,0 0 16,0-116-16,0 64 0,0 11 16,-74 8-16,74-4 15,0-14-15,0 9 16,-8 0-16,-1-14 15,9 10-15,-8-6 16,0-8-16,0 18 0,-1 14 16,1 0-16,8 10 15,-8-1-15,-1 5 16,9 9-16,-8 1 16,8 4-16,0-5 0,0 5 15,0 0-15,0 0 16,0 0-16,0 0 15,0 56-15,0-19 16,0 19-16,0 4 16,0 10-16,0 23 0,0 51 15,0-18-15,0-24 16,0-9-16,0-32 16,0-1-16,0 6 15,0-1-15,0-14 16,0-5-16,0-22 0,0-1 15,0-9-15,0 0 16,0-10-16,0 1 16,0 4-16,0-9 15,0 0-15,0 0 0,0 0 16,0-65-16,0 23 16,0-9-16,0-19 15,0 5-15,0 5 16,0-5-16,0-33 0,0 33 15,-8 0-15,8-5 16,0-9-16,0 23 16,0 0-16,0 14 15,0 1-15,0 13 0,0 9 16,0 0-16,0 5 16,0 5-16,0 0 15,0 4-15,0 1 16,0 4-16,0-5 0,0 5 15,0 0-15,0 0 16,0 42-16,0 4 16,0 19-16,0 56 15,0 10-15,0-38 16,0-5-16,0-18 16,0 0-16,0-5 0,0 18 15,0 29-15,0-28 16,0-19-16,0-19 15,0-8-15,0-15 0,66 0 16,-58-13-16,-8-1 16,0-5-16,0-4 15,0 0-15,0 0 16,0 0-16,0-41 0,0-34 16,0-4-16,0 5 15,0 9-15,0 4 16,0 10-16,0-5 15,0 0-15,0 19 0,0-9 16,0-1-16,0 19 16,0-4-16,0 8 15,0 15-15,0 0 16,0-1-16,0 6 16,0-1-16,0 5 0,0 0 15,0 0-15,0 0 16,0 0-16,0 61 15,0 4-15,0 0 16,0 23-16,0-13 0,0 36 16,0-27-16,0-24 15,0 24-15,0-28 16,0-14-16,0-10 16,0-4-16,0 0 15,0-14-15,0 0 0,0 0 16,0-9-16,0-1 15,0-4-15,0 0 16,0 0-16,0 0 16,0-97-16,33-24 0,-8 28 15,8 4-15,-8 24 16,-8-5-16,-1 19 16,-7 5-16,-1-1 15,8 5-15,-7 5 0,-1 9 16,0 0-16,-8 5 15,9 9-15,-9 5 16,0 4-16,0 1 16,8 4-16,-8-5 15,0 5-15,0 0 0,8 0 16,-8 0-16,8 0 16,-8 65-16,9-32 15,-1-6-15,0 11 16,-8-10-16,8 4 0,1 1 15,-9-10-15,8 10 16,-8-6-16,8 6 16,-8-10-16,0-4 15,9-5-15,-9-5 16,0-4-16,0-1 0,0-4 16,0 0-16,0 0 15,0 0-15,0 0 16,0-69-16,0 22 15,0-9-15,8-18 0,-8-28 16,0 4-16,0 33 16,0 14-16,0 4 15,0 14-15,0 6 16,0 8-16,0 0 0,0 10 16,0-10-16,-75 10 15,75 0-15,0 4 16,0 5-16,-8-4 15,8 4-15,0 0 0,0 0 16,-8 0-16,0 0 16,-17 83-16,0 48 15,8-52-15,1 28 16,-1-38-16,9-13 16,-9 33-16,1-10 0,-1-19 15,9-4-15,0-5 16,-1-14-16,9-13 15,-8-6-15,0-4 16,8-9-16,0-1 0,0 1 16,0-5-16,-8 0 15,8 0-15,-9-51 16,1-14-16,8-47 16,0 33-16,0 5 0,0-24 15,0-4-15,0 23 16,-8 13-16,8 1 15,0 19-15,0 9 16,0-1-16,0 10 16,0 5-16,0 5 0,0 4 15,0 4-15,0 6 16,0-6-16,0 6 16,0 4-16,0 0 15,0 0-15,-8 0 0,-1 0 16,1 93-16,-9 18 15,17 6-15,0-15 16,-8-23-16,8 28 16,-8 14-16,8-19 15,0-41-15,0 23 0,0-43 16,-8 1-16,8-14 16,0-9-16,0-5 15,0 0-15,-9-5 16,9 0-16,0-9 0,0 5 15,0-5-15,0 0 16,0 0-16,-8-51 16,0-61-16,8 29 15,0-34-15,0 24 16,0 23-16,0 1 0,0-10 16,0 9-16,-8 14 15,-1 5-15,1 4 16,8 15-16,-8-15 15,8 5-15,0 5 0,0 4 16,0 1-16,0 9 16,0-5-16,0 9 15,0 1-15,0 8 16,0 1-16,0 4 0,0 5 16,0 0-16,0 0 15,0 0-15,0 0 16,0 0-16,0 79 15,0 24-15,0 32 16,0-42-16,0-28 0,0 9 16,0-27-16,0 9 15,0-10-15,0-9 16,0 1-16,0-15 16,0-5-16,0 1 0,0-10 15,0-4-15,0 0 16,0-1-16,0-4 15,0 0-15,0 0 16,0 0-16,0 0 0,0-70 16,0 19-16,0-18 15,0-11-15,0-13 16,0 38-16,0-11 16,0 1-16,0 28 15,0-9-15,0 8 0,0 6 16,0 9-16,0 4 15,0 5-15,0 5 16,0 4-16,0 0 16,0 1-16,0-1 0,0 5 15,0 0-15,0 0 16,0 0-16,0 0 16,0 84-16,0 27 15,0-4-15,0 10 16,0-15-16,0-37 0,0 47 15,82 46-15,-73-70 16,7-4-16,1-14 16,-9-33-16,-8 0 15,8-9-15,1 0 0,-9-14 16,0 0-16,8 0 16,-8-9-16,0-1 15,0-4-15,0 0 16,0 0-16,0 0 15,0 0-15,0-83 0,0-24 16,0 4-16,8 20 16,0 17-16,-8 1 15,9 0-15,-9 0 16,0 19-16,0-20 0,0 6 16,0 4-16,0 5 15,0 9-15,0 14 16,0 0-16,0 14 15,0 5-15,0 4 0,0 1 16,0-1-16,0 5 16,0 0-16,0 0 15,0 0-15,0 0 16,8 74-16,-8-22 0,17 27 16,-1-14-16,-8-23 15,-8 4-15,0 5 16,0 19-16,0 0 15,0-5-15,9 0 0,-9-18 16,8-10 0,-8-5-16,8-8 0,-8-1 15,9-14-15,-9 1 16,0-1-16,0-9 16,0 5-16,0-5 0,0 0 15,8 0-15,0-98 16,0 28-16,1-4 15,-1 9-15,-8-5 16,0 5-16,0-28 0,0 9 16,0-9-16,0 28 15,0 14-15,0 13 16,0 6-16,0 8 16,0 1-16,0 5 0,0 4 15,0 4-15,0 6 16,0-1-16,0-4 15,0 9-15,0 0 16,0 0-16,0 0 0,0 0 16,-75 0-16,75 51 15,-8 47-15,8-29 16,0-3-16,0-11 16,0 1-16,0-14 15,0 5-15,0 8 0,0 29 16,0-9-16,0 4 15,0-28-15,0-14 16,-8-14-16,8-4 16,0-5-16,0-10 15,0 10-15,0-9 0,0-5 16,0 5-16,0-5 16,0 0-16,-8 0 15,-1-93-15,9 23 16,0-9-16,0 9 0,-8-9 15,0 9-15,-9-37 16,9 28-16,0 9 16,-1 15-16,1 13 15,8-5-15,0 19 16,-8-14-16,8 14 0,0-4 16,0 13-16,0 1 15,0 4-15,-8 4 16,8-4-16,0 10 15,0-1-15,0 5 0,0-5 16,0 5-16,0 0 16,0 0-16,0 0 15,0 0-15,-9 66 16,9-11-16,0 29 0,0 0 16,0-14-16,0 9 15,0-28-15,0 9 16,0-4-16,-8 0 15,0 5-15,8-6 0,-9 6 16,9-15-16,0-8 16,-8-10-16,8-10 15,0 1-15,0-5 16,0-5-16,-8 5 16,8-9-16,0 4 0,0 0 15,0-4-15,0-5 16,0 4-16,0 6 15,0-6-15,0-4 16,0 5-16,0 0 0,0-5 16,0 4-16,0-4 15,0 5-15,0 0 16,0-5-16,0 0 16,0 4-16,0-4 0,0 0 15,0 5-15,0-5 16,0 5-16,0-5 15,0 0-15,0 4 16,0-4-16,-8 5 16,8 0-16,0-1 0,0 1 15,0 0-15,0 4 16,0-4-16,0 4 16,0 0-16,0-4 15,0 4-15,0 0 0,0-4 16,0 0-16,-9 4 15,9-4-15,0 4 16,0 0-16,0 1 16,-8-1-16,8 0 0,0 0 15,0-4-15,0 4 16,-8-4-16,8 0 16,0-1-16,0 1 15,0 0-15,0-5 16,0 4-16,0 1 0,0-5 15,0 0-15,0 5 16,-8-5-16,8 0 16,0 0-16,0 4 15,0-4-15,0 0 0,0 5 16,0-5 31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13:24.604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12613 8402 0,'0'0'0,"0"0"16,0 0-16,0 0 15,0 0-15,0 0 16,0 0-16,0 0 16,0 0-16,0 0 0,0 0 15,0 0-15,0 0 16,0 0-16,0 0 15,0 0-15,0 0 16,0 0-16,0 0 16,0 0-16,0 0 0,0 0 15,0 0-15,0 0 16,0 0-16,0 0 16,0 0-16,0 0 0,0 0 15,0 0-15,0 0 16,0 0-16,0 0 15,0 0-15,0 0 16,0 0-16,0 0 16,0 0-16,0 0 0,0 0 15,0 0-15,0 0 16,0 0-16,0 0 16,0 0-16,174 41 15,-165-41-15,7 0 0,1 0 16,-1 0-16,9 0 15,0 0-15,-9 0 16,1 0-16,-1 0 16,1-37-16,0 33 15,-9-1-15,8 5 0,1-5 16,-1 5-16,1-4 16,-9-1-16,9 5 15,-9-5-15,9 5 16,-9 0-16,8-4 0,-7-1 15,7 5-15,-7-5 16,-1 5-16,8-4 16,1 4-16,-9 0 15,9-5-15,-9 5 0,9 0 16,-1-5-16,1 5 16,-1-4-16,1 4 15,-9-5-15,17 0 16,-17 1-16,9 4 0,-1-5 15,1 0-15,-9 1 16,9-6-16,-1 6 16,-8-1-16,9 1 15,-9-1-15,9 0 16,-9-4-16,0 4 0,1 1 16,-1-1-16,0 0 15,0-4-15,1 4 16,-1 1-16,0-1 15,1 0-15,-1-4 0,8 4 16,-7 1-16,-1-1 16,0 1-16,0-1 15,1 0-15,-1 1 16,0-1-16,1 0 0,-1 5 16,8-4-16,-7-1 15,-1-4-15,0 4 16,0 0-16,1 5 15,-1-4-15,0-1 16,9-4-16,-9 4 0,-8 0 16,17 1-16,-9-1 15,0 0-15,1-4 16,-1 5-16,0 4 16,0-5-16,1 0 0,-1-4 15,0 4-15,0 1 16,1-1-16,-1 0 15,9-4-15,-9 4 16,0 1-16,0-6 16,9 6-16,-9-1 0,0 0 15,9 1-15,-9-1 16,1 0-16,-1 1 16,8-1-16,-7 1 15,-1-6-15,0 10 0,0-9 16,1 4-16,-1 1 15,0-1-15,1-4 16,-1 4-16,0 0 16,0-4-16,9 0 0,-9 4 15,0 0-15,1-4 16,7-5-16,1 10 16,-1-6-16,1-4 15,-9 10-15,9-6 16,-9 6-16,9-10 0,-9 4 15,8 6-15,-7-10 16,-1 9-16,0-4 16,1 0-16,-1-1 15,0 1-15,0-5 0,1 0 16,-1 9-16,0-9 16,0 5-16,1 0 15,-1-5-15,0 5 16,1-10-16,-9 14 0,8-4 15,0-5-15,0 9 16,-8-4-16,9 0 16,-1-5-16,-8 4 15,8-3-15,0 3 16,1 1-16,-9-5 0,8 5 16,-8-1-16,8 1 15,1 0-15,-9 4 16,8-4-16,-8-1 15,8 6-15,-8-5 0,8-1 16,1 1-16,-1 0 16,-8-1-16,8 6 15,0-6-15,1 1 16,-9 0-16,8-1 0,0 6 16,1-10-16,-1 5 15,-8 4-15,8-4 16,0-1-16,1 6 15,-9-6-15,8 6 16,0-6-16,0 1 0,1 0 16,-1-1-16,0 1 15,1 0-15,-1 4 16,0-9-16,0 10 16,-8-6-16,17-4 0,-9 5 15,1 0-15,-1-5 16,0 4-16,0-4 15,1 1-15,-1-1 16,0 0-16,0-5 0,9 5 16,-9-9-16,1 4 15,-9 5-15,8-4 16,0-1-16,0 0 16,1 5-16,-9-4 15,8 4-15,-8 5 0,8-5 16,-8 0-16,8 4 15,-8-8-15,9 4 16,-9 0-16,8 0 16,-8-5-16,8 5 0,1-4 15,-9-1-15,8 5 16,0-4-16,-8 4 16,8 0-16,1 0 15,-1 0-15,-8 0 16,8 0-16,0 0 0,-8 0 15,9-5-15,-1 5 16,-8 0-16,8 0 16,-8 0-16,9 1 15,-9-1-15,0-5 0,8 0 16,-8-4-16,0 0 16,8 0-16,-8 4 15,0 0-15,0 1 16,8-6-16,-8 6 0,0 4 15,0-5-15,0 5 16,9 0-16,-9 0 16,0-4-16,8 4 15,0 0-15,0 0 16,1 0-16,-9 5 0,8-5 16,0-10-16,1 11 15,-9-1-15,8 4 16,0-4-16,-8 5 15,8 4-15,-8-9 16,0 5-16,9 4 0,-9-4 16,8 0-16,-8 0 15,0 4-15,8-4 16,-8-1-16,8 1 16,-8 0-16,0-1 0,0 6 15,9-6-15,-9 1 16,0 4-16,8-4 15,-8 0-15,0-5 16,8 5-16,-8-5 0,0 0 16,9-14-16,-9 0 15,0 9-15,8-4 16,-8 0-16,8-1 16,-8 1-16,8-5 0,1 5 15,-9 4-15,8 5 16,-8-4-16,8 4 15,-8 0-15,9-5 16,-9 5-16,8 0 0,0 5 16,-8-5-16,0-4 15,8 4-15,-8 4 16,0 1-16,9-5 16,-9 5-16,0-5 15,0-5-15,8 5 16,-8 5-16,0 0 0,8-5 15,-8 4-15,0-4 16,8 0-16,-8 0 16,0 1-16,9 3 0,-9-4 15,0 5-15,8-10 16,-8 10-16,8-5 16,-8 0-16,0-9 15,9-10-15,-9 15 0,8-1 16,-8-4-16,0 4 15,0 1-15,0 4 16,8 0-16,-8-10 16,0 15-16,8 0 0,-8-5 15,0 0-15,9 0 16,-9 5-16,0-1 16,8-8-16,-8 8 15,0-4-15,0 5 16,0-5-16,8 0 0,-8 5 15,0 0-15,0-5 16,0 0-16,0 0 16,0 4-16,0 1 15,0 0-15,0 0 16,0-5-16,0 4 0,0 1 16,0 0-16,0-1 15,0 1-15,0 0 16,0-1-16,0 1 15,0 0-15,0 0 0,0-1 16,0-4-16,0 0 16,8 0-16,-8 0 15,0 0-15,0 1 16,0-1-16,0 0 0,0-5 16,0 0-16,0-4 15,0 0-15,0 14 16,0-5-16,0-10 15,0 10-15,0 0 0,0 1 16,0-1-16,0 0 16,0 4-16,0-4 15,0 0-15,0 10 16,0-6-16,0-4 16,0 5-16,0 0 0,0 0 15,0-1-15,0-4 16,0 0-16,0 5 15,0 0-15,0-1 16,0 1-16,0-5 0,0 5 16,0 0-16,0-1 15,0 6-15,0-6 16,0 1-16,0 0 16,0-1-16,0 1 15,0 0-15,0 4 0,0 0 16,0-4-16,0 0 15,0 0-15,0-1 16,0-4-16,0 5 16,0 0-16,0-1 0,0 1 15,9-10-15,-9 10 16,0 0-16,0-5 16,0 5-16,0-5 15,0 0-15,0 4 0,8-8 16,-8 4-16,0 0 15,0 0-15,0 0 16,0 5-16,0-5 16,0 0-16,0 9 15,0-4-15,0-1 0,0 6 16,0-1-16,0 1 16,0-1-16,0 0 15,0 1-15,0 4 16,0 0-16,0 0 0,0 0 15,0 0-15,0 0 63</inkml:trace>
  <inkml:trace contextRef="#ctx0" brushRef="#br0" timeOffset="3994.144">12506 9271 0,'0'0'16,"0"0"-16,0 0 0,0 0 16,0 0-16,0 0 15,0 0-15,0 0 16,0 0-16,0 0 16,0 0-16,0 0 0,0 0 15,0 0-15,0 0 16,0 0-16,0 0 15,0 0-15,0 0 16,0 0-16,0 0 0,0 0 16,0 0-16,0 0 15,0 0-15,0 0 16,0 0-16,0 0 16,0 0-16,0 0 15,0 0-15,0 0 0,0 0 16,0 0-16,0 0 15,0 0-15,182 0 16,-174 0-16,9 0 16,-9 0-16,9 0 0,-1 0 15,-8 0-15,9 0 16,-9 0-16,9 0 16,-9 0-16,9 0 15,-1 0-15,9 0 16,-8 0-16,-1 0 0,1 0 15,7 0-15,1 0 16,-8 0-16,8 0 16,-9 0-16,9 0 15,-8 0-15,-1 0 0,1 0 16,-1 0-16,1-37 16,-9 33-16,17-1 15,-17 5-15,9-5 16,-1 1-16,1-1 0,-1 0 15,1 1-15,-1-1 16,1 0-16,0-4 16,-1 4-16,1 1 15,-1-1-15,9 0 16,-8 1-16,-1-5 0,1 4 16,-1-4-16,1 4 15,-1 0-15,9-4 16,0 4-16,-9-4 15,1 4-15,8-4 16,-9 0-16,-7 4 0,7 0 16,1 1-16,-1-1 15,-7-4-15,7 4 16,1-4-16,-1 4 16,1-4-16,-9 4 0,9-4 15,-1 0-15,1-1 16,-1 1-16,1-5 15,-1 5-15,9-5 0,-8-5 16,8 5-16,-1-4 16,1 4-16,-8 0 15,8 0-15,-1 0 16,1 0-16,0 0 16,-8 0-16,7 5 0,-7-5 15,-1 4-15,1 1 16,8-5-16,-9 5 15,1 0-15,8-1 16,-9 1-16,9-5 0,0 5 16,0-5-16,0 4 15,-1 1-15,1-5 16,-8 5-16,8 0 16,-9-5-16,9 0 15,0 0-15,-9 0 16,9 0-16,0 0 0,0 0 15,0 5-15,-1-1 16,-7-4-16,8 5 16,0-5-16,0-5 0,8 1 15,-9-5-15,10-1 16,-1-4-16,-9 5 16,1-5-16,0 0 15,0-4-15,8 4 0,-8 0 16,-9 0-1,9-5-15,0 10 0,-8 5 16,7-6-16,-7-4 16,-1 0-16,9 1 0,-8-1 15,-1 0-15,9 9 16,-8-4-16,-1 4 16,9-9-16,-8 10 15,-1-1-15,9-13 16,0 8-16,-9-4 0,9-4 15,-8-5-15,-1 9 16,1-5-16,-1 5 16,-7 10-16,-1-1 15,9 0-15,-9 1 16,8-5-16,1 4 0,-9 0 16,9 1-16,8-6 15,-9 1-15,9 9 16,-17-4-16,17-6 15,-17 10-15,9-9 0,-1 9 16,-7 0-16,7 0 16,-7-4-16,-1 8 15,0-8-15,0 4 16,9 0-16,-9-9 0,0 9 16,9-10-16,-9-4 15,9-4-15,-1 4 16,-7 0-16,7 0 15,1 10-15,-9-6 16,9-4-16,-9 10 0,8-1 16,1 1-16,-9-6 15,9 6-15,-9-1 16,9 0-16,-9 1 16,0-5-16,9 4 0,-9 5 15,0-9-15,9 9 16,-9-5-16,0 1 15,9-1-15,-9 0 16,9-4-16,-9 5 0,9-6 16,-9 6-16,0-10 15,9 9-15,-9-4 16,0 0-16,0 4 16,1 0-16,-1-9 15,-8 5-15,8 5 0,1-6 16,-1 1-16,0 0 15,0 0-15,1 4 16,-1-4-16,8-5 16,-7 0-16,-1 9 0,0 1 15,1 4-15,-1-5 16,0 0-16,0 1 16,-8-1-16,9-4 15,-1 4-15,-8 1 0,0-5 16,8 4-16,-8-4 15,0-5-15,8 0 16,-8 0-16,0 0 16,9 0-16,-9 5 0,8 0 15,-8-1-15,0 1 16,8 0-16,-8 0 16,9-1-16,-9 1 15,8-5-15,-8 0 16,8 10-16,-8-1 0,0 0 15,0-4-15,8 5 16,-8-6-16,0 1 16,0 4-16,0-4 15,0 5-15,0-6 0,0-4 16,0 10-16,0-6 16,0 1-16,0 0 15,0 0-15,0-5 16,0 5-16,0 4 0,0 0 15,0 1-15,0-1 16,0 0-16,0 6 16,0-1-16,0 0 15,0 0-15,0 0 16,0 0-16,0 0 0,0-9 16,0 4-16,0 0 15,0 10-15,0-5 16,0 0-16,0 0 15,0-4-15,0 4 16,0-5-16,0 5 0,0 0 16,0 0-16,0 0 15,0-4-15,0-1 16,0 0-16,0 5 16,0-4-16,0-1 0,0 1 15,0-6-15,0 6 16,0-6-16,0 1 15,0 0-15,0 4 16,0 1-16,0-1 0,0 0 16,0 6-16,0-6 15,0 5-15,0 0 16,0 0-16,0 5 16,0-10-16,0 1 0,0-1 15,0 0-15,0 10 16,0-5-16,0 0 15,0 5-15,0-1 16,0 1-16,0 0 16,0 4-16,0-9 0,0 5 15,0 0-15,0-1 16,0 1-16,0 0 16,0-1-16,0 1 15,0 0-15,0-5 0,0 9 16,0-9-16,0 5 15,0 0-15,0-1 16,0 1-16,0-5 16,0 0-16,0-4 15,0-1-15,0 5 0,0-9 16,0-1-16,0 6 16,0-1-16,-66 1 15,66 8-15,-8-8 16,8 8-16,0 1 0,-8 0 15,8-10-15,-9 15 16,9-10-16,0 9 16,0 0-16,-8-4 15,8 0-15,0-1 16,-8 6-16,8-1 0,0-4 16,0 4-16,0 0 15,-8 1-15,8 4 16,0-5-16,0 5 15,0-5-15,0 5 47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14:36.423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15030 6638 0,'0'0'15,"0"0"-15,0 0 16,0 0-16,0 0 0,0 0 15,0 0-15,0 0 16,0 0-16,0 149 16,0-98-16,-83 5 15,75-9-15,-9-1 0,0-8 16,9-1-16,-8-5 16,7-8-16,1-6 15,0-4-15,8-5 16,-8 1-16,8-6 0,0 1 15,0-5-15,0 0 16,0 0-16,0 0 16,0 0-16,0-60 15,0 8-15,0 15 0,74-5 16,-66 10-16,9-1 16,-9 5-16,-8 5 15,8 4-15,-8 5 16,9-4-16,-9 9 15,8-1-15,-8 1 0,0 4 16,0 1-16,0-1 16,0 5-16,0 0 15,0 0-15,0 0 16,0 0-16,0 37 0,0 0 16,0 5-16,-75 0 15,59-9-15,-1-1 16,9-4-16,-8-5 15,16-4-15,-9-10 16,9 5-16,-8-4 0,8-6 16,0 1-16,0-5 15,0 0-15,0 5 16,0-5-16,0 0 16,0 0-16,0-75 0,66 29 15,-49-6-15,-1-3 16,1 8-16,-1 10 15,1-14-15,-9 23 16,0 0-16,1 9 16,-1 5-16,-8 5 0,0 0 15,8-1-15,-8 6 16,0 4-16,0-5 16,0 5-16,0 0 15,0 0-15,0 0 0,0 47 16,0-10-16,0 5 15,0 9-15,-74-14 16,57 0-16,1 1 16,7-11-16,-7-3 0,8-1 15,-1 0-15,1-9 16,0 0-16,0-5 16,8-4-16,-9 0 15,9-1-15,0-4 16,0 0-16,0 0 0,0 0 15,0 0-15,0-60 16,0 13-16,0 1 16,0-1-16,0 1 15,0 4-15,0 9 0,0 10 16,0 5-16,0-1 16,0 5-16,0 9 15,0 1-15,0-1 16,0 5-16,0 0 15,0 0-15,0 0 0,-16 0 16,-1 0-16,-24 84 16,-1-19-16,9 9 15,8-18-15,9-9 16,-9 8-16,9-13 0,-1 5 16,0-5-16,1-5 15,-1 0-15,1-14 16,-1 1-16,9-10 15,8-5-15,-8-4 16,8-1-16,0 1 0,0-5 16,0 0-16,0 0 15,0 0-15,0 0 16,0-61-16,0 6 16,0-29-16,66 9 0,-50 20 15,-7 8-15,-1 15 16,-8 8-16,8 1 15,1 9-15,-9 0 16,0 5-16,8 4 0,-8-4 16,0 9-16,0-5 15,0 5-15,0 0 16,0 0-16,0 0 16,0 65-16,0-9 15,-66 23-15,49-23 0,-8 18 16,0-18-16,9-9 15,-1-15-15,9-4 16,0-9-16,8 0 0,-8-6 16,8-3-16,0-6 15,0-4-15,0 5 16,0-5-16,0 0 16,0 0-16,0 0 0,66-51 15,-41 23 1,8-9-16,16-10 0,-7-4 15,-1 0-15,0-10 16,-24 20-16,0 8 16,-1 10-16,-8 9 0,1 0 15,-9 9-15,0 1 16,8-1-16,-8 0 16,0 5-16,0 0 15,0 0-15,0 0 0,0 51 16,0-23-16,0 10 15,0-11-15,0 1 16,0 5-16,0-5 16,0 0-16,-75-5 15,75 0-15,-8-9 0,0 5 16,8-1-16,-8-8 16,8-1-16,0 0 15,0 1-15,0-6 16,0-4-16,0 5 0,0-5 15,0 0-15,0 0 16,74-42-16,-49 19 16,16-10-16,-16 1 15,-8 4-15,-1 5 16,1-1-16,-9 6 0,0 4 16,-8 4-16,9-4 15,-9 10-15,0 4 16,8-5-16,-8 5 15,0 0-15,0 0 0,0 0 16,0 0-16,0 61 16,0-24-16,-75 0 15,59 0-15,-1 0 16,9 1-16,-9 4 0,-7 4 16,-1 10-16,8 0 15,-8-14-15,17-19 16,0 0-16,0-14 15,8 5-15,-9-9 16,9 0-16,0-5 0,0 0 16,0 0-16,0-70 15,0 9-15,100-13 16,-42-19-16,-17 28 16,0-10-16,-16 15 0,0-1 15,-17 10-15,9 5 16,-1-5-16,-7 18 15,-1 0-15,0 10 16,9 0-16,-17 0 0,8 4 16,-8 10-16,0-1 15,0 6-15,0 4 16,0-5-16,0 5 16,0 0-16,0 0 0,0 0 15,0 0-15,0 51 16,0 14-16,-75 24 15,34 4-15,8-28 16,8-9-16,9-14 16,-1-10-16,1-4 0,7-9 15,1-5-15,8 0 16,-8-10-16,8 6 16,-9-6-16,9-4 15,0 0-15,0 0 0,0 0 16,0-42-16,0-13 15,0-29-15,0 9 16,75 10-16,-67 23 16,0 1-16,1 8 15,-1 10-15,-8 4 0,8 5 16,-8 5-16,0 4 16,0 1-16,0-1 15,0 0-15,0 5 16,0 0-16,0 0 0,0 0 15,0 51-15,0 33 16,-91 5-16,58-24 16,0-5-16,17-18 15,-1-5-15,0-9 0,1-9 16,8 4-16,-1-9 16,1 0-16,0-5 15,-1-4-15,9 0 16,0-1-16,0-4 15,0 0-15,0 0 0,0 0 16,0-46-16,0-10 16,75-5-16,-34-46 15,-8 5-15,-16 42 16,0-6-16,7 1 0,9 5 16,-8 9-16,0 13 15,-17 11-15,1 8 16,-1 10-16,0-1 15,-8 6-15,0-1 16,0 5-16,0 0 0,0 0 16,0 0-16,0 42 15,0-5-15,-91 14 16,33 52-16,17-24 16,-9-9-16,17-15 0,0-4 15,0-4-15,0 9 16,16-19-16,-16 0 15,8-13-15,9-1 16,8-9-16,-1-10 0,1 6 16,8-6-16,0-4 15,0 0-15,0 5 16,0-5-16,0 0 16,0 0-16,0 0 0,0-51 15,0 14-15,91-1 16,-58-8-16,-8-1 15,0 10-15,-9 5 16,1 4-16,-9 9 16,0 5-16,1 0 0,-9 5 15,8 0-15,-8-1 16,0 6-16,0 4 16,0-5-16,0 5 15,0 0-15,0 0 0,0 0 16,0 37-16,0-4 15,-66 13-15,41 5 16,8 1-16,1-1 16,-1-14-16,9 0 15,-9-14-15,17-4 0,-8 0 16,8-5-16,0-5 16,0-4-16,0-1 15,0 1-15,0-5 16,0 0-16,0 0 0,0 0 15,0-47-15,75 19 16,-42-9-16,0-5 16,0-13-16,0-15 15,-8 9-15,-9 5 16,-7 15-16,-1 3 0,0 6 16,1-1-16,-9 5 15,8 0-15,-8 10 16,8 9-16,-8-1 15,0 1-15,0 4 0,0 1 16,0-1-16,0 5 16,0 0-16,0 0 15,0 0-15,0 0 16,0 56-16,0 41 0,0-22 16,-74-1-16,57-27 15,1-1-15,-1-13 16,0-1-16,9-4 15,0-9-15,0 4 16,-1-13-16,9 4 0,-8-5 16,8-5-16,-8 1 15,8 0-15,0-5 16,0 0-16,0 0 16,0 0-16,0 0 0,0-56 15,0-42-15,0-13 16,83 36-16,-75 19 15,8 10-15,-7 4 16,-1 9-16,0-4 16,0 9-16,9-4 0,-9 4 15,1 0-15,-1 5 16,0-1-16,0 1 16,1 5-16,-1 4 0,0 0 15,-8 4-15,8 6 16,-8-1-16,0 0 15,0 5-15,0-4 16,0 4-16,0 0 16,0 0-16,0 0 15,0 0-15,0 56 0,0-29 16,-66 6-16,50 4 16,-9-4-16,0 13 15,-8 1-15,8 13 0,-8 5 16,8 1-16,9-25 15,-1-3-15,1 3 16,7-3-16,1-15 16,-9 5-16,9 4 0,-8-4 15,-1-9 1,9 4-16,-9-4 0,9-5 16,0 0-16,-1-5 15,9 0-15,-8 1 16,0-6-16,8 1 0,-8 4 15,8-4-15,-9 0 16,9-1-16,-8 1 16,8 0-16,0-5 15,-8 4-15,8-4 0,0 5 16,-8-5-16,8 9 16,0-9 30</inkml:trace>
  <inkml:trace contextRef="#ctx0" brushRef="#br0" timeOffset="5516.972">15973 7118 0,'0'0'0,"0"0"16,0 0-16,0 0 0,0 0 16,0 0-16,0 0 15,0 0-15,0 0 16,0 0-16,0 0 0,0 0 16,0 0-16,-91 93 15,41-28-15,1 14 16,-18 42-16,18-37 0,16-15 15,-9-13-15,17-19 16,1-9-16,7-4 16,0-1-16,9-5 15,-8-8-15,16 4 16,-9-10-16,9 1 16,0-5-16,0 5 0,0-5 15,0 0-15,0 0 16,0 0-16,0-70 15,91 23-15,-58-4 0,-8 5 16,0-6-16,8 11 16,-8 8-16,0-4 15,0 0-15,8 4 16,-17 0-16,9-4 16,-8 5-16,-1-6 0,9 11 15,-17 3-15,1 6 16,7-1-16,-16 5 15,8 9-15,-8-4 16,9 4-16,-9 1 0,0 4 16,0 0-16,0 0 15,0 0-15,0 0 16,0 60-16,-108-13 16,67-1-16,8-13 0,0 4 15,8-4-15,0-1 16,8 1-16,1-10 15,8-9-15,8 0 16,0-5-16,-9-9 16,9 5-16,0-5 0,0 0 15,0 0-15,0 0 16,75-56-16,-26 19 16,-7 0-16,7-10 15,1 5-15,0-9 0,8 9 16,-9-14-16,1 5 15,-17 14-15,-8 4 16,-9 10-16,1 5 16,0 4-16,-9 0 0,0 4 15,0 6-15,-8-1 16,9 0-16,-9 5 16,0 0-16,0 0 15,0 0-15,0 0 16,0 0-16,0 52 0,-75-6 15,25 1-15,1 4 16,16-14-16,0 5 16,-9 0-16,1 4 15,0 1-15,7-1 0,10-4 16,-1-5-16,8-4 16,1-10-16,-1-4 15,9-10-15,8 5 16,-8-5-16,-1-9 0,9 5 15,0-5-15,0 0 16,0 0-16,-8 0 16,8 0-16,0-42 15,0 10-15,0-10 16,0 5-16,83-5 0,-67 14 16,1 0-16,-9 9 15,0 10-15,1-5 16,-9 5-16,8 4 15,-8 0-15,0 1 16,0 4-16,0-5 0,0 5 16,0 0-16,0 0 15,0 0-15,0 42 16,-74-19-16,49 0 16,-8 10-16,8-5 0,0 9 15,0-4-15,0 9 16,-8 13-16,0-8 15,17-10-15,-9-4 16,0-1-16,8-8 0,1-10 16,8-1-16,8-8 15,-9 0-15,9-5 16,0 0-16,0 0 16,0 0-16,0 0 0,0-42 15,75-9-15,-42-10 16,0 10-16,0 0 15,25-19-15,-17 28 16,-8-4-16,1 4 16,-18 9-16,9-4 0,-9 5 15,-7-1-15,7 10 16,-16-1-16,9-3 16,-1 8-16,-8 0 15,0 5-15,0 5 0,0 0 16,0-1-16,0 10 15,0-4-15,0 4 16,0 0-16,0 0 16,0 0-16,0 0 0,0 0 15,0 56-15,-66-15 16,24 6-16,9 0 16,8-15-16,1 5 15,7-9-15,0-9 16,9-1-16,0 1 0,0-10 15,8 1-15,-9-6 16,9 6-16,0-10 16,0 0-16,0 0 15,0 0-15,0 0 0,67-75 16,-34 38-16,0-10 16,0 6-16,-8-11 15,-1 6-15,10-15 16,-18 15-16,1 4 0,-1 9 15,1 6-15,-9 3 16,0 10-16,1 0 16,-1 5-16,-8 0 15,0 4-15,0 0 16,8 5-16,-8-4 0,0 4 16,0 0-16,0 0 15,0 0-15,0 60 16,0-9-16,-99 33 15,57 0-15,-7 4 16,7-18-16,9 0 0,17-28 16,8 0-16,-1-14 15,1-10-15,8-4 16,0-9-16,0-1 16,0-4-16,0 0 0,0 0 15,0-51-15,124-9 16,-66-1-16,-17 5 15,9-4-15,16-14 16,-24 4-16,-18 19 0,-7-1 16,-1 11-16,1 13 15,-9 0-15,1 4 16,-1 1-16,0 9 16,-8-4-16,0 8 15,0-4-15,8 5 0,-8 4 16,0-9-16,0 10 15,0-1-15,0 1 16,0-1-16,0 5 16,0-5-16,0 5 0,0 0 15,0 0-15,0 0 16,0 0-16,-99 47 16,33 13-16,8 15 15,8-1-15,9-18 0,0 0 16,8-14-16,-17 9 15,25-14-15,-8-9 16,16 0-16,1-5 16,-1-4-16,9-5 15,0-5-15,-1 0 0,9 1 16,-8-6-16,8-4 16,-8 0-16,8 5 15,0-5-15,0 0 16,0 0-16,0 0 0,0 0 15,0-61-15,0 33 16,0-4-16,66 4 16,-49-5-16,-9 5 15,9-4-15,-9-5 0,0 9 16,0 5-16,1 4 16,-1 0-16,-8 5 15,8 0-15,-8 5 16,0 0-16,0 0 15,8 4-15,-8 0 0,0 1 16,0 4-16,0-5 16,0 5-16,0 0 15,0 0-15,0 0 16,0 0-16,0 56 0,0-28 16,0 0-16,0 4 15,0-4-15,0-9 16,0-5-16,0 0 15,0-10-15,0 1 16,0 4-16,0-4 0,9-1 16,-1-4-16,0 0 15,9 0-15,-9 0 16,17 0-16,-9 0 0,9-37 16,8 9-16,0 5 15,-8 0-15,-8 0 16,-1 9-16,-7 0 15,-1 9-15,0 0 16,-8 1-16,0 4 16,0 0-16,0 0 0,0 0 15,0 0-15,0 0 16,0 0-16,0 0 16,0 0-16,0 42 15,0-24-15,0-4 0,0 5 16,-66 4-16,49-4 15,-7 18-15,-9 5 16,-1-5-16,1 0 16,0 0-16,0 5 0,0 9 15,0-13-15,8 8 16,0-9-16,0 5 16,1 0-16,-1-9 15,0 4-15,0-9 0,9-5 16,-9 0-16,8-9 15,1 0-15,-1 0 16,9-5-16,-9 5 16,1-4-16,8-6 0,-1 6 15,1-6-15,8-4 16,-8 5-16,8-5 16,-9 0-16,9 5 15,0-5-15,-8 0 16,8 0-16,0 4 0,-8-4 15,8 0-15,0 0 16,0 0-16,0 0 16,0 0-16,0 0 15,0 0-15,0 0 0,0-51 16,107 5-16,-49-15 16,-16 10-16,-1-5 15,0 5-15,9-5 16,8 0-16,-17 0 0,1 5 15,-9 0-15,8 5 16,-8-6-16,0 15 16,1-9-16,-18 8 15,9 11-15,-17 8 16,0 0-16,-8 10 0,9 0 16,-9 4-16,0 5 15,0-5-15,0 5 16,0 0-16,0 0 15,0 0-15,0 0 0,0 0 16,0 0-16,0 0 16,0 0-16,0 0 15,0 38-15,0-20 16,0 1-16,0 4 0,0 5 16,-75 14-16,59-5 15,-9 0-15,-16 14 16,7-4-16,1 0 15,9 4-15,-10 0 16,-15 19-16,16-10 0,-17 1 16,17-1-16,-8-18 15,7 0-15,10-14 16,-1 0-16,8-10 16,1 1-16,-1-5 0,9 0 15,-9-5-15,9 0 16,8 1-16,-8-6 15,8 1-15,-8-5 16,8 5-16,0-5 16,0 0-16,0 4 0,0-4 15,0 0-15,0 0 16,0 0-16,0 0 16,0 0-16,0-65 15,74 28-15,-41-19 0,-8 14 16,8-14-16,-8 1 15,0 3-15,8-3 16,-8 8-16,16-9 16,-8 5-16,0 14 15,-16 0-15,-1 4 0,1 5 16,-9 5-16,9 0 16,-9-5-16,0 4 15,9 1-15,-17-5 16,16-4-16,-7-5 0,-1 4 15,0 0-15,0 6 16,1 3-16,-1 6 16,-8 8-16,8-4 15,-8 10-15,0-1 0,0 0 16,0 1-16,0 4 16,0 0-16,0 0 15,0 0-15,0 0 16,0 0-16,0 0 0,0 42 15,0-24-15,0 6 16,0 3-16,0 1 16,0 0-16,-74 9 15,57-9-15,9 0 16,-25 14-16,16-5 0,-8-4 16,1-5-16,-1 0 15,0 0-15,8-5 16,-7 5-16,7 0 15,0 0-15,1 4 0,-1-4 16,9 5-16,-8-10 16,-1 5-16,9-10 15,-1-4-15,1 0 16,8 0-16,-8-4 16,8-6-16,-8 6 0,8-6 15,0 1-15,0 0 16,0-5-16,0 0 15,0 4-15,0-4 16,0 0-16,0 0 0,0 0 16,0 0-16,0-37 15,0 4-15,74-4 16,-41 0-16,25-23 16,-8-1-16,-9 15 0,-8 4 15,0 0-15,9-5 16,-9 1-16,8-10 15,1 0-15,-1 5 16,-16 0-16,0 18 0,-9 5 16,1 5-16,-9 0 15,8 9-15,-7-5 16,-1 5-16,0-4 16,-8 8-16,9 1 15,-9 0-15,8 4 0,-8 5 16,0-5-16,0 5 15,0-4-15,0 4 16,0 0-16,0 0 16,0 0-16,0 0 0,0 0 15,0 0-15,0 0 16,0 0-16,0 0 16,0 0-16,0 56 15,0-24-15,0 15 16,-83-5-16,58-5 0,0-5 15,1 6-15,-1-6 16,0 10-16,0-5 16,-16 14-16,-1-13 15,-7 8-15,24-13 0,0-10 16,-8 5-16,17-10 16,-9 10-16,8-4 15,1-10-15,-1 9 16,0-5-16,1 6 15,-1-6-15,1 6 0,8-15 16,-1 9-16,-7-8 16,16-1-16,-9 0 15,1 1-15,0-1 16,0-4-16,-1 9 0,1-5 16,0 0-16,-9 1 15,9-6-15,0 5 16,-1-4-16,1 0 15,8-1-15,-8 1 16,0 0-16,-1-5 0,9 4 16,-8-4-16,8 0 15,0 5-15,-8-5 16,8 0-16,0 0 16,0 5-16,0-5 0,0 0 15,0 0 32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23:09.361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15485 4536 0,'0'0'0,"0"0"0,0 0 15,0 0-15,0 0 16,0 0-16,0 0 0,0 0 16,0 0-16,0 0 15,0 0-15,0 0 16,0 0-16,0 0 0,0 0 15,0 0-15,0 0 16,0-107-16,0 70 16,0 4-16,0 0 15,74 1-15,-74 9 16,0-5-16,8 9 0,-8 0 16,0 1-16,0-1 15,0 5-15,0-4 16,0 4-16,0-10 15,0 1-15,0 0 0,0 0 16,0-10-16,0 1 16,0-1-16,0 10 15,0-10-15,0 5 16,0 5-16,0-5 0,0 5 16,0 0-16,0 4 15,0-4-15,0-5 16,0 4-16,0-3 15,0 3-15,0 1 16,0 0-16,0 0 0,0 9 16,0-10-16,0 6 15,0-1-15,0 0 16,-66 6-16,66-6 16,0 5-16,0-5 0,-8 5 15,8-4-15,0-1 16,0 5-16,0-4 15,0-1-15,0 0 16,0-4-16,0 5 0,0-1 16,0 0-16,0 1 15,0-1-15,0-4 16,0 4-16,0 10 16,0-19-16,0 14 15,0 0-15,0 0 0,0 0 16,0 5-16,0-5 15,0 5-15,0-1 16,0 1-16,0-10 16,0 10-16,0 0 0,0-5 15,0 5-15,0-5 16,0 4-16,0 1 16,0 0-16,0-1 15,0-4-15,0 5 0,0-9 16,0 8-16,0-4 15,0 0-15,0 0 16,0 0-16,0 5 16,0-5-16,0 0 15,0-4-15,0 13 0,0-14 16,0 10-16,0-10 16,0 1-16,0-1 15,0 5-15,66 0 16,-66-4-16,8 4 0,-8-5 15,0 10-15,9-14 16,-9 9-16,0 0 16,8 0-16,-8 0 15,0-5-15,8 0 16,-8 1-16,8-1 0,-8 5 16,0 0-16,0 5 15,0-10-15,0 10 16,0 0-16,0-5 15,0 5-15,0-1 0,0 1 16,0 0-16,0 9 16,0-19-16,0 10 15,0-1-15,0 6 16,0-10-16,0 9 16,0-4-16,0 0 0,0 4 15,0-4-15,0 4 16,0 0-16,0 1 15,0-6-15,0 10 16,0-9-16,0 0 0,0-1 16,0 10-16,0-9 15,0 0-15,0 9 16,0-9-16,0-1 16,0 6-16,0-1 15,0-4-15,0 4 0,0 0 16,0 1-16,0-1 15,0-4-15,0 4 16,0 0-16,0-4 16,0 4-16,0-4 0,0 0 15,0 0-15,0-1 16,0 1-16,0 0 16,0-1-16,9-4 15,-9-4-15,0 8 16,0-8-16,8 9 0,-8-1 15,0-18-15,8 10 16,-8 8-16,0-13 16,9 9-16,-9-4 15,0-1-15,0 5 0,0-5 16,0 1-16,0-1 16,0-4-16,0 4 15,0 1-15,0-1 0,0 1 16,0-1-16,0 10 15,0-10-15,0 0 16,0 5-16,0 0 16,0-4-16,0 4 15,0-5-15,0 1 16,0-1-16,0 0 0,0-4 16,0 5-16,0-1 15,0 0-15,0 1 16,0-10-16,0 9 0,0-4 15,0 0-15,0 9 16,0-14-16,0 9 16,0 10-16,0-10 15,0 1-15,0 4 16,0 4-16,-75-8 16,75 9-16,0-1 0,-8 1 15,8 0-15,0-1 16,-8 10-16,8-9 15,0 9-15,0-9 0,0 9 16,0 0-16,0 0 16,0 0 15,0 0-31,0 0 0</inkml:trace>
  <inkml:trace contextRef="#ctx0" brushRef="#br0" timeOffset="2756.899">16304 5173 0,'0'0'0,"0"0"16,0 0-16,0 0 0,0 0 15,0 0-15,0 0 16,0 0-16,0 0 16,0 0-16,0 0 0,0 0 15,0 0-15,0 0 16,0 0-16,0 0 15,0-126-15,66 80 0,-66-1 16,0 10-16,0 0 16,0 14-16,0-5 15,0 0-15,0 0 16,0-5-16,0 5 16,0-9-16,0 0 0,0-5 15,0-4-15,0-6 16,8 11-16,-8 3 15,0 6-15,0-1 16,0 5-16,9 0 0,-9 5 16,0 0-16,0 4 15,8 5-15,-8-4 16,0 4-16,0-5 16,0 5-16,0-4 0,0 4 15,0-5-15,0 0 16,0 1-16,0-1 15,0 1-15,0-1 16,0 0-16,0 1 16,8-5-16,-8 4 0,0 5 15,0-9-15,0 9 16,8-9-16,-8-1 16,0 6-16,0-6 15,0 6-15,9-5 0,-9 9 16,0-5-16,0-4 15,0 9-15,8 0 16,-8-5-16,0 1 16,0 4-16,8 0 0,-8 0 15,0 0-15,8 4 16,-8-4-16,0 5 16,9-5-16,-9 0 15,0 0-15,8 0 0,-8 0 16,0 0-16,8 0 15,-8 1-15,0-1 16,0 4-16,0-4 16,0 0-16,0 5 15,0 0-15,0-5 0,0 4 16,0-3-16,0 3 16,0-4-16,0 5 15,0-5-15,0 0 16,0 0-16,0 9 15,0-18-15,0 14 0,0-5 16,0-5-16,0 1 16,0 4-16,0 0 15,0 0-15,0 0 16,0 0-16,9 5 0,-9-5 16,0 4-16,0 1 15,0-5-15,8 0 16,-8 0-16,0 0 15,8 0-15,-8 0 0,8 5 16,-8 0-16,0-1 16,9-4-16,-9 5 15,0 0-15,8 0 16,-8-1-16,0 1 16,8 4-16,-8-4 0,0 0 15,8 4-15,-8-4 16,9-1-16,-9 1 15,0 0-15,0 0 16,8-1-16,-8 10 0,0-14 16,8 5-16,-8 0 15,0-1-15,0 1 16,9 0-16,-9-1 16,0 6-16,0-10 0,0 9 15,0-4-15,0 0 16,0 4-16,8-4 15,-8-1-15,0 1 16,0-5-16,0 5 0,0-1 16,0-4-16,0 5 15,8-5-15,-8 5 16,0-10-16,8 1 16,-8 8-16,0-8 15,9-5-15,-9 9 0,8-5 16,-8 5-16,0 5 15,8-5-15,-8 0 16,0 4-16,8 1 16,-8-9-16,0 8 0,9-4 15,-9 0-15,8 10 16,-8-10-16,0 4 16,8 1-16,-8 0 15,0 4-15,9-4 0,-9 4 16,0 1-16,0-6 15,8 10-15,-8-9 16,0 0-16,0 9 16,8-10-16,-8 1 15,0 9-15,8-9 0,-8-1 16,0 6-16,9-6 16,-9 6-16,0-1 0,0-4 15,8 4-15,-8-4 16,0 4-16,0-4 15,8 4-15,-8-9 0,9 14 16,-9-9-16,0 0 16,8-1-16,-8 1 15,8-9-15,-8 8 0,8 1 16,-8-5-16,9 0 16,-1 0-16,-8 5 0,8-10 15,-8 10-15,8-10 16,-8 1-16,9-6 15,-1 1-15,-8-5 0,8 5 16,-8 4-16,0-9 16,9 5-16,-9-5 15,0 5-15,0 9 16,0-5-16,0 1 16,0-1-16,0-4 0,0 9 15,8-5-15,-8 10 16,0-5-16,0-4 15,0-1-15,0 10 16,8-10-16,-8 10 0,0-15 16,8 6-16,-8-5 15,9 9-15,-1-14 16,-8 9-16,8-9 16,-8 5-16,0 4 0,8-9 15,-8 19-15,0-19 16,0 19-16,0-10 15,0 1-15,0 4 16,0 0-16,0 0 16,0-5-16,0 10 0,0-10 15,0 1-15,0-1 16,0 10-16,0-5 16,0 0-16,0 5 15,0-5-15,0 4 0,0 1 16,0 0-16,0-1 15,0 1-15,0-10 16,0 10-16,0 0 16,0 0-16,0-1 0,0 1 15,0 0-15,0 4 16,0-4-16,0 9 16,0-10-16,0 1 15,0 9-15,0-9 0,0-1 16,0 1-16,0 9 15,0 0-15,0-9 16,0-56-16,0 65 63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24:44.414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16428 6355 0,'0'0'0,"0"0"16,0 0-16,0 0 16,0 0-16,0 0 0,0 0 15,0 0-15,0 0 16,0 0-16,0 0 16,0 0-16,0 0 0,0 0 15,0 0-15,0 0 16,0 0-16,0 0 15,0 0-15,0 0 16,0 0-16,0 0 0,0 0 16,0 0-16,0 0 15,0 0-15,0 0 16,0 0-16,190 93 16,-148-84-16,-9-4 0,-8-1 15,24 1-15,-16-5 16,9 5-16,-9-5 15,-8 0-15,8 0 16,0 0-16,-8 0 16,-1 0-16,1 0 0,8 0 15,-16 0-15,8 0 16,0 0-16,-1 0 16,1 0-16,8 0 15,-8 0-15,0 0 0,8 0 16,-16 0-16,7 0 15,1 0-15,-8 0 16,8 0-16,-1-38 16,9 29-16,-8 4 15,0-4-15,-8 4 0,7 1 16,-7-5-16,8 4 16,-9 0-16,9-4 15,-8 0-15,8 4 16,-9-4-16,1-5 0,8 4 15,-1-8-15,1 4 16,8 0-16,0 0 16,0-5-16,1 10 15,-1-5-15,0 0 0,0 5 16,-8-1-16,8 1 16,-8 0-16,8-5 15,-8 0-15,16-5 16,-8 5-16,17-4 15,-9-1-15,-8 5 0,0 0 16,-8 0-16,0 0 16,8 0-16,-8 0 15,0 0-15,16-4 0,-8 4 16,0-5-16,0 1 16,-8 8-16,0-4 15,0 0-15,8-4 16,0 4-16,-8 0 15,0 0-15,-1 0 16,-7 5-16,8-5 0,-9 0 16,9 0-16,-8 0 15,-1-5-15,1 5 16,8-9-16,-9 9 16,1-4-16,8-6 0,-9 6 15,1-1-15,7-4 16,1 4-16,0 1 15,8-1-15,-16 5 16,8-5-16,-9 5 16,1 1-16,7-1 0,-7 0 15,0-5-15,7 0 16,-7 5-16,8-9 16,0 0-16,8 0 0,0-5 15,-8 4-15,-1-3 16,1-1-16,0-5 15,0-4-15,0 0 16,-9 4-16,9-4 0,-8 4 16,-1 5-16,9-4 15,0 4-15,-9 5 16,9-5-16,-8 4 16,8 6-16,-1-10 15,-7 5-15,8-1 0,-9 1 16,9 5-16,0-10 15,-8 4-15,-1 6 16,1-10-16,7 9 16,-7-9-16,0 5 0,-1-5 15,1 0 1,-1-4-16,-8 4 0,1 9 16,7 1-16,-7-6 15,-1 1-15,0-5 16,0 10-16,1-6 0,-1-4 15,0 0-15,9 1 16,-9-1-16,0 9 16,9-9-16,-9 10 15,0-10-15,-8 0 0,9 4 16,-1-3-16,0-6 16,0 10-16,1-15 15,-9 1-15,8 5 16,0-6-16,1 6 0,-1-5 15,-8 13-15,8-3 16,0-1-16,1 0 16,-1 4-16,0 1 15,-8 9-15,8-9 0,1 0 16,-1 4-16,0 0 16,1-4-16,-9 0 15,8 4-15,0 1 16,-8 4-16,8-9 15,1 4-15,-9 0 0,8 1 16,0-1-16,1-9 16,-1-4-16,0-6 15,0 1-15,1 5 16,7-6-16,-8 11 16,9-1-16,-9 4 0,1-4 15,-1 5-15,0 0 16,0 4-16,1-9 15,-9 5-15,8 5 16,0-6-16,0-4 0,-8 0 16,9-4-16,-1-19 15,0-5-15,1 5 16,-1 0-16,-8 4 16,8 10-16,-8 9 0,0 0 15,0 0-15,8 5 16,-8 4-16,0 1 15,0-1-15,0 0 16,0 10-16,0-10 16,9 1-16,-9 4 0,0-5 15,8 5-15,-8 0 16,8 5-16,-8-10 16,8 10-16,-8-9 15,0 4-15,9 0 0,-1 0 16,0-5-16,1 5 15,-1-9-15,0-5 16,0 9-16,1-9 16,-9 5-16,8 5 0,-8-1 15,0 0-15,8 1 16,-8-1-16,0 1 16,0-1-16,0-4 15,0 4-15,8 0 16,-8 1-16,0-1 0,0-4 15,0 9-15,0-5 16,9 1-16,-9 4 16,8 5-16,-8-10 15,8 10-15,1-10 0,-9 10 16,8-15-16,0 1 16,0 5-16,-8-6 15,9-4-15,-9 0 16,0 5-16,0 0 0,0 9 15,0-5-15,0 1 16,0-1-16,0 10 16,0-10-16,0 10 15,0-5-15,0 5 0,0-5 16,0 0-16,0 14 16,0-10-16,0-8 15,0 9-15,0-1 16,0 1-16,0 0 15,0 9-15,0-10 0,0 1 16,0 0-16,0 9 16,0-14-16,0 4 15,0 6-15,0-1 16,0-4-16,0 4 16,0 1-16,0-6 0,0 10 15,0-9-15,0 9 16,0-9-16,0 9 15,0-10-15,0 10 16,0-9-16,0 9 0,0-9 16,0-1-16,0 10 15,0-9-15,0 9 16,0-9-16,0 0 16,0 9-16,0-14 0,0 9 15,0 0-15,0 1 16,0-1-16,0 0 15,0 5-15,0-4 16,0 4-16,0 0 0,0 0 16,0 0-16,0-10 15,0 10-15,0 0 16,0 0-16,0 0 62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26:22.162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16684 5387 0,'0'0'0,"0"0"16,0 0-16,0 0 16,0 0-16,0 0 0,0 0 15,0 0-15,0 0 16,0 0-16,0 0 16,0 0-16,0 0 0,0 0 15,0 0-15,0 0 16,0 0-16,0 0 15,0 0-15,0 0 16,0 0-16,0 0 0,0 0 16,174 0-16,-141 0 15,9 0-15,-1 0 16,-8 0-16,0 0 16,0 0-16,-8-37 15,0 28-15,-8 4 0,-1 0 16,9 1-16,0-1 15,-9 0-15,9 1 16,-8-1-16,7-4 16,-7 4-16,8 0 0,0-4 15,-1 0-15,10-1 16,-1 1-16,-9 0 16,1 0-16,0-1 15,0 1-15,-9 0 16,1 4-16,0 0 0,-9 1 15,8-6-15,1 6 16,0-1-16,-1 0 16,1 1-16,-9-6 15,8 6-15,-7-1 0,7 0 16,1 1-16,-9-1 16,9-4-16,-1 4 15,-8-4-15,9 4 16,0-4-16,-9 0 0,8 4 15,1-4-15,-1-1 16,1 6-16,-9-6 16,17-4-16,-17 5 15,17 0-15,-17 0 16,9-1-16,0 1 0,-9 0 16,8-1-16,-7 6 15,7-6-15,-8 6 16,9-6-16,-9 1 15,9 0-15,-1 0 0,-7 4 16,-1-4-16,9 4 16,-1-9-16,-8 9 15,9-4-15,-1-5 16,1 5-16,-9-1 16,17-4-16,-8 5 0,-1 0 15,1-10-15,8 1 16,-9 4-16,1 0 15,-1 4-15,1 1 16,-1-5-16,1 0 0,-9 0 16,9 5-16,-9 0 15,8-5-15,1 4 16,-9-4-16,9 5 16,-1 0-16,1-5 15,0 0-15,-1 5 0,1-10 16,-1 5-16,9 0 15,-8-5-15,7-4 16,1-5-16,-8 0 16,8 1-16,-9 8 0,-8 0 15,9 1-15,-9-1 16,9 5-16,-9 0 16,9 0-16,-9 0 15,0 0-15,9-4 0,-1 4 16,1-10-16,-1-3 15,9-1-15,0 0 16,-9 9-16,1 1 16,0-6-16,-1 6 15,1-1-15,-9 0 0,0 5 16,1 1-16,-1-1 16,8-5-16,-7 0 15,-1 1-15,0-10 0,9 0 16,-1-9-16,1-1 15,-1 6-15,1-5 16,-1 9-16,1 5 16,0-1-16,-1 6 15,-8-1-15,1 0 16,7-4-16,-8 9 0,9-4 16,-9-1-16,9 0 15,-1-9-15,1 5 16,-1-5-16,9 14 15,-8-14-15,-1 5 0,9 0 16,-17 4-16,9-4 16,0 4-16,-9 1 15,0-1-15,0-4 16,1 9-16,7-14 0,-7 5 16,-9 4-16,16-9 15,-8 5-15,1 0 16,-1 0-16,0-1 15,0 10-15,9-14 0,-9-4 16,9 4-16,-1 5 16,-16-1-16,9 6 15,-1 9-15,0-10 16,0-4-16,1 9 0,-1-5 16,-8 5-1,8-4-15,-8-1 0,9 10 16,-9-10-16,8 0 15,-8-9-15,0 5 16,8-5-16,-8 0 0,8-9 16,1 9-16,-9 0 15,8 5-15,-8-5 16,8 10-16,0-6 16,1 6-16,-1-6 0,-8 10 15,8-4-15,1-10 16,-1 9-16,0 1 15,-8 4-15,8-5 16,-8 1-16,9 4 0,-9 0 16,0 4-16,0 1 15,8-10-15,-8 1 16,8 4-16,-8 0 16,8 0-16,-8 5 15,9-10-15,-9 5 0,8 0 16,0-4-16,1-10 15,-1-5-15,0 1 16,0-1-16,1 14 16,-1 1-16,-8-1 15,8-4-15,-8 4 0,9 5 16,-9 0-16,0-4 16,0-1-16,8 1 15,-8-1-15,8-4 16,-8 4-16,0 0 0,0 1 15,8-1-15,-8 1 16,9-1-16,-9-4 16,0 9-16,8-5 15,0 1-15,-8 4 0,8-5 16,1 0-16,-1 1 16,-8-1-16,8-9 15,1 10-15,-9-6 16,8 15-16,0-19 0,0 10 15,-8-1-15,0 10 16,9-10-16,-9 0 16,0 5-16,8-4 15,-8 9-15,0-10 16,0 10-16,0-1 0,0-8 16,0 8-16,0 1 15,0 0-15,8 4 16,-8-4-16,0 0 15,0 9-15,0-10 0,0 1 16,0 0-16,0 9 16,0-10-16,0 10 15,0 0-15,0 0 16,0 0-16,0 0 47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6:51:39.9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7856 14333 0,'0'0'16,"0"0"-16,0 0 0,0 0 16,0 0-16,0 0 15,0 0-15,0 0 16,0 0-16,0 0 15,0 0-15,0 0 0,0 0 16,0 0-16,0 0 16,0 0-16,0 0 15,0 0-15,0 0 16,0 0-16,0 0 0,0 0 16,0 0-16,0 0 15,0 0-15,0 0 16,0 0-16,0 0 15,-124-98-15,107 84 16,17 0-16,-16 5 0,7 0 16,1-10-16,0 0 15,-1 5-15,1-9 16,0 9-16,0-4 16,-1 4-16,1-5 15,0 5-15,0-4 0,-1-1 16,1 5-16,0 0 15,-1 5-15,1-5 16,0 0-16,0 4 16,-1 1-16,1-5 0,0 5 15,0-5-15,-1 5 16,1-1-16,0-4 16,-1 5-16,1-5 15,0 0-15,8 5 0,-8-5 16,-1 0-16,1 0 15,8 0-15,-8-5 16,-1 1-16,9-1 16,-8 1-16,0-1 15,8 0-15,-8 5 0,8-4 16,-9-1-16,9-4 16,0 0-16,0-10 15,0 1-15,0-1 16,0 0-16,0 1 0,0 9 15,0-1-15,0 1 16,0 5-16,0-1 16,67 0-16,-51 1 15,-8-1-15,1-4 16,-1 4-16,0-4 0,1 4 16,7-4-16,-8 4 15,1-4-15,-1 5 16,8-1-16,-7-4 15,7-5-15,-7 9 0,-1-4 16,8 0-16,-7-5 16,-1 0-16,8 0 15,-7 0-15,-1 5 16,9 0-16,-9-1 0,0 6 16,-8-1-16,8 5 15,1-5-15,-1 6 16,-8-6-16,8 0 15,-8 1-15,8-6 16,1 10-16,-9-9 0,8 0 16,-8 4-16,8 1 15,-8 4-15,0 0 16,0 0-16,0 0 16,9-5-16,-9 5 0,0-4 15,0 4-15,0-5 16,0 5-16,0-4 15,0-6-15,8 10 16,-8-9-16,0 0 16,0 4-16,0 1 0,0-6 15,0 10-15,8-4 16,-8 4-16,0-5 16,0 10-16,0-5 15,0 5-15,0-1 0,0 1 16,0 4-16,0-4 15,0 5-15,8-6 16,-8 1-16,0 0 16,0 4-16,0-4 15,0-1-15,0 6 0,0-6 16,0 6-16,0-6 16,0 6-16,0-6 15,0 1-15,0 0 0,0-5 16,0 0-16,0 5 15,0-5-15,0 0 16,0 0-16,0 4 16,0-3-16,0 3 15,0 1-15,0-5 16,0 5-16,0-1 0,0-4 16,0 0-16,0 0 15,0 5-15,0-5 16,0-4-16,0 4 0,0-5 15,0-9-15,0 5 16,0 4-16,0 1 16,0-1-16,0 0 15,0 1-15,0-1 0,0 5 16,0 0 0,0 0-16,0-4 0,0 4 15,0 0-15,0-5 16,9 5-16,-1-4 15,8 4-15,-7 0 0,7 0 16,-7 0-16,7 0 16,-8 0-16,9 0 15,-9 0-15,0 5 16,1-5-16,7 4 0,-7 1 16,-1-5-16,0 5 15,0-5-15,1 5 16,-1-1-16,0-4 15,1 5-15,-1-10 16,0 5-16,0 1 0,1-1 16,-1-10-16,0 6 15,0-1-15,1 0 16,-9 1-16,8-1 16,-8-4-16,0 9 0,8-9 15,-8 4-15,0-4 16,0 4-16,0 5 15,0-4-15,0 4 16,0 5-16,0-1 0,0-4 16,0 5-16,0 4 15,0-9-15,0 10 16,0-1-16,0-4 16,0-1-16,0 6 15,0-1-15,0 0 0,0 1 16,0-1-16,0-4 15,0 4-15,0-4 16,-66 4-16,58 1 16,0-1-16,8 0 0,-9 1 15,1-1-15,0-4 16,-1 4-16,1 0 16,0 1-16,0-1 15,-1-4-15,-7 4 0,7-4 16,-7 4-16,-1 1 15,-7-1-15,7-4 16,0 4-16,-7 0 16,7-4-16,1 4 15,-1-4-15,0 4 0,1 1 16,-1-6-16,9 1 16,-8 0-16,-1-1 15,0 1-15,1 0 16,-1 0-16,9-5 0,-17 0 15,0-5-15,9 0 16,-9-4-16,-8-9 16,8-1-16,0 5 15,9-4-15,-9 4 0,17-5 16,-9 10-16,1 0 16,7-1-16,-7-4 15,7 5-15,-7 0 16,-1-5-16,1-5 15,-1 10-15,1-9 0,7 13 16,-15-9-16,15 5 16,-7 0-16,8-5 15,-1 4-15,1-4 16,0 5-16,-1-5 0,1-4 16,0 4-16,8 0 15,0 5-15,-8-5 16,8 4-16,-9 1 15,9 0-15,-8 9 16,8-5-16,0 1 0,-8-1 16,8 1-16,0 4 15,0-10-15,0 6 16,0-1-16,0-4 16,0 9-16,0-5 0,0 1 15,0 4-15,0-5 16,0 5-16,0-4 15,0 4-15,0 0 16,0 0-16,0-5 0,0 5 16,0-4-16,0-1 15,0 5-15,0-5 16,0 1-16,0-1 16,0 1-16,0-1 15,0 0-15,0 1 0,0-1 16,66 10-16,-66-10 15,8 1-15,-8 4 16,9-5-16,-1 10 16,0-10-16,-8 10 0,8-10 15,1 10-15,-1 0 16,-8-5-16,8 0 16,0 4-16,1-4 15,-1 0-15,-8 5 0,8-5 16,1 0-16,-1 5 15,0 0-15,-8-5 16,8 4-16,1 1 16,-1-5-16,0 5 15,-8-1-15,8 1 0,1-5 16,-9 5-16,8-5 16,0 5-16,1-5 15,-1 0-15,0 0 16,0 0-16,1 0 15,-1-5-15,8 5 0,-7 0 16,-1-4-16,0-1 16,9 1-16,-9 4 15,0 0-15,-8 0 16,9 0-16,-1 4 0,0-4 16,1 5-16,-9-5 15,8 0-15,0 0 16,-8 0-16,8 5 15,1-5-15,-9 5 0,8-1 16,-8 1-16,8 0 16,-8 0-16,8-1 15,1 6-15,-9-6 16,8 1-16,0-5 0,-8 5 16,9-1-16,-9-4 15,8 5-15,0-5 16,0 0-16,1 5 15,-1-5-15,0 0 16,0 0-16,1 5 0,-1-5 16,9 5-16,-9-10 15,0 10-15,0-5 16,1 0-16,-1 4 16,0-4-16,-8 5 0,8 0 15,1 0-15,-1-5 16,-8 4-16,8 1 15,1 0-15,-9-1 16,8-4-16,0 0 16,0 5-16,1 0 0,-9 0 15,8-5-15,0 4 16,-8-4-16,8 0 16,-8 5-16,9 0 15,-1-5-15,-8 4 0,8-3 16,1 3-16,-9 1 15,8-5-15,0 5 16,-8-5-16,8 4 16,1 1-16,-1 0 15,-8-1-15,8 1 0,0 0 16,-8 0-16,9 4 16,-9-4-16,8-1 15,-8 6-15,8-6 16,1 1-16,-1 0 0,-8 4 15,0 0-15,8-4 16,0 0-16,-8 4 16,9-4-16,-9 4 15,8-4-15,-8 0 0,8-1 16,1 6-16,-9-10 16,8 4-16,0 6 15,-8-6-15,8 6 16,-8-6-16,0 1 15,9 0-15,-1 4 0,-8-4 16,8 4-16,0-4 16,-8 0-16,9 4 15,-1 0-15,0-4 16,1 0-16,-1-1 0,0-4 16,9 5-16,-9-5 15,0 0-15,9 0 16,-9 0-16,0 0 15,1 0-15,-1 0 16,0-4-16,0 9 0,1-10 16,-9 10-16,8-10 15,0 10-15,-8-1 16,8-3-16,-8-1 16,0 0-16,9 4 0,-9-4 15,0 10-15,0-10 16,0 4-16,0 1 15,0 0-15,0-5 16,0 5-16,0-5 16,0 4-16,0 1 0,0 0 15,0-5-15,0 4 16,0 1-16,0-5 16,0 5-16,0 0 0,0-5 15,0 4-15,0-4 16,0 0-16,0 5 15,0 0-15,0-1 16,0-3-16,0 3 0,0 1 16,0 0-1,0-1-15,0 6 0,0-6 16,0 6-16,0-6 16,0 6-16,0-6 15,-66 1-15,66 0 0,-9-5 16,9 0-16,0 0 15,-8 0-15,0 0 16,-1 0-16,1 0 16,8 0-16,-8 0 15,0 0-15,-1 0 0,1-4 16,0-1-16,0 5 16,-1 0-16,9-4 15,-8 8-15,0-8 16,-1 8-16,9-4 0,-8 0 15,0 5-15,8 0 16,-8 0-16,8-1 16,-9 1-16,9 4 15,-8 1-15,8-6 0,-8 1 16,8 4-16,-8-4 16,-1 4-16,9 1 15,-8-10-15,8 9 16,-8 0-16,-1 1 15,1-5-15,0 4 0,8-4 16,-8 4-16,-9-9 16,0 9-16,9-4 15,-8 0-15,-1-1 16,1 1-16,-1 0 0,0-1 16,1 1-16,-1 0 15,1 0-15,8-1 16,-17 6-16,8-10 15,9 4-15,-9 1 0,1 0 16,-1-1-16,1-4 16,-1-4-16,-8-1 15,9 5-15,-9-14 16,-8 0-16,8-9 16,-8 5-16,8-1 0,0 1 15,9 8-15,-9-4 16,17 5-16,-9 5 15,1-6-15,7 6 16,-7-6-16,-1-3 0,-8 3 16,9-4-16,-1 0 15,-8-4-15,9 9 16,8-1-16,-9 1 16,1 0-16,7 0 0,1-1 15,0-4-15,-1 0 16,1 1-16,0-6 15,8 5-15,0 0 16,-8-4-16,8-1 16,0 5-16,0 5 0,0-5 15,0 5-15,0-1 16,0-3-16,0-1 16,0 4-16,0-4 15,0 5-15,74-5 0,-57 5 16,-9 0-16,0-1 15,9 6-15,-9-10 16,9 9-16,-9-4 16,8-5-16,1-4 15,-1 4-15,9 0 0,-8 0 16,-1 9-16,1-4 16,-1 0-16,1 4 15,0 5-15,-9 0 16,8 0-16,-7 0 0,7 5 15,-7-5-15,-1 5 16,0-1-16,0 1 16,9 0-16,-9-5 15,9 5-15,-9-5 0,9 0 16,-9 0-16,8 0 16,1 0-16,-1 0 15,-7 5-15,16-5 16,-17 0-16,8 0 15,1 4-15,-9-4 0,9 0 16,-9 5-16,0-5 16,9 0-16,-9 0 15,9 5-15,-17 0 16,16-5-16,-8 0 0,1 0 16,-1 0-16,0-5 15,1 1-15,-1-1 16,0 0-16,0 1 15,1-1-15,-1 1 0,0-1 16,0 0-16,-8 5 16,9 0-16,-1 1 15,-8-6-15,8 10 16,1-5-16,-1 0 16,-8 0-16,8 0 0,-8 4 15,8 1-15,1 0 16,-9 0-16,0-5 15,8 4-15,-8 1 16,0-5-16,8 9 0,-8-9 16,0 0-16,9 5 15,-9-5-15,0 0 16,0 5-16,0 0 16,0-1-16,0-8 15,0 4-15,0 4 0,0-3 16,0 3-16,0-8 15,0 8-15,0-8 16,0-1-16,0 5 16,0 0-16,0 0 0,0 0 15,0 0-15,0 0 16,0-4-16,0 4 16,0 0-16,0 5 15,0-1-15,0 1 0,0 0 16,0-10-16,0 14 15,0-4-15,-67 0 16,67-1-16,-8 6 16,0-5-16,8-1 15,-9 6-15,1-6 0,8 6 16,-8-6-16,0 1 16,-1 4-16,1-4 15,0 0-15,0-1 16,-1 10-16,1-14 0,0 5 15,-9 0-15,9 0 16,0-1-16,-9 1 16,9 0-16,-9-1 15,1 1-15,-1 0 0,9-1 16,-9 1-16,1 0 16,-1 0-16,9-1 15,0 1-15,-9 4 16,9-4-16,-9 0 15,9 4-15,0 0 0,-9-4 16,17 0-16,-16 4 16,7-4-16,1 4 15,0-4-15,0 0 16,-9-1-16,9 1 0,0 0 16,-1-1-16,1 1 15,0-10-15,-1 5 16,1-4-16,-8-1 15,7 1-15,9-1 16,-8 0-16,0 1 0,8-5 16,-9 4-16,9 0 15,-8 1-15,8-1 16,0 10-16,0-10 16,0 1-16,-8 8 0,8-8 15,0 4-15,0 0 16,0 0-16,0 0 15,0 0-15,0 5 16,0-1-16,0 1 16,0 0-16,0-10 0,0 10 15,0-1-15,0-4 16,0 5-16,0 0 16,0-5-16,0 0 15,0 5-15,0-1 0,0 1 16,0-10-16,0 10 15,0 0-15,74-10 16,-74 5-16,9 0 16,-1-4-16,9 4 15,-9-5-15,-8 10 0,8-10 16,0 1-16,1-10 16,-1 0-16,0 5 15,0 4-15,1-9 16,-1 0-16,-8 10 0,8-1 15,-8 0-15,9 5 16,-9-4-16,0-1 16,8 10-16,-8-10 15,0 10-15,8-14 0,-8 4 16,0 10-16,0-10 16,8 10-16,-8-10 15,0 10-15,9-10 16,-1 1-16,-8 8 15,8-4-15,0 0 0,1-4 16,-9 9-16,8-5 16,-8 4-16,8-8 15,1 8-15,-9-8 0,8 8 16,0-13-16,-8 9 16,0-4-16,8-6 15,-8 15-15,9-10 16,-9 1-16,8-10 15,-8 19-15,0-10 16,8 0-16,-8 5 0,0-4 16,0 9-16,0-10 15,0 0-15,8 1 16,-8-1-16,0 5 0,0 0 16,0 0-16,0 5 15,0-10-15,0 10 16,0-10-16,0 10 15,0-9-15,0 8 16,0-4-16,0 0 0,0 10 16,0-15-16,0 10 15,0-1-15,0 1 16,0 0-16,0-10 16,0 19-16,0-9 0,0 0 15,0-1-15,0 1 16,0-5-16,0 0 15,0 9-15,0-13 16,0 9-16,0-10 0,0 10 16,0-1-16,0 1 15,0 0-15,0-10 16,0 10-16,0-5 16,0 0-16,0 9 15,0-4-15,0-38 0,0 47 63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6:41:59.9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7699 15882 0,'0'0'16,"0"0"-16,0 0 0,0 0 15,0 0-15,0 0 16,0 0-16,0 0 16,0 0-16,0 0 0,0 0 15,0 98-15,0-89 16,-67 5-16,59 0 15,8 4-15,-8-4 16,8 5-16,-8 0 16,8 4-16,-9 5 0,9-5 15,0 0-15,0 19 16,-8-5-16,8-4 16,0 4-16,0-4 15,0-1-15,0 6 0,0-6 16,0 5-16,0-13 15,0 4-15,0-1 16,0-3-16,0-1 16,0-4-16,0 4 0,0-5 15,0 1-15,0 0 16,0-1-16,0-4 16,0 0-16,0 0 15,0 0-15,0 0 0,0 0 16,0 0-16,0 5 15,0-5-15,0 9 16,0-5-16,0-4 16,0 5-16,0-5 0,0 5 15,0-10 1,0 9-16,0-4 0,0-4 16,0 8-16,0-8 15,0 8-15,0-4 16,0 5-16,0-5 0,0 4 15,0 1-15,0 0 16,0-1-16,0 5 16,0-4-16,0 4 15,0 1-15,0-6 0,0 1 16,0-1-16,0 6 16,0-10-16,0 4 15,0 1-15,-8-1 16,8 6-16,0-6 15,0 15-15,-9-5 0,9 0 16,0 0-16,0-5 16,0-5-16,0 6 15,0-6-15,0 6 16,0-1-16,0 5 0,0-5 16,0 5-16,0 4 15,0-4-15,0-4 16,0-1-16,0 0 15,0-4-15,0-1 0,0-4 16,0 5-16,0 0 16,0-5-16,0 4 15,0-4-15,0 0 16,0-5-16,0 5 16,0 0-16,-8-4 0,8 13 15,0-5-15,0-4 16,0 0-16,0 0 15,0 0-15,-8 0 16,8-4-16,0 3 0,0-3 16,0 4-16,0-5 15,0 5-15,0 0 16,0-5-16,0 5 16,0 0-16,0 5 0,0-5 15,0 4-15,0 1 16,0-5-16,0 9 15,0-9-15,0 0 16,0 0-16,0 9 16,0 5-16,0-5 0,0 5 15,0-4-15,0-1 16,0 5-16,0-10 16,0 1-16,0-5 15,0 0-15,0 5 0,0-10 16,0 9-16,0-8 15,0 8-15,0-8 16,0 8-16,0-8 16,0-1-16,0 5 0,0-10 15,0 6-15,0 4 16,-8-10-16,8 6 16,0-1-16,0 0 15,0-4-15,0 4 16,0-4-16,0 4 0,0-4 15,0 0-15,0-1 16,0 1-16,0 4 16,0-4-16,-9-1 15,9 1-15,0 0 0,0-5 16,0 4-16,0 6 16,0-6-16,0-4 15,0 0-15,0 0 16,0 0-16,0 0 15,0 0-15,0 0 0,0 0 16,0 0-16,0 0 16,0 0-16,0 0 15,0 0-15,0 0 16,0 0-16,0 0 0,0 0 16,0 0-16,0 0 15,0 0-15,0 0 16,0 0-16,0 0 15,0 0 32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6:51:39.9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7856 14333 0,'0'0'16,"0"0"-16,0 0 0,0 0 16,0 0-16,0 0 15,0 0-15,0 0 16,0 0-16,0 0 15,0 0-15,0 0 0,0 0 16,0 0-16,0 0 16,0 0-16,0 0 15,0 0-15,0 0 16,0 0-16,0 0 0,0 0 16,0 0-16,0 0 15,0 0-15,0 0 16,0 0-16,0 0 15,-124-98-15,107 84 16,17 0-16,-16 5 0,7 0 16,1-10-16,0 0 15,-1 5-15,1-9 16,0 9-16,0-4 16,-1 4-16,1-5 15,0 5-15,0-4 0,-1-1 16,1 5-16,0 0 15,-1 5-15,1-5 16,0 0-16,0 4 16,-1 1-16,1-5 0,0 5 15,0-5-15,-1 5 16,1-1-16,0-4 16,-1 5-16,1-5 15,0 0-15,8 5 0,-8-5 16,-1 0-16,1 0 15,8 0-15,-8-5 16,-1 1-16,9-1 16,-8 1-16,0-1 15,8 0-15,-8 5 0,8-4 16,-9-1-16,9-4 16,0 0-16,0-10 15,0 1-15,0-1 16,0 0-16,0 1 0,0 9 15,0-1-15,0 1 16,0 5-16,0-1 16,67 0-16,-51 1 15,-8-1-15,1-4 16,-1 4-16,0-4 0,1 4 16,7-4-16,-8 4 15,1-4-15,-1 5 16,8-1-16,-7-4 15,7-5-15,-7 9 0,-1-4 16,8 0-16,-7-5 16,-1 0-16,8 0 15,-7 0-15,-1 5 16,9 0-16,-9-1 0,0 6 16,-8-1-16,8 5 15,1-5-15,-1 6 16,-8-6-16,8 0 15,-8 1-15,8-6 16,1 10-16,-9-9 0,8 0 16,-8 4-16,8 1 15,-8 4-15,0 0 16,0 0-16,0 0 16,9-5-16,-9 5 0,0-4 15,0 4-15,0-5 16,0 5-16,0-4 15,0-6-15,8 10 16,-8-9-16,0 0 16,0 4-16,0 1 0,0-6 15,0 10-15,8-4 16,-8 4-16,0-5 16,0 10-16,0-5 15,0 5-15,0-1 0,0 1 16,0 4-16,0-4 15,0 5-15,8-6 16,-8 1-16,0 0 16,0 4-16,0-4 15,0-1-15,0 6 0,0-6 16,0 6-16,0-6 16,0 6-16,0-6 15,0 1-15,0 0 0,0-5 16,0 0-16,0 5 15,0-5-15,0 0 16,0 0-16,0 4 16,0-3-16,0 3 15,0 1-15,0-5 16,0 5-16,0-1 0,0-4 16,0 0-16,0 0 15,0 5-15,0-5 16,0-4-16,0 4 0,0-5 15,0-9-15,0 5 16,0 4-16,0 1 16,0-1-16,0 0 15,0 1-15,0-1 0,0 5 16,0 0 0,0 0-16,0-4 0,0 4 15,0 0-15,0-5 16,9 5-16,-1-4 15,8 4-15,-7 0 0,7 0 16,-7 0-16,7 0 16,-8 0-16,9 0 15,-9 0-15,0 5 16,1-5-16,7 4 0,-7 1 16,-1-5-16,0 5 15,0-5-15,1 5 16,-1-1-16,0-4 15,1 5-15,-1-10 16,0 5-16,0 1 0,1-1 16,-1-10-16,0 6 15,0-1-15,1 0 16,-9 1-16,8-1 16,-8-4-16,0 9 0,8-9 15,-8 4-15,0-4 16,0 4-16,0 5 15,0-4-15,0 4 16,0 5-16,0-1 0,0-4 16,0 5-16,0 4 15,0-9-15,0 10 16,0-1-16,0-4 16,0-1-16,0 6 15,0-1-15,0 0 0,0 1 16,0-1-16,0-4 15,0 4-15,0-4 16,-66 4-16,58 1 16,0-1-16,8 0 0,-9 1 15,1-1-15,0-4 16,-1 4-16,1 0 16,0 1-16,0-1 15,-1-4-15,-7 4 0,7-4 16,-7 4-16,-1 1 15,-7-1-15,7-4 16,0 4-16,-7 0 16,7-4-16,1 4 15,-1-4-15,0 4 0,1 1 16,-1-6-16,9 1 16,-8 0-16,-1-1 15,0 1-15,1 0 16,-1 0-16,9-5 0,-17 0 15,0-5-15,9 0 16,-9-4-16,-8-9 16,8-1-16,0 5 15,9-4-15,-9 4 0,17-5 16,-9 10-16,1 0 16,7-1-16,-7-4 15,7 5-15,-7 0 16,-1-5-16,1-5 15,-1 10-15,1-9 0,7 13 16,-15-9-16,15 5 16,-7 0-16,8-5 15,-1 4-15,1-4 16,0 5-16,-1-5 0,1-4 16,0 4-16,8 0 15,0 5-15,-8-5 16,8 4-16,-9 1 15,9 0-15,-8 9 16,8-5-16,0 1 0,-8-1 16,8 1-16,0 4 15,0-10-15,0 6 16,0-1-16,0-4 16,0 9-16,0-5 0,0 1 15,0 4-15,0-5 16,0 5-16,0-4 15,0 4-15,0 0 16,0 0-16,0-5 0,0 5 16,0-4-16,0-1 15,0 5-15,0-5 16,0 1-16,0-1 16,0 1-16,0-1 15,0 0-15,0 1 0,0-1 16,66 10-16,-66-10 15,8 1-15,-8 4 16,9-5-16,-1 10 16,0-10-16,-8 10 0,8-10 15,1 10-15,-1 0 16,-8-5-16,8 0 16,0 4-16,1-4 15,-1 0-15,-8 5 0,8-5 16,1 0-16,-1 5 15,0 0-15,-8-5 16,8 4-16,1 1 16,-1-5-16,0 5 15,-8-1-15,8 1 0,1-5 16,-9 5-16,8-5 16,0 5-16,1-5 15,-1 0-15,0 0 16,0 0-16,1 0 15,-1-5-15,8 5 0,-7 0 16,-1-4-16,0-1 16,9 1-16,-9 4 15,0 0-15,-8 0 16,9 0-16,-1 4 0,0-4 16,1 5-16,-9-5 15,8 0-15,0 0 16,-8 0-16,8 5 15,1-5-15,-9 5 0,8-1 16,-8 1-16,8 0 16,-8 0-16,8-1 15,1 6-15,-9-6 16,8 1-16,0-5 0,-8 5 16,9-1-16,-9-4 15,8 5-15,0-5 16,0 0-16,1 5 15,-1-5-15,0 0 16,0 0-16,1 5 0,-1-5 16,9 5-16,-9-10 15,0 10-15,0-5 16,1 0-16,-1 4 16,0-4-16,-8 5 0,8 0 15,1 0-15,-1-5 16,-8 4-16,8 1 15,1 0-15,-9-1 16,8-4-16,0 0 16,0 5-16,1 0 0,-9 0 15,8-5-15,0 4 16,-8-4-16,8 0 16,-8 5-16,9 0 15,-1-5-15,-8 4 0,8-3 16,1 3-16,-9 1 15,8-5-15,0 5 16,-8-5-16,8 4 16,1 1-16,-1 0 15,-8-1-15,8 1 0,0 0 16,-8 0-16,9 4 16,-9-4-16,8-1 15,-8 6-15,8-6 16,1 1-16,-1 0 0,-8 4 15,0 0-15,8-4 16,0 0-16,-8 4 16,9-4-16,-9 4 15,8-4-15,-8 0 0,8-1 16,1 6-16,-9-10 16,8 4-16,0 6 15,-8-6-15,8 6 16,-8-6-16,0 1 15,9 0-15,-1 4 0,-8-4 16,8 4-16,0-4 16,-8 0-16,9 4 15,-1 0-15,0-4 16,1 0-16,-1-1 0,0-4 16,9 5-16,-9-5 15,0 0-15,9 0 16,-9 0-16,0 0 15,1 0-15,-1 0 16,0-4-16,0 9 0,1-10 16,-9 10-16,8-10 15,0 10-15,-8-1 16,8-3-16,-8-1 16,0 0-16,9 4 0,-9-4 15,0 10-15,0-10 16,0 4-16,0 1 15,0 0-15,0-5 16,0 5-16,0-5 16,0 4-16,0 1 0,0 0 15,0-5-15,0 4 16,0 1-16,0-5 16,0 5-16,0 0 0,0-5 15,0 4-15,0-4 16,0 0-16,0 5 15,0 0-15,0-1 16,0-3-16,0 3 0,0 1 16,0 0-1,0-1-15,0 6 0,0-6 16,0 6-16,0-6 16,0 6-16,0-6 15,-66 1-15,66 0 0,-9-5 16,9 0-16,0 0 15,-8 0-15,0 0 16,-1 0-16,1 0 16,8 0-16,-8 0 15,0 0-15,-1 0 0,1-4 16,0-1-16,0 5 16,-1 0-16,9-4 15,-8 8-15,0-8 16,-1 8-16,9-4 0,-8 0 15,0 5-15,8 0 16,-8 0-16,8-1 16,-9 1-16,9 4 15,-8 1-15,8-6 0,-8 1 16,8 4-16,-8-4 16,-1 4-16,9 1 15,-8-10-15,8 9 16,-8 0-16,-1 1 15,1-5-15,0 4 0,8-4 16,-8 4-16,-9-9 16,0 9-16,9-4 15,-8 0-15,-1-1 16,1 1-16,-1 0 0,0-1 16,1 1-16,-1 0 15,1 0-15,8-1 16,-17 6-16,8-10 15,9 4-15,-9 1 0,1 0 16,-1-1-16,1-4 16,-1-4-16,-8-1 15,9 5-15,-9-14 16,-8 0-16,8-9 16,-8 5-16,8-1 0,0 1 15,9 8-15,-9-4 16,17 5-16,-9 5 15,1-6-15,7 6 16,-7-6-16,-1-3 0,-8 3 16,9-4-16,-1 0 15,-8-4-15,9 9 16,8-1-16,-9 1 16,1 0-16,7 0 0,1-1 15,0-4-15,-1 0 16,1 1-16,0-6 15,8 5-15,0 0 16,-8-4-16,8-1 16,0 5-16,0 5 0,0-5 15,0 5-15,0-1 16,0-3-16,0-1 16,0 4-16,0-4 15,0 5-15,74-5 0,-57 5 16,-9 0-16,0-1 15,9 6-15,-9-10 16,9 9-16,-9-4 16,8-5-16,1-4 15,-1 4-15,9 0 0,-8 0 16,-1 9-16,1-4 16,-1 0-16,1 4 15,0 5-15,-9 0 16,8 0-16,-7 0 0,7 5 15,-7-5-15,-1 5 16,0-1-16,0 1 16,9 0-16,-9-5 15,9 5-15,-9-5 0,9 0 16,-9 0-16,8 0 16,1 0-16,-1 0 15,-7 5-15,16-5 16,-17 0-16,8 0 15,1 4-15,-9-4 0,9 0 16,-9 5-16,0-5 16,9 0-16,-9 0 15,9 5-15,-17 0 16,16-5-16,-8 0 0,1 0 16,-1 0-16,0-5 15,1 1-15,-1-1 16,0 0-16,0 1 15,1-1-15,-1 1 0,0-1 16,0 0-16,-8 5 16,9 0-16,-1 1 15,-8-6-15,8 10 16,1-5-16,-1 0 16,-8 0-16,8 0 0,-8 4 15,8 1-15,1 0 16,-9 0-16,0-5 15,8 4-15,-8 1 16,0-5-16,8 9 0,-8-9 16,0 0-16,9 5 15,-9-5-15,0 0 16,0 5-16,0 0 16,0-1-16,0-8 15,0 4-15,0 4 0,0-3 16,0 3-16,0-8 15,0 8-15,0-8 16,0-1-16,0 5 16,0 0-16,0 0 0,0 0 15,0 0-15,0 0 16,0-4-16,0 4 16,0 0-16,0 5 15,0-1-15,0 1 0,0 0 16,0-10-16,0 14 15,0-4-15,-67 0 16,67-1-16,-8 6 16,0-5-16,8-1 15,-9 6-15,1-6 0,8 6 16,-8-6-16,0 1 16,-1 4-16,1-4 15,0 0-15,0-1 16,-1 10-16,1-14 0,0 5 15,-9 0-15,9 0 16,0-1-16,-9 1 16,9 0-16,-9-1 15,1 1-15,-1 0 0,9-1 16,-9 1-16,1 0 16,-1 0-16,9-1 15,0 1-15,-9 4 16,9-4-16,-9 0 15,9 4-15,0 0 0,-9-4 16,17 0-16,-16 4 16,7-4-16,1 4 15,0-4-15,0 0 16,-9-1-16,9 1 0,0 0 16,-1-1-16,1 1 15,0-10-15,-1 5 16,1-4-16,-8-1 15,7 1-15,9-1 16,-8 0-16,0 1 0,8-5 16,-9 4-16,9 0 15,-8 1-15,8-1 16,0 10-16,0-10 16,0 1-16,-8 8 0,8-8 15,0 4-15,0 0 16,0 0-16,0 0 15,0 0-15,0 5 16,0-1-16,0 1 16,0 0-16,0-10 0,0 10 15,0-1-15,0-4 16,0 5-16,0 0 16,0-5-16,0 0 15,0 5-15,0-1 0,0 1 16,0-10-16,0 10 15,0 0-15,74-10 16,-74 5-16,9 0 16,-1-4-16,9 4 15,-9-5-15,-8 10 0,8-10 16,0 1-16,1-10 16,-1 0-16,0 5 15,0 4-15,1-9 16,-1 0-16,-8 10 0,8-1 15,-8 0-15,9 5 16,-9-4-16,0-1 16,8 10-16,-8-10 15,0 10-15,8-14 0,-8 4 16,0 10-16,0-10 16,8 10-16,-8-10 15,0 10-15,9-10 16,-1 1-16,-8 8 15,8-4-15,0 0 0,1-4 16,-9 9-16,8-5 16,-8 4-16,8-8 15,1 8-15,-9-8 0,8 8 16,0-13-16,-8 9 16,0-4-16,8-6 15,-8 15-15,9-10 16,-9 1-16,8-10 15,-8 19-15,0-10 16,8 0-16,-8 5 0,0-4 16,0 9-16,0-10 15,0 0-15,8 1 16,-8-1-16,0 5 0,0 0 16,0 0-16,0 5 15,0-10-15,0 10 16,0-10-16,0 10 15,0-9-15,0 8 16,0-4-16,0 0 0,0 10 16,0-15-16,0 10 15,0-1-15,0 1 16,0 0-16,0-10 16,0 19-16,0-9 0,0 0 15,0-1-15,0 1 16,0-5-16,0 0 15,0 9-15,0-13 16,0 9-16,0-10 0,0 10 16,0-1-16,0 1 15,0 0-15,0-10 16,0 10-16,0-5 16,0 0-16,0 9 15,0-4-15,0-38 0,0 47 63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6:59:41.819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7665 13156 0,'0'0'0,"0"0"0,0 0 15,0 0-15,0 0 16,0 0-16,0 0 0,0 0 16,0 0-16,0 0 15,0 0-15,0 0 16,0 0-16,0 0 15,0 0-15,0 0 0,0 0 16,0 0-16,0 0 16,0 0-16,0 0 15,0 0-15,0 0 16,0 0-16,0 0 16,0 0-16,0 0 0,0 0 15,0 0-15,0 0 16,0 0-16,0 0 15,0 0-15,182 0 16,-157 0-16,0 0 0,8 0 16,-8 0-16,0 0 15,8 0-15,0 0 16,-8 0-16,0 0 16,0 0-16,16 0 0,-8 0 15,0 0-15,0 0 16,0 0-16,9 0 15,-9 0-15,8 0 16,-8 0-16,0 0 16,-8 0-16,8 0 0,-8-42 15,-8 37-15,7-4 16,1 4-16,-8 1 16,8-6-16,-9 6 15,1-1-15,8 1 0,-9-1 16,1 0-16,-1-4 15,1 4-15,8 1 16,-1-6-16,1 1 16,0 0-16,-8 4 15,7-4-15,1-5 0,-8 9 16,8-4-16,-9 0 16,1-1-16,-1 6 15,-7-6-15,7 6 16,9-6-16,-9 1 0,1 0 15,0 4-15,-9-4 16,8 4-16,1-4 16,-9 4-16,9-4 15,-1 0-15,-7 4 0,7-9 16,-8 5-16,9-1 16,-9 1-16,9-5 15,-1-5-15,1 10 16,-1 0-16,1 0 15,-1-1-15,1 1 0,0 0 16,-1-1-16,-8 6 16,9-6-16,0 1 15,-9 4-15,8-4 16,-7 4-16,7-4 0,-8 4 16,9-4-16,0 0 15,-9 0-15,8-1 16,1 1-16,-9 0 15,9-5-15,-1 4 0,9-4 16,-8 0-16,7-4 16,1-5-16,0 9 15,-8 0-15,-1 0 16,1 0-16,-1 4 16,1-3-16,-1-6 0,1 10 15,-9-5-15,9 0 16,-9 0-16,9 0 15,-1-5-15,9 1 16,-8-1-16,7-4 0,1-5 16,0-5-16,0 10 15,0-10-15,-9 5 16,1 1-16,-1 8 16,-7-4-16,7-1 0,1 6 15,-9-5-15,8 4 16,1-4-16,0-10 15,-1 10-15,9 0 16,0-10-16,-9 10 16,1 0-16,-1-1 0,1 1 15,0 4-15,-9-4 16,8 0-16,1 0 16,-1-5-16,-7 0 15,7-5-15,1 5 16,-9 5-16,0-9 0,9 4 15,-9 4-15,9 1 16,-9 4-16,9 1 16,-9-5-16,0 4 15,0 0-15,1 5 0,-1 0 16,0-4-16,0 4 16,9-5-16,-17 5 15,8-4-15,1 4 16,-1 0-16,0 0 0,0 0 15,-8 0-15,9-5 16,-1 5-16,0 0 16,0 0-16,1-4 15,-1 4-15,0-5 0,1 5 16,-1-4-16,-8-6 16,8 1-16,0-5 15,1 0-15,-1 5 16,-8 0-16,8 0 15,-8 4-15,8 0 0,-8 1 16,9 4-16,-9-5 16,8 5-16,-8-4 15,0 8-15,8-8 16,-8 4-16,0-5 0,9 5 16,-9-4-16,8 8 15,-8-13-15,8 4 16,-8 6-16,8-6 15,-8 5-15,17-9 16,-17 13-16,17-8 0,-9-5 16,0 9-16,-8-5 15,8 5-15,1-5 16,-1 5-16,0-4 16,-8-5-16,8 4 0,1-4 15,-9 4-15,0-4 16,8 4-16,-8 1 15,8-1-15,-8 5 16,0-5-16,9 1 0,-9 4 16,8 0-16,-8-5 15,8 1-15,-8 4 16,8-5-16,1-4 16,-1 0-16,0 4 15,0-4-15,1 4 0,-1 1 16,9-1-16,-9 0 15,-8 1-15,8 4 16,-8-5-16,8 1 16,1-1-16,-1-4 0,0-1 15,-8 6-15,8-5 16,1-1-16,-9 1 16,8 4-16,-8 1 15,8-5-15,1 4 16,-9-4-16,8 9 0,-8-5 15,8 1-15,-8-1 16,8 0-16,1 5 16,-1-4-16,-8 4 15,8-5-15,0 1 16,-8 4-16,9-10 0,-9 10 16,8 0-16,-8 0 15,0 1-15,0-1 16,8-5-16,-8 10 15,0-10-15,0 5 0,0 0 16,0 0-16,0 0 16,0 0-16,0 5 15,0-5-15,0 0 0,0 0 16,0 5-16,0-5 16,0 5-16,0-10 15,0 5-15,0 0 16,0-5-16,9 5 15,-9 0-15,0 1 16,0-1-16,0 9 0,0-9 16,0 5-16,0 4 15,0-4-15,0-1 16,8 6-16,-8-1 0,0 0 16,0 1-16,0-6 15,0 10-15,0-4 16,0-1-16,0 1 15,0-1-15,0 5 0,0-9 16,0 4 0,8 0-16,-8 5 0,0-4 15,0-6-15,0 1 16,0 4-16,0 1 16,0-1-16,0 0 0,0-4 15,0 0-15,0 4 16,0-9-16,0 5 15,8 0-15,-8-5 16,0 4-16,0-13 16,0 14-16,0-5 0,0 4 15,0-3-15,0 3 16,0 1-16,0 0 16,0-1-16,0 6 15,0-6-15,0 1 0,0 4 16,0-4-16,0 0 15,0 4-15,0-4 16,0 4-16,0 1 16,0-6-16,0 6 0,0 4 15,0-10-15,0 10 16,0-4-16,0 4 16,0-5-16,0 5 15,0-5-15,0 5 47</inkml:trace>
  <inkml:trace contextRef="#ctx0" brushRef="#br0" timeOffset="4549.558">7599 13886 0,'0'0'16,"0"0"-16,0 0 0,0 0 15,0 0-15,0 0 16,0 0-16,0 0 15,0 0-15,0 0 16,0 0-16,0 0 0,0 0 16,0 0-16,0 0 15,0 0-15,0 0 16,0 0-16,0 0 16,0 0-16,0 0 15,0 0-15,0 0 0,0 0 16,0 0-16,0 0 15,0 0-15,0 0 16,0 0-16,0 0 16,0 0-16,0 0 0,0 0 15,0 0-15,0 0 16,0 0-16,182 47 16,-157-47-16,0 0 15,0 0-15,0 0 0,-1 0 16,1 0-16,8 0 15,-8-37-15,8 37 16,0-5-16,0 0 16,1-4-16,-10 4 15,9 5-15,-8-4 0,8-1 16,0 0-16,-8-4 16,0 4-16,8 1 15,0-1-15,0-4 16,1 4-16,-10-4 0,9 4 15,-8-4-15,8 0 16,-8-1-16,0 1 16,8 4-16,-8-9 15,0 10-15,0-10 16,-1 4-16,1 1 0,-8 4 16,8-8-16,-9 8 15,17-9-15,-8 5 16,-8 4-16,7-4 15,1-1-15,0 1 0,-8 4 16,7-4-16,-7 0 16,8-1-16,0 1 15,-1 0-15,-7 0 16,0 4-16,-1-4 16,9-1-16,-9 6 0,1-1 15,0-4-15,16-5 16,-9 4-16,18 1 15,-9-14-15,8 4 16,-8 5-16,1-4 0,-10 4 16,1 0-16,8 0 15,0-5-15,-8 1 16,0 4-16,16-5 16,-8 0-16,9-4 15,-1 0-15,-8 4 0,0 1 16,1-6-16,-1 6 15,0-1-15,-8 1 16,8-1-16,8 0 16,0-8-16,-8-1 0,25 0 15,-16 4-15,-1 6 16,-8-5-16,0-5 16,0 4-16,9-4 15,-17 5-15,16-9 0,-8 4 16,-8-5-16,8 5 15,0 0-15,0 0 16,0 10-16,0 4 16,-8-5-16,0 5 15,0 0-15,8 0 0,-17-4 16,9 4-16,8-5 16,-8-4-16,8 4 15,-8 1-15,8-1 0,-8 1 16,-8 4-16,-1 4 15,1-8-15,8 8 16,-9-4-16,-8 0 16,9 5-16,-9-5 15,9 0-15,-1 0 16,1-4-16,-1-1 0,1-4 16,-1-5-16,1 9 15,0-9-15,-1 5 16,1-5-16,8 5 15,-9 9-15,1-9 0,-1 4 16,1 5-16,-1-4 16,-7 4-16,7-5 15,-8 5-15,1 0 16,7-5-16,1-4 16,-9 5-16,9-6 0,-1 10 15,-8-4-15,9-1 16,-1 1-16,1 4 15,-9-5-15,9 0 0,-1-4 16,1 0-16,-1-5 16,-7 5-16,7-5 15,-7 0-15,7 0 16,-8 0-16,1 0 16,-1 10-16,0-6 0,0 1 15,9 0-15,0 4 16,-9-4-16,8 0 15,-7 4-15,-1 0 16,9-4-16,-9 0 0,8 0 16,-16 4-16,9 5 15,-1-5-15,0 5 16,0 1-16,-8-6 16,9 0-16,-1 5 0,0-4 15,1-6-15,-1 6 16,0-10-16,0 5 15,1-10-15,-1 1 16,8 4-16,-7-10 16,-1 11-16,0-1 0,9 0 15,-9 9-15,0-4 16,1 4-16,-1 5 16,0-4-16,0 4 15,1-5-15,-1-4 0,0 4 16,1 1-16,-1-6 15,-8 6-15,8-1 16,0-4-16,1 9 16,-1-5-16,-8 5 0,8-4 15,0-1-15,1-4 16,-1 0-16,0-5 16,1 0-16,-1 0 15,0 0-15,0-5 16,1 10-16,-9-5 0,0 5 15,8 0-15,-8 4 16,0-4-16,0 4 16,8-4-16,-8 4 15,0-9-15,0 5 16,0 0-16,8 0 0,1-1 16,-9 1-16,8 0 15,0 4-15,1-4 16,-9 9-16,8-5 15,0-4-15,-8 5 0,8-1 16,-8-4-16,0 4 16,9-4-16,-9 0 15,0 4-15,0-4 16,0-5-16,0 9 0,0 1 16,0-1-16,0-4 15,0 9-15,0-5 16,0 5-16,0 0 15,0-4-15,0-1 0,0 0 16,0-4-16,0 5 16,0-6-16,0 1 15,0 9-15,8-4 16,-8 4-16,0-5 16,0-4-16,8 9 0,-8 0 15,0 0-15,9-5 16,-9 1-16,0 4 15,0-5-15,8 0 16,-8-4-16,0 5 0,0-6 16,0 6-16,0-6 15,0 6-15,0-5 16,0 4-16,0-4 16,0 4-16,0 0 0,0 1 15,0-1-15,0-4 16,0 4-16,0-4 15,0 0-15,0 0 16,0 4-16,0-4 16,0 4-16,0 5 0,0-4 15,0-1-15,8 5 16,-8 0-16,0-5 16,8 1-16,-8 4 15,0-5-15,9 5 0,-9-4 16,0 8-16,0-4 15,0 0-15,0 5 16,8-5-16,-8 5 16,0 4-16,0-9 15,0 10-15,0-6 0,0 1 16,0 0-16,0-1 16,0 6-16,0-6 15,0 1-15,0 0 16,0 0-16,0 4 0,0 0 15,0 1-15,0-1 16,50-18-16,-50 23 63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02:40.921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11323 9169 0,'0'0'0,"0"0"16,0 0-16,0 0 0,0 0 15,0 0-15,0 0 16,0 0-16,0 0 16,0 0-16,0 0 0,0 0 15,0 0-15,0 0 16,0 0-16,0 0 16,0 0-16,0-107 0,0 79 15,0 0-15,0 0 16,0 0-16,0 5 15,0 0-15,0 0 16,0 4-16,0-4 0,0 0 16,0 4-1,0-4-15,0 4 0,0 5 16,0-4-16,0 4 16,0 0-16,0 0 15,0 0-15,0 0 0,0 0 16,0 0-16,0-5 15,0 5-15,0 0 16,0 0-16,0-4 16,0 8-16,0-13 0,0 5 15,0-6-15,0-4 16,0 5-16,0-5 16,0 0-16,0 5 15,0 0-15,0-5 16,0 0-16,0 5 0,0-1 15,0 1-15,0 0 16,0 4-16,0-4 16,0 4-16,0 1 15,0-1-15,0 1 16,0 4-16,0 0 0,0-5 16,0 5-16,0-4 15,0 4-15,0 0 16,0 4-16,0-4 15,0 5-15,0 0 0,0-1 16,0-3-16,0 3 16,0 1-16,0-5 15,0 5-15,0-5 16,0 4-16,0-4 0,0 5 16,0 0-16,0-5 15,0 0-15,0 5 16,0-5-16,0 0 15,0 0-15,0-5 16,0 1-16,0-1 0,0 5 16,0-5-16,0 5 15,0-4-15,0 8 16,0-8-16,-67 13 16,67-4-16,-8-5 0,8 5 15,0-1-15,0 1 16,0 0-16,-8-5 15,8 4-15,0-3 16,0-1-16,0 4 0,0-4 16,0 5-16,0 0 15,0-5-15,0 0 16,0 0-16,0 5 16,0-1-16,0-4 0,0 5 15,0-5-15,0 0 16,0 5-16,0-5 15,0 0-15,0 0 16,0 5-16,0-1 16,0-8-16,0 8 0,0-4 15,0 5-15,0-5 16,0 0-16,0 0 16,0-4-16,0-1 15,0 0-15,0-4 0,0-5 16,0 0-16,0 0 15,0 5-15,0 5 16,0-1-16,0 0 16,0 5-16,0 0 15,0 0-15,0 1 0,0-1 16,0 4-16,0-4 16,0 0-16,74 0 15,-74 0-15,0 0 16,9 5-16,-1-5 0,-8 0 15,8 5-15,-8-5 16,9 5-16,-9-5 16,0 0-16,8 0 15,-8 0-15,8 5 16,0-5-16,1 0 0,-9 4 16,8-8-16,-8 8 15,8-4-15,0 5 16,-8-5-16,9 0 15,-9 5-15,8-5 0,0 0 16,-8 0-16,9 0 16,-1-9-16,0 4 15,0 5-15,-8-4 16,9 4-16,-9 0 0,8 0 16,0-5-16,-8 5 15,8 0-15,-8 0 16,9 0-16,-9 0 15,8 0-15,0 1 16,-8 3-16,9-4 0,-9 0 16,8 5-16,-8 0 15,0-1-15,8-4 16,0 5-16,1-9 16,-1 4-16,0-5 0,0 5 15,1 0-15,-1 0 16,0 0-16,1 0 15,-1 5-15,0-10 16,0 10-16,1-5 0,-1 0 16,0 0-16,0 0 15,1 0-15,-1 5 16,0-5-16,1 0 16,-9 0-16,8 0 15,0 0-15,-8-5 0,8 6 16,-8-11-16,9 1 15,-9 4-15,0 1 16,8-5-16,-8-1 16,0 6-16,0-1 0,8 0 15,-8 1-15,0-1 16,0 1-16,0-1 16,0 0-16,0 5 15,0-9-15,0 9 0,0-4 16,0-1-16,0 5 15,0 0-15,0-4 16,0 4-16,0-5 16,0 0-16,0 5 15,0 0-15,0-4 0,0 4 16,-66-5-16,58 5 16,-1 0-16,-7-4 15,8 4-15,-1-5 16,1 1-16,-8-6 0,-1 1 15,0 0-15,9 0 16,-17 4-16,9 0 16,-1-4-16,1 4 15,-9 5-15,8 1 16,1-1-16,-1 0 0,1 4 16,-1 1-16,9-5 15,-9 5-15,1-5 16,-1 0-16,1 5 15,-1-5-15,1 0 0,-9-5 16,-8 0-16,8 5 16,0 0-16,0-4 15,0 9-15,9-5 16,-1 0-16,1 4 0,7 1 16,1 0-16,0-1 15,0 1-15,-1 0 16,1 0-16,0-1 15,8 1-15,-8 0 16,8-1-16,0 1 0,0 0 16,0-5-16,0 0 15,0 0-15,0 0 16,0-5-16,0 5 16,0-14-16,0 10 0,0-1 15,0 1-15,0-1 16,0 0-16,66 5 15,-58-4-15,0 4 16,9-9-16,-9 9 16,0-5-16,9 0 0,-9 1 15,9-1-15,-1 5 16,1-9-16,-9 4 16,9 1-16,-9-5 15,8 9-15,-7-10 0,-1 6 16,0 4-16,9-5 15,-9 5-15,0-4 16,9-6-16,0-4 16,7-4-16,-7-5 0,8 4 15,-9 0-15,-7 1 16,7 4-16,-8 5 16,9-1-16,-9 6 15,0 4-15,1-5 16,-9 5-16,8 0 0,0 0 15,-8 0-15,9 1 16,-1 3-16,-8-8 16,8-1-16,0 5 15,1 0-15,-1-5 0,0 1 16,0 4-16,1 0 16,7 5-16,-16-10 15,9 5-15,-1 5 16,0-10-16,0 10 15,1-10-15,-1 5 0,-8 0 16,8 0-16,0 0 16,1-13-16,-9 13 15,8-14-15,-8 4 0,8 1 16,-8 0-16,9 0 16,-9-1-16,0 1 15,8 5-15,-8-1 16,8-4-16,-8 13 15,0-8-15,8-1 0,-8 1 16,9 8-16,-9-8 16,8 4-16,0-5 15,0 5-15,-8 0 16,9-4-16,-1 8 0,-8-4 16,8 0-16,-8 5 15,9-5-15,-9 0 16,0 5-16,0-5 15,0 5-15,0-1 0,0 1 16,8 0-16,-8-1 16,0 1-16,0-10 15,0 10-15,0 0 16,0-5-16,0 5 16,0-1-16,0 1 0,0-5 15,0 0-15,0 5 16,0-10-16,0 0 15,0 6-15,0-6 16,0 0-16,0 5 0,0 0 16,-75-4-16,67 8 15,0-8-15,-9-1 16,9 5-16,0 0 16,-9 0-16,1 0 0,7 0 15,-7 5-15,8-5 16,-9 10-16,0-15 15,9 10-15,0-1 16,-9 1-16,1 0 16,8-1-16,-1-4 0,-7 5 15,7 5-15,1-10 16,-8 4-16,7 6 16,1-6-16,0 6 15,0-15-15,-1 10 0,9-1 16,-8 1-16,0 0 15,-1 0-15,9-5 16,-8 0-16,8 4 16,-8-8-16,8 4 15,-8-5-15,8 10 0,-9-10 16,9 1-16,-8-1 16,8-4-16,0 4 15,0 1-15,-8-1 16,8 0-16,0 1 0,0-1 15,0 5-15,0 0 16,0-4-16,0 8 16,0-4-16,0 5 15,0 0-15,0-1 16,0 1-16,0 0 0,0 0 16,0-1-16,0 1 15,0 0-15,0-1 16,0 1-16,0 4 15,0-4-15,0 0 0,0 4 16,0-9-16,0 14 16,0-9-16,0 0 15,0-1-15,0 1 16,0 0-16,0-10 0,0 10 16,0-5-16,0 0 15,0 4-15,0-3 16,0-1-16,0 0 15,0 4-15,0-8 0,0-1 16,0 0-16,0-8 16,0-6-16,-8 5 15,8-9-15,0 9 16,-9 0-16,9 5 16,0-5-16,0 9 0,-8 1 15,8-10-15,0 14 16,0-5-16,0 5 15,0 0-15,0 5 16,0 0-16,0-10 0,0 10 16,0-1-16,0 1 15,0 0-15,0-10 16,0 5-16,0 0 16,0 10-16,0-6 15,0-8-15,0 18 0,0-19 16,0 10-16,-8 9 15,8-9-15,0-1 16,0 1-16,0 9 16,0-9-16,0 9 0,0-10 15,0 10-15,0 0 16,0 0-16,0-9 16,0 9 30</inkml:trace>
  <inkml:trace contextRef="#ctx0" brushRef="#br0" timeOffset="5042.442">12622 9276 0,'0'0'0,"0"0"0,0 0 15,0 0-15,0 0 16,0 0-16,0 0 15,0 0-15,0 0 0,0 0 16,0 0-16,0 0 16,0 0-16,0 0 15,0 0-15,0 0 16,0 0-16,0 0 0,0 0 16,0-93-16,0 84 15,0-5-15,0 5 16,0-5-16,0 4 15,0-4-15,0 0 0,0 0 16,0-4 0,0-1-16,0-4 0,0 0 15,0-1-15,0 1 16,0 5-16,-66-1 16,57-4-16,9 4 0,-8 0 15,8 5-15,-8 1 16,8-1-16,0 0 15,0 0-15,0 0 16,0 0-16,0 0 0,0-5 16,0 5-16,-9-4 15,9-1-15,0 0 16,0 5-16,0 0 16,0-4-16,0 4 15,0 5-15,0-5 0,-8 0 16,8 0-16,0 0 15,-8 0-15,8 0 16,0 0-16,0-5 16,-8 1-16,8 4 0,0-5 15,0 5-15,-9-4 16,9-1-16,0 5 16,0-5-16,0 1 15,0-1-15,0 1 16,0-1-16,0 0 0,0-9 15,0 15-15,0-11 16,0 6-16,0 4 16,0-10-16,0 10 15,0 1-15,0-6 0,0 5 16,0 0-16,0-5 16,0 1-16,0 4 15,0-5-15,0 1 16,0-1-16,0-4 15,0 4-15,0 1 0,0-1 16,0-4-16,0 4 16,0-4-16,0 0 15,0-1-15,0-4 16,0 0-16,-8-4 0,8-5 16,0 4-16,-8-4 15,8 4-15,0 5 16,0 0-16,0 1 15,0-6-15,0 10 0,0-5 16,-8 0-16,8 5 16,-9-15-16,1 6 15,8-5-15,0-5 16,0-5-16,0-9 0,0 5 16,0 5-16,0-1 15,0 10-15,0 0 16,0 0-16,0 4 15,0-4-15,0 4 16,66 1-16,-58-6 0,1-3 16,7 3-16,-7-8 15,7-29-15,1 24 16,-1 5-16,1 4 16,-1 9-16,1 1 0,-1 4 15,1 9-15,-9-4 16,9 0-16,-1-1 15,1 6-15,-9-5 16,9 4-16,-1-4 0,1 4 16,-1-4-16,-7 9 15,7-9-15,9 4 16,-8 0-16,-1-4 16,1 9-16,-1 0 15,-8-4-15,1 4 0,7-5 16,-7 0-16,-1 1 15,0-5-15,0 4 16,1 0-16,-1 1 16,-8-1-16,8 5 0,0 0 15,-8-4-15,9 4 16,-9 0-16,8 0 16,-8 0-16,8 0 15,-8-5-15,9 5 16,-1 0-16,0 0 0,0-4 15,-8 4-15,9 0 16,-1 0-16,0 0 16,0 5-16,-8-1 15,9 1-15,-9-5 0,0 5 16,8-1-16,-8-3 16,8-1-16,-8 4 15,0 1-15,9-10 16,-9 10-16,0-5 0,0 0 15,8 5-15,-8-5 16,0 5-16,0-5 16,0-5-16,0 5 15,0-5-15,0 1 16,0-1-16,0 1 0,0-1 16,0 0-16,0 5 15,0-4-15,0 4 16,0-5-16,0 5 15,0 0-15,0 0 0,0 0 16,0 0-16,0 1 16,0-1-16,0 4 15,0-4-15,0 5 16,0-5-16,0 5 0,0-1 16,0 1-16,0 0 15,0 0-15,0-5 16,0 9-16,0-9 15,0 0-15,0 9 0,0-4 16,0-5-16,0 5 16,0 4-16,0-4 15,0 0-15,0 4 16,0-4-16,0 4 16,-66-4-16,57 4 0,9 0 15,-8 1-15,0-1 16,8-4-16,-8 4 15,-1 0-15,9 1 16,-8 4-16,0-5 16,8-4-16,-9 9 0,1-5 15,8 0-15,-8 1 16,0-1-16,8 5 16,-17-9-16,9 4 15,0 1-15,-1 4 0,1-5 16,0 0-16,-1 1 15,1-1-15,0 0 16,0 1-16,-1-1 16,1 0-16,0 1 0,0-1 15,-1 0-15,1-4 16,-9 4-16,9 1 16,-8-6-16,7 1 15,-7 0-15,8 4 16,-9-4-16,0 0 0,9-1 15,-8-4-15,-1 0 16,9 0-16,-9 5 16,9-5-16,0 5 15,-9 0-15,9-5 0,0 4 16,-1 1-16,1 0 16,0-1-16,-1 1 15,1-5-15,8 5 16,-8 0-16,0-5 15,-1 4-15,9 1 0,-8-5 16,0 5-16,8-1 16,0-4-16,-8 5 15,8-5-15,-9-4 16,9 4-16,-8 0 0,8 0 16,0 4-16,0-4 15,-8 1-15,8-1 16,0 0-16,0 0 15,0-5-15,0 0 0,0 5 16,0-4-16,0 4 16,0-9-16,0 9 15,0-10-15,0 1 16,0 0-16,0 0 16,0-5-16,0 4 0,0 1 15,0 5-15,0-1 16,66-4-16,-50-1 15,-7 1-15,7 0 16,1 0-16,-1-1 0,1 1 16,-1 9-16,-7-4 15,7 4-15,-7 0 16,7 0-16,-8 0 16,1 0-16,7-5 15,-7 5-15,7-4 0,-8 8 16,1-8-16,-1 4 15,0 0-15,0 5 16,9-5-16,-17 0 16,8 0-16,9-5 0,-9 5 15,9 0-15,-9-9 16,0 4-16,0 1 16,9-6-16,-9 6 15,1-1-15,-9 5 16,8-4-16,0 4 0,-8 4 15,8-8-15,-8 4 16,9 5-16,-1-5 16,-8 0-16,8 0 0,-8 4 15,8-8-15,-8 8 16,9-8-16,-1 9 16,-8-1-16,0 1 15,8 0-15,-8-1 16,9-4-16,-9 5 0,8 0 15,-8-5-15,0 9 16,8-4-16,-8 0 16,0-1-16,0-4 15,0 5-15,0 0 0,0 4 16,0-9-16,0 9 16,0-4-16,0 0 15,0 4-15,0-4 16,0 0-16,0-1 0,0 1 15,0 0-15,0-1 16,0 1-16,0 0 16,0-5-16,0 0 15,0 0-15,0 0 16,0 5-16,0-10 0,0 5 16,0-5-16,-74 1 15,65 8-15,1-13 16,0 9-16,0 0 15,-1 0-15,1-4 0,0 4 16,-1 4-16,1-8 16,0 9-16,0-10 15,-1 10-15,1-10 16,0 10-16,-9-5 0,9 0 16,0 0-16,-1 9 15,-7 1-15,8-15 16,-1 19-16,1-9 15,0-10-15,0 10 16,-9-1-16,9-4 0,-1 1 16,-7-1-16,8 4 15,-1-4-15,-7 0 16,7 5-16,1 0 16,0-1-16,-9 1 0,9-9 15,0 8-15,0-4 16,-1 0-16,1 0 15,-9 0-15,9 0 16,0-4-16,0 9 16,-1-10-16,9 10 0,-8-15 15,0 1-15,0 5 16,-1-1-16,9 5 16,-8-14-16,8 9 15,0-8-15,0 3 0,0 1 16,0 0-16,0 4 15,0-9-15,0 0 16,0 14-16,0-4 16,0-1-16,0 1 0,0-1 15,0 0-15,0 1 16,0-1-16,0 0 16,0-4-16,0 5 15,0-1-15,0 0 16,0 1-16,0-1 0,0 1 15,0-6-15,0 6 16,0-1-16,0 0 16,0 1-16,0-10 15,0 5-15,0-1 0,0 10 16,0-4-16,0-1 16,0 10-16,0-10 15,0 10-15,0 0 16,0-5-16,0 0 0,0 5 15,0-5-15,0 4 16,0 1-16,0 0 16,0-1-16,66 1 15,-66 0-15,0-1 16,8 1-16,-8 0 0,0 0 16,0-1-16,0 6 15,0-6-15,0 1 16,0 4-16,0 1 15,0-6-15,9 1 0,-9 9 16,0-9-16,0-1 16,0 10-16,0-9 15,0 0-15,0 9 16,0-9-16,0-1 16,0 10-16,0-9 0,0 0 15,0-1-15,0 10 16,0-9-16,0 9 15,0-9-15,0 4 16,0 0-16,0 1 0,0-1 16,0 0-16,0 5 15,0-9-15,0 0 16,0 9-16,0-9 16,0 9-16,0 0 0,0-10 15,0 10-15,0 0 16,0 0-16,0 0 62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03:29.351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13664 9523 0,'0'0'0,"0"0"16,0 0-16,0 0 16,0 0-16,0 0 15,0 0-15,0 0 0,0 0 16,0 0-16,0 0 15,0 0-15,0 0 16,0 0-16,0 0 16,0 0-16,0 0 0,0 0 15,0 0-15,-182-107 16,166 79-16,-9 5 16,0 4-16,9-4 15,-1 4-15,-8 0 0,9 1 16,-9-5-16,0-1 15,8 6-15,-7-1 16,-1 5-16,8 0 16,-8 0-16,9 5 15,8 4-15,-1 1 0,-7-6 16,16 6-16,-9 4 16,1-5-16,0 0 15,0 5-15,8-4 16,-9 4-16,9 0 0,-8-5 15,8 5-15,-8 0 16,8 0-16,-8 0 16,8 0-16,-9 0 15,9 0-15,-8 0 0,8 47 16,0-33-16,-8-5 16,8 5-16,0 0 15,0-5-15,0 5 16,0-5-16,0 1 15,0 4-15,0-5 0,0 0 16,0 5-16,0-5 16,0 5-16,0-4 15,0-6-15,0 6 16,0-1-16,0 0 0,0 1 16,0-1-16,0-4 15,0 4-15,0-5 16,0 6-16,0-6 15,0 1-15,0 4 0,0 1 16,0-1-16,0 5 16,0 0-16,0 0 15,0 0-15,0 0 16,0 0-16,0-5 16,0 0-16,0 1 0,0-1 15,0 0-15,0 5 16,0-5-16,0 1 15,0-1-15,0-4 16,0 4-16,0-4 16,0-1-16,0 1 0,0 0 15,0-5-15,0 4 16,0-4-16,0 0 16,0 0-16,0 0 15,0 0-15,-9 0 0,-7 0 16,-1-51-16,1 19 15,-9 4-15,0-5 16,9 5-16,-9 0 16,0 5-16,8 4 0,-7 1 15,7 4-15,1-5 16,-9 1-16,8 8 16,1-4-16,-9-4 15,16 4-15,-7 0 0,-1 0 16,1 0-16,8 0 15,-1 5-15,1-5 16,0 4-16,-1 1 16,1 0-16,8 0 15,0 4-15,-8 0 0,8 1 16,0-1-16,0 0 16,0 5-16,0-4 15,0 4-15,0-5 16,0 5-16,0 0 0,0 0 15,0 0-15,0 0 16,91 0-16,-66 42 16,8-33-16,8 5 15,1 0-15,-1-9 0,-8 4 16,8 0-16,1-4 16,-9 0-16,0 4 15,0-9-15,-8 5 16,-9-5-16,9 4 15,-8-4-15,-1 0 0,1 0 16,-9 0-16,9 0 16,-1 0-16,1 0 15,-1 0-15,-7 0 16,7 0-16,1 0 0,-9 0 16,0 0-16,1 0 15,7 0-15,-8 0 16,1 0-16,-1 0 15,9 0-15,-9 0 16,0-37-16,9 32 0,-9 1 16,8-1-16,-7 0 15,7 1-15,-7 4 16,7-10-16,-8 6 16,1 4-16,-1-5 0,-8 5 15,8-5-15,-8 5 16,8 0-16,-8 0 15,0 0-15,0-4 16,0 4-16,0 0 0,0-5 16,0 5-16,0-4 15,0-6-15,-74 6 16,49 4-16,0-10 16,1 6-16,-1-6 15,0 6-15,0-6 0,-8 1 16,0-5-16,0 5 15,8-5-15,-8 0 16,8 0-16,0 5 16,-8-5-16,8 4 0,0 1 15,9 0-15,-9-5 16,9 4-16,-1-3 16,0-1-16,9 0 15,-8 0-15,-1-10 16,1 10-16,7-4 0,1 4 15,-9-5-15,9 10 16,0-5-16,0 5 16,8-1-16,0 6 15,-9-1-15,9 0 0,0 1 16,0 4-16,0-5 16,0 5-16,0 0 15,0 0-15,0 0 16,0 0-16,91 0 15,-58 42-15,9-19 0,-1 1 16,1 8-16,-1 5 16,0 5-16,1-5 15,-9 1-15,0-1 16,0 5-16,-8-14 0,-9-10 16,9 5-16,-17-4 15,9 0-15,0-1 16,-9 1-16,0-5 15,9 0-15,-9 4 0,0 1 16,0 0-16,1-1 16,-9 6-16,8 3 15,-8-3-15,0-1 16,0 0-16,0 0 16,0-9-16,0 5 0,0-5 15,0 0-15,0 0 16,0-5-16,-66 5 15,49-9-15,-8 9 0,1-10 16,-9 1-16,-1 0 16,10-5-16,-1 0 15,8 0-15,-8 0 16,9 0-16,-17-42 16,16 23-16,-8 1 15,1-10-15,7 0 0,0 5 16,1-1-16,-1-8 15,-7-1-15,7 1 16,0 8-16,1-8 0,8 4 16,-1-9-16,9 4 15,0-9-15,0 0 16,0-13-16,0-1 16,0 9-16,0 5 15,67 10-15,-51-5 0,9 4 16,0-9-16,16 10 15,-8-1-15,9 0 16,-9 5-16,8 5 16,0 0-16,-7 9 0,7 0 15,0-5-15,-8 15 16,9 4-16,-1 0 16,0 0-16,-7 0 15,-1 0-15,0 56 0,-17-42 16,17 13-16,-8 11 15,0 4-15,0-1 16,-9 15-16,-7-9 16,-1-1-16,-8 1 15,0 4-15,0 5 0,0-5 16,0 0-16,0-14 16,-83 1-16,58-1 15,-8 0-15,8-9 16,-8 5-16,9-1 0,-18 5 15,1-4-15,-9 9 16,9-14-16,8-10 16,-9 1-16,1-5 15,8-5-15,0 0 0,8-9 16,0 5-16,-8-5 16,0 0-16,0 0 15,0 0-15,8-37 16,-16 14-16,7-1 15,1 1-15,0 0 0,0-5 16,8 5-16,1-1 16,-1 6-16,8-1 15,1 1-15,7-1 16,-7-4-16,7 4 0,-7 0 16,8 1-16,-1-1 15,9-4-15,-8 4 16,8-4-16,0-5 15,0-4-15,0-15 0,0-27 16,0 13-16,83 5 16,-67 10-16,9 4 15,-8 9-15,8 1 16,8-1-16,8 5 16,0 0-16,1 5 0,-1 5 15,-8 4-15,0 0 16,9 9-16,-1-4 15,-8 4-15,9 5 16,-1 0-16,-8 0 0,8 0 16,1 0-16,-1 47 15,1-33-15,-1 4 16,-16-4-16,8 0 16,-8 5-16,-1-1 0,1 1 15,-8 4-15,8 5 16,-9 9-16,1 1 15,-9-1-15,0 0 16,9 5-16,-9-10 16,-8 6-16,0-1 0,0 5 15,0-10-15,0-4 16,0 5-16,0-5 16,0 4-16,-74-4 15,49 9-15,0 1 0,-16 17 16,-17 15-16,0-9 15,8-24-15,1-5 16,15-4-16,-7-4 16,0-15-16,8 0 15,8 0-15,-8-9 0,8 0 16,0 0-16,-8 0 16,-8 0-16,7 0 15,1-41-15,0 17 16,-8-4-16,-9-13 0,9 3 15,0 6-15,16-1 16,0 5-16,8 5 16,1 0-16,7 0 15,-7 4-15,8-4 16,-1-5-16,-7 0 0,-1 0 16,9 0-16,-9 5 15,1-5-15,-1-5 16,9 1-16,-8 4 15,7-9-15,1 9 0,0 4 16,-1 6-16,9-1 16,-8 5-16,8 0 15,0 5-15,0 4 16,0-4-16,0 9 0,0 0 16,0 0-16,0 0 15,0 0-15,0 56 16,66-10-16,-33 10 15,-8-5-15,8-9 0,-8 0 16,8 9-16,0 5 16,9 28-16,-9-24 15,-8-8-15,8-1 16,-8-5-16,-9-18 16,1-5-16,-1 5 0,-7-9 15,7 4-15,1-9 16,-9 0-16,0-5 15,9 1-15,-9-1 16,0-4-16,-8 4 0,9-9 16,-9 5-16,8-1 15,-8 1-15,8 0 16,-8-5-16,0 4 16,8-4-16,-8 5 0,0-5 15,0 0-15,0 0 16,0 0-16,0 0 15,0 0-15,0 0 16,0 0-16,0 0 16,0 0-16,0-51 0,0 27 15,0-8-15,-74-15 16,57 1-16,-7 4 16,-1-9-16,0 14 15,0-10-15,0 14 0,9 1 16,-1 4-16,1-9 15,-1 14-15,1-10 16,-1 10-16,0-10 16,1 15-16,-1-20 15,1 15-15,-1-5 0,1-4 16,-1 4-16,1 0 16,-1-5-16,9 15 15,-1-6-15,1 15 16,0-5-16,8 5 0,-8-1 15,8 6-15,-9-6 16,9 10-16,0 0 16,0 0-16,-8 0 15,8 0-15,0 0 16,0 0-16,0 42 0,0-18 16,0-1-16,0 0 15,0 10-15,0 4 16,0 5-16,0-5 15,0 10-15,0-6 0,0-3 16,0 17-16,75 11 16,-75-1-16,8-19 15,0 1-15,-8-15 16,8 1-16,1-1 0,-9-8 16,8-1-16,0 9 15,0-8-15,1 4 16,-1 0-16,9-5 15,-9 0-15,0 0 16,0 1-16,1-1 0,-1-5 16,0-4-16,-8 5 15,9 0-15,-9-5 16,8-5-16,-8 5 0,0-5 16,0 0-16,0 1 15,0-6-15,0 1 16,0 0-16,0-5 15,0 0-15,0 0 16,0 0-16,0 0 16,0 0-16,0 0 0,0 0 15,0 0-15,0 0 16,0-47-16,0 29 16,0-6-16,0 1 0,0-5 15,0-4-15,0-6 16,0-3-16,-66-11 15,49 1-15,9-5 16,-9 5-16,9 9 16,0 10-16,-1-1 15,9 5-15,-8 5 0,8 0 16,-8 4-16,8-9 16,0 10-16,-8-1 15,8 0-15,0 5 0,-9 1 16,9 3-16,0-4 15,0 10-15,-8-1 16,8 0-16,0 1 16,0 4-16,0 0 15,0-5-15,0 5 0,0 0 16,0 0-16,0 0 16,0 0-16,0 0 15,0 0-15,0 47 0,0-15 16,0 10-16,0 23 15,0-4-15,0-20 16,0 1-16,0-9 16,0-1-16,0-4 15,0-4-15,0 3 0,0-8 16,0 4-16,66-9 16,-66 0-16,0 0 15,0 0-15,8 0 16,-8 0-16,0-5 0,0 1 15,0-1-15,0-4 16,0-1-16,9 6 16,-9-10-16,0 9 15,0-9-15,0 5 16,0-5-16,0 0 0,0 0 16,0 0-16,0 0 15,0 0-15,0 0 16,0 0-16,0 0 15,0 0-15,0-52 0,0 20 16,0-5-16,0-15 16,-83-8-16,75 13 15,-1 6-15,1-1 16,8-9-16,0 18 16,0-9-16,0 5 0,0 4 15,0 1-15,0 4 16,-8 5-16,8-1 15,0 6-15,0-6 16,0 6-16,0-5 0,0-1 16,0 6-16,0-1 15,0 5-15,0 0 16,0 0-16,0 0 16,0 0-16,0 0 0,0 0 15,0 5-15,0 0 16,0 4-16,0-4 15,0 0-15,0 9 16,0-5-16,0 5 16,0-5-16,0 5 0,0 0 15,0 0-15,0 0 16,0 0-16,0 0 16,0 0-16,0 42 15,0-19-15,0 1 0,0-1 16,0 9-16,0 1 15,74-10-15,-65 10 16,7-5-16,-8-5 16,9 10-16,0 4 0,-1-5 15,1 6-15,-1 3 16,-7 1-16,7-14 16,-8-4-16,-8-1 15,9-5-15,-9-4 16,0 0-16,0-4 0,8-1 15,-8 0-15,0-4 16,0-1-16,0-4 16,0 5-16,0-5 15,0 0-15,0 0 0,0 0 16,0 0-16,0 0 16,0 0-16,0 0 15,0-42-15,0 24 16,0-6-16,0-3 15,0-1-15,0 4 0,0-4 16,0 1-16,-66 3 16,49-4-16,9 5 15,0 4-15,-9-8 16,9 8-16,-1 0 0,1 1 16,-8-6-16,7 6 15,1-5-15,-8 4 16,7-14-16,1 15 15,0-5-15,-1-1 0,1-4 16,0 5-16,0 0 16,-1 4-16,9 1 15,-8-1-15,8 5 16,-8-5-16,8 10 16,0-9-16,0 8 0,0-4 15,0 5-15,0 0 16,0-1-16,0 1 15,0 0-15,0 4 16,0 0-16,0 1 0,0-1 16,0 1-16,0 4 15,0 0-15,0 0 16,0 0-16,0 0 16,0 0-16,0 0 0,0 0 15,0 0-15,0 0 16,0 51-16,0-19 15,0 15-15,66-5 16,-49 4-16,7-9 16,-15 1-16,7-10 0,1-1 15,-9-3-15,0-6 16,9 1-16,-9 0 16,0-1-16,1 1 15,7 4-15,-7-4 0,-1-1 16,8 5-16,-7-4 15,-1 0-15,8-1 16,-7-4-16,-9 5 16,8-5-16,0 0 15,-8 0-15,9 0 0,-9 0 16,8-5-16,-8 5 16,8 0-16,-8 4 15,0-8-15,8 4 16,-8-5-16,0 5 0,9 0 15,-9-9-15,8 4 16,-8 0-16,8-4 16,-8-1-16,8 1 15,-8 0-15,0-1 0,0 1 16,0-5-16,0 5 16,0-5-16,0 0 15,0 0-15,0 0 16,0 0-16,0 0 15,0 0-15,0 0 0,0-51 16,0 27-16,0-8 16,0 4-16,-74-5 15,66 1-15,-9 4 16,1 0-16,7 0 0,-7 9 16,8-9-16,-9 5 15,9 5-15,-9-6 16,9 1-16,0 4 15,-9-4-15,9-5 16,-9 5-16,9-5 0,0-4 16,-9-6-16,9 6 15,0 4-15,-1 0 16,9 5-16,-8 4 16,8-4-16,-8 0 0,8 9 15,0 0-15,-9 0 16,9 0-16,0 0 15,0 4-15,0-3 16,0 3-16,0 1 16,0-5-16,0 5 0,0 4 15,0-4-15,0 4 16,0 0-16,-8 1 16,8 4-16,0-5 15,0 5-15,0 0 0,0 0 16,0 0-16,0 0 15,0 0-15,0 0 16,0 0-16,0 0 16,0 0-16,0 0 0,0 0 15,0 42-15,0-9 16,0 13-16,0 1 16,0-6-16,0-8 15,0 0-15,75-6 16,-75-3-16,8-1 0,0-4 15,0 4-15,1-5 16,-1-4-16,0 10 16,1-6-16,-1 1 0,0 0 15,0-1-15,1-4 16,-1 5-16,9-1 16,-9-4-16,0 5 15,9-1-15,-9-4 16,8 10-16,-7-10 15,-1 0-15,9 4 0,-9 1 16,0-1-16,0-4 16,1 5-16,7 4 15,-8-13-15,1 4 16,-1 4-16,0-4 0,1 0 16,-9-5-16,8 5 15,0-4-15,-8-1 16,8 0-16,-8 5 15,9-9-15,-9 9 0,8-5 16,-8 0-16,8 5 16,-8 0-16,8-4 15,-8-1-15,9 0 16,-9 5-16,8-5 0,-8 1 16,8-1-16,-8 0 15,0-4-15,9 0 16,-9 4-16,0-4 15,0 4-15,8-4 0,-8-1 16,0 6-16,0-6 16,0 5-16,8-4 15,-8 4-15,0-4 16,0 0-16,0-1 16,8 1-16,-8-5 0,0 9 15,0-4-15,0 0 16,0-5-16,9 32 15,24 43-15,-33-75 47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11:37.190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12522 7280 0,'0'0'0,"0"0"16,0 0-16,0 0 0,0 0 16,0 0-16,0 0 15,0 0-15,0 0 16,0 0-16,0 0 16,0 0-16,0 0 15,0 98-15,0-65 0,0 18 16,67 5-16,-59-10 15,0 10-15,-8-14 16,8-5-16,-8 0 16,9-18-16,-9 0 0,8-6 15,-8 1-15,0-4 16,8-1-16,-8-4 16,0-1-16,0 6 15,0-10-15,0 4 0,0-4 16,0 0-16,0 0 15,0 0-15,0 0 16,0 0-16,0 0 16,0-51-16,0 23 15,0-14-15,0 0 0,0 5 16,0 5-16,0 8 16,-66 1-16,58 5 15,8-1-15,0 0 16,0 5-16,0 0 15,0 0-15,0 1 0,0-1 16,-8 9-16,8-4 16,0-1-16,0 10 15,0-4-15,0 4 16,0-5-16,0 5 0,0 0 16,0 0-16,0 0 15,0 60-15,0 1 16,0 18-16,0-23 15,0-10-15,0 20 0,0-25 16,0-3-16,0 8 16,0 10-16,66-5 15,-58 0-15,-8 0 16,8-18-16,-8-14 0,0 4 16,0-9-16,0-5 15,0-4-15,0-1 16,0 1-16,0 0 15,0-1-15,0-4 16,0 0-16,0 0 0,0-41 16,0 8-16,0 5 15,0-9-15,0 0 16,0-5-16,0-5 16,0 10-16,0-9 0,0-10 15,0-9-15,-66-5 16,66 19-16,-8 9 15,8 5-15,0 9 16,0 4-16,0 6 0,0-1 16,0 5-16,0 5 15,0 4-15,0-4 16,0 4-16,-8 5 16,8 0-16,0-4 15,0 4-15,0 0 0,0 0 16,0 51-16,0 5 15,0 13-15,0-3 16,0-6-16,0 0 16,0-13-16,0 4 0,74-14 15,-74 15-15,8-6 16,-8-13-16,0 4 16,9-5-16,-9-8 15,0-10-15,8-5 16,-8 0-16,0-4 0,0 0 15,0-5-15,0 0 16,8 0-16,-8 0 16,0 0-16,8-61 15,-8 19-15,0-4 0,0-5 16,0-5-16,0-14 16,0-32-16,0 18 15,0 9-15,0 20 16,0 13-16,0 4 15,0 11-15,0-11 0,0 6 16,0 4-16,0 0 16,0 5-16,0-1 15,0 10-15,0-4 16,0 9-16,0-1 0,0 1 16,0 4-16,0 1 15,0 4-15,0 0 16,0 0-16,0 0 15,0 0-15,0 0 0,0 0 16,9 69-16,-1-8 16,0 46-16,0-37 15,-8-1-15,9-17 16,-9-6-16,0-13 16,0 4-16,0-9 0,0-5 15,0 0-15,0-4 16,0-10-16,0 1 15,0-1-15,0-4 16,0-1-16,0-4 0,0 5 16,0-5-16,0 0 15,0 0-15,0 0 16,0-47-16,0-27 16,0-28-16,0 32 15,0 0-15,0 23 0,0 6 16,0 3-16,-75 6 15,75 4-15,-8 9 16,0 1-16,8 4 0,-9 0 16,9 9-16,0 0 15,0 1-15,-8-1 16,8 5-16,0 0 16,0 0-16,0 0 15,-8 0-15,0 42 0,-17 37 16,17 0-16,-1 10 15,9-10-15,0-14 16,0-5-16,0-4 16,0-23-16,0-1 0,0-8 15,0 3-15,0-13 16,0 0-16,0-9 16,0 4-16,0-9 15,0 5-15,0-5 0,0 0 16,0 0-1,0 0-15,0-56 0,0 10 16,-8-71-16,8 34 16,0-6-16,0 5 15,0 15-15,0 8 0,0 19 16,0 0-16,0 10 16,0 18-16,0-5 15,0 10-15,0-5 16,0 9-16,0 1 0,0 4 15,0-5-15,0 5 16,0 0-16,0 0 16,0 0-16,0 37 15,0-4-15,0 37 0,74 37 16,-65 0-16,7-28 16,-7-9-16,-1-10 15,0-13-15,0-6 16,1-3-16,-9-1 15,0-9-15,0-5 0,8-4 16,-8-10-16,0 0 16,0-4-16,0 0 15,0-1-15,0-4 16,0 0-16,8 0 0,-8 0 16,0-79-16,0 9 15,0-102-15,0 93 16,0 5-16,0 18 15,0-5-15,0 10 16,0 9-16,0-4 0,0-1 16,0 10-16,0-5 15,0 5-15,-74 14 16,74-1-16,-9 10 16,9 1-16,0 8 0,0-4 15,0 9-15,0-5 16,0 5-16,0 0 15,0 0-15,0 0 16,0 46-16,0 10 0,0 23 16,0 24-16,67 69 15,-59-70-15,-8-18 16,8-38-16,-8 10 16,0-23-16,8 4 15,-8-9-15,0 0 0,0-14 16,0 0-16,0-5 15,0 0-15,0 1 16,0-10-16,0 4 16,0-4-16,0 0 0,0 0 15,9 0-15,-9-74 16,16-33-16,-7-42 16,-9 75-16,0 27 15,0-9-15,0 14 0,0 10 16,0 4-16,0 5 15,0 4-15,0 5 16,0 0-16,0 5 16,0-5-16,0 9 15,0-4-15,0 4 0,0 5 16,0-4-16,0 4 16,0 0-16,0 0 15,0 0-15,0 0 16,0 69-16,0 57 0,8 0 15,0-29-15,-8-32 16,8-4-16,-8-15 16,0 1-16,0-14 15,0-6-15,0 1 0,0-9 16,0 0-16,0-5 16,0-10-16,0 1 15,0-1-15,0-4 16,0 0-16,0 0 0,0 0 15,0-60-15,0-24 16,0-69-16,0 50 16,0 24-16,0 10 15,0-6-15,0 24 16,0 4-16,0 1 0,0 13 16,0-4-16,0 9 15,0-4-15,0 8 16,0 1-16,-66 14 15,58 4-15,8 0 0,0-4 16,0 9-16,0 0 16,-8 0-16,8 0 15,0 0-15,0 51 16,0-9-16,0 0 16,0 19-16,0 22 0,0 15 15,0-5-15,0-32 16,0-10-16,0-9 15,-9-10-15,9-9 16,0 1-16,0-10 16,0-5-16,0-4 0,0-1 15,0-4-15,0 0 16,-8 0-16,8 0 16,-25-116-16,17 46 15,8-4-15,0-1 0,0-13 16,-8 4-16,8 5 15,-9-9-15,9 23 16,0 23-16,-8 14 16,8 9-16,0 5 0,0 10 15,0-6-15,0 6 16,0-1-16,0 0 16,0 5-16,0 0 15,0 0-15,0 0 0,0 0 16,0 0-16,0 61 15,0-24-15,0 0 16,0 19-16,0-9 16,0 18-16,0 18 15,-16 20-15,16 18 0,0-38 16,0 10-16,0-32 16,0-5-16,-9-5 15,1-9-15,0-5 16,8 0-16,-8-9 0,-1-9 15,9 4-15,0-9 16,-8 0-16,8 5 16,0-1-16,0-9 15,0 1-15,0-1 16,-8 0-16,8 1 0,0-6 16,0 1-16,0 0 15,0-1-15,0 1 16,0 0-16,0-1 15,0-4-15,0 5 0,0 0 16,0-5-16,0 4 16,0 1-16,0-5 15,0 0-15,-9 0 16,9 5-16,0-5 16,0 0-16,0 0 0,0 0 15,0 0 32</inkml:trace>
  <inkml:trace contextRef="#ctx0" brushRef="#br0" timeOffset="5094.981">11314 7741 0,'0'0'0,"0"0"16,0 0-16,0 0 0,0 0 15,0 0-15,0 0 16,0 0-16,0 0 15,0 0-15,0 0 0,0 0 16,0 0-16,0 0 16,0 0-16,0 0 15,0 0-15,0 0 16,0-116-16,0 64 0,0 11 16,-74 8-16,74-4 15,0-14-15,0 9 16,-8 0-16,-1-14 15,9 10-15,-8-6 16,0-8-16,0 18 0,-1 14 16,1 0-16,8 10 15,-8-1-15,-1 5 16,9 9-16,-8 1 16,8 4-16,0-5 0,0 5 15,0 0-15,0 0 16,0 0-16,0 0 15,0 56-15,0-19 16,0 19-16,0 4 16,0 10-16,0 23 0,0 51 15,0-18-15,0-24 16,0-9-16,0-32 16,0-1-16,0 6 15,0-1-15,0-14 16,0-5-16,0-22 0,0-1 15,0-9-15,0 0 16,0-10-16,0 1 16,0 4-16,0-9 15,0 0-15,0 0 0,0 0 16,0-65-16,0 23 16,0-9-16,0-19 15,0 5-15,0 5 16,0-5-16,0-33 0,0 33 15,-8 0-15,8-5 16,0-9-16,0 23 16,0 0-16,0 14 15,0 1-15,0 13 0,0 9 16,0 0-16,0 5 16,0 5-16,0 0 15,0 4-15,0 1 16,0 4-16,0-5 0,0 5 15,0 0-15,0 0 16,0 42-16,0 4 16,0 19-16,0 56 15,0 10-15,0-38 16,0-5-16,0-18 16,0 0-16,0-5 0,0 18 15,0 29-15,0-28 16,0-19-16,0-19 15,0-8-15,0-15 0,66 0 16,-58-13-16,-8-1 16,0-5-16,0-4 15,0 0-15,0 0 16,0 0-16,0-41 0,0-34 16,0-4-16,0 5 15,0 9-15,0 4 16,0 10-16,0-5 15,0 0-15,0 19 0,0-9 16,0-1-16,0 19 16,0-4-16,0 8 15,0 15-15,0 0 16,0-1-16,0 6 16,0-1-16,0 5 0,0 0 15,0 0-15,0 0 16,0 0-16,0 61 15,0 4-15,0 0 16,0 23-16,0-13 0,0 36 16,0-27-16,0-24 15,0 24-15,0-28 16,0-14-16,0-10 16,0-4-16,0 0 15,0-14-15,0 0 0,0 0 16,0-9-16,0-1 15,0-4-15,0 0 16,0 0-16,0 0 16,0-97-16,33-24 0,-8 28 15,8 4-15,-8 24 16,-8-5-16,-1 19 16,-7 5-16,-1-1 15,8 5-15,-7 5 0,-1 9 16,0 0-16,-8 5 15,9 9-15,-9 5 16,0 4-16,0 1 16,8 4-16,-8-5 15,0 5-15,0 0 0,8 0 16,-8 0-16,8 0 16,-8 65-16,9-32 15,-1-6-15,0 11 16,-8-10-16,8 4 0,1 1 15,-9-10-15,8 10 16,-8-6-16,8 6 16,-8-10-16,0-4 15,9-5-15,-9-5 16,0-4-16,0-1 0,0-4 16,0 0-16,0 0 15,0 0-15,0 0 16,0-69-16,0 22 15,0-9-15,8-18 0,-8-28 16,0 4-16,0 33 16,0 14-16,0 4 15,0 14-15,0 6 16,0 8-16,0 0 0,0 10 16,0-10-16,-75 10 15,75 0-15,0 4 16,0 5-16,-8-4 15,8 4-15,0 0 0,0 0 16,-8 0-16,0 0 16,-17 83-16,0 48 15,8-52-15,1 28 16,-1-38-16,9-13 16,-9 33-16,1-10 0,-1-19 15,9-4-15,0-5 16,-1-14-16,9-13 15,-8-6-15,0-4 16,8-9-16,0-1 0,0 1 16,0-5-16,-8 0 15,8 0-15,-9-51 16,1-14-16,8-47 16,0 33-16,0 5 0,0-24 15,0-4-15,0 23 16,-8 13-16,8 1 15,0 19-15,0 9 16,0-1-16,0 10 16,0 5-16,0 5 0,0 4 15,0 4-15,0 6 16,0-6-16,0 6 16,0 4-16,0 0 15,0 0-15,-8 0 0,-1 0 16,1 93-16,-9 18 15,17 6-15,0-15 16,-8-23-16,8 28 16,-8 14-16,8-19 15,0-41-15,0 23 0,0-43 16,-8 1-16,8-14 16,0-9-16,0-5 15,0 0-15,-9-5 16,9 0-16,0-9 0,0 5 15,0-5-15,0 0 16,0 0-16,-8-51 16,0-61-16,8 29 15,0-34-15,0 24 16,0 23-16,0 1 0,0-10 16,0 9-16,-8 14 15,-1 5-15,1 4 16,8 15-16,-8-15 15,8 5-15,0 5 0,0 4 16,0 1-16,0 9 16,0-5-16,0 9 15,0 1-15,0 8 16,0 1-16,0 4 0,0 5 16,0 0-16,0 0 15,0 0-15,0 0 16,0 0-16,0 79 15,0 24-15,0 32 16,0-42-16,0-28 0,0 9 16,0-27-16,0 9 15,0-10-15,0-9 16,0 1-16,0-15 16,0-5-16,0 1 0,0-10 15,0-4-15,0 0 16,0-1-16,0-4 15,0 0-15,0 0 16,0 0-16,0 0 0,0-70 16,0 19-16,0-18 15,0-11-15,0-13 16,0 38-16,0-11 16,0 1-16,0 28 15,0-9-15,0 8 0,0 6 16,0 9-16,0 4 15,0 5-15,0 5 16,0 4-16,0 0 16,0 1-16,0-1 0,0 5 15,0 0-15,0 0 16,0 0-16,0 0 16,0 84-16,0 27 15,0-4-15,0 10 16,0-15-16,0-37 0,0 47 15,82 46-15,-73-70 16,7-4-16,1-14 16,-9-33-16,-8 0 15,8-9-15,1 0 0,-9-14 16,0 0-16,8 0 16,-8-9-16,0-1 15,0-4-15,0 0 16,0 0-16,0 0 15,0 0-15,0-83 0,0-24 16,0 4-16,8 20 16,0 17-16,-8 1 15,9 0-15,-9 0 16,0 19-16,0-20 0,0 6 16,0 4-16,0 5 15,0 9-15,0 14 16,0 0-16,0 14 15,0 5-15,0 4 0,0 1 16,0-1-16,0 5 16,0 0-16,0 0 15,0 0-15,0 0 16,8 74-16,-8-22 0,17 27 16,-1-14-16,-8-23 15,-8 4-15,0 5 16,0 19-16,0 0 15,0-5-15,9 0 0,-9-18 16,8-10 0,-8-5-16,8-8 0,-8-1 15,9-14-15,-9 1 16,0-1-16,0-9 16,0 5-16,0-5 0,0 0 15,8 0-15,0-98 16,0 28-16,1-4 15,-1 9-15,-8-5 16,0 5-16,0-28 0,0 9 16,0-9-16,0 28 15,0 14-15,0 13 16,0 6-16,0 8 16,0 1-16,0 5 0,0 4 15,0 4-15,0 6 16,0-1-16,0-4 15,0 9-15,0 0 16,0 0-16,0 0 0,0 0 16,-75 0-16,75 51 15,-8 47-15,8-29 16,0-3-16,0-11 16,0 1-16,0-14 15,0 5-15,0 8 0,0 29 16,0-9-16,0 4 15,0-28-15,0-14 16,-8-14-16,8-4 16,0-5-16,0-10 15,0 10-15,0-9 0,0-5 16,0 5-16,0-5 16,0 0-16,-8 0 15,-1-93-15,9 23 16,0-9-16,0 9 0,-8-9 15,0 9-15,-9-37 16,9 28-16,0 9 16,-1 15-16,1 13 15,8-5-15,0 19 16,-8-14-16,8 14 0,0-4 16,0 13-16,0 1 15,0 4-15,-8 4 16,8-4-16,0 10 15,0-1-15,0 5 0,0-5 16,0 5-16,0 0 16,0 0-16,0 0 15,0 0-15,-9 66 16,9-11-16,0 29 0,0 0 16,0-14-16,0 9 15,0-28-15,0 9 16,0-4-16,-8 0 15,0 5-15,8-6 0,-9 6 16,9-15-16,0-8 16,-8-10-16,8-10 15,0 1-15,0-5 16,0-5-16,-8 5 16,8-9-16,0 4 0,0 0 15,0-4-15,0-5 16,0 4-16,0 6 15,0-6-15,0-4 16,0 5-16,0 0 0,0-5 16,0 4-16,0-4 15,0 5-15,0 0 16,0-5-16,0 0 16,0 4-16,0-4 0,0 0 15,0 5-15,0-5 16,0 5-16,0-5 15,0 0-15,0 4 16,0-4-16,-8 5 16,8 0-16,0-1 0,0 1 15,0 0-15,0 4 16,0-4-16,0 4 16,0 0-16,0-4 15,0 4-15,0 0 0,0-4 16,0 0-16,-9 4 15,9-4-15,0 4 16,0 0-16,0 1 16,-8-1-16,8 0 0,0 0 15,0-4-15,0 4 16,-8-4-16,8 0 16,0-1-16,0 1 15,0 0-15,0-5 16,0 4-16,0 1 0,0-5 15,0 0-15,0 5 16,-8-5-16,8 0 16,0 0-16,0 4 15,0-4-15,0 0 0,0 5 16,0-5 31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13:24.604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12613 8402 0,'0'0'0,"0"0"16,0 0-16,0 0 15,0 0-15,0 0 16,0 0-16,0 0 16,0 0-16,0 0 0,0 0 15,0 0-15,0 0 16,0 0-16,0 0 15,0 0-15,0 0 16,0 0-16,0 0 16,0 0-16,0 0 0,0 0 15,0 0-15,0 0 16,0 0-16,0 0 16,0 0-16,0 0 0,0 0 15,0 0-15,0 0 16,0 0-16,0 0 15,0 0-15,0 0 16,0 0-16,0 0 16,0 0-16,0 0 0,0 0 15,0 0-15,0 0 16,0 0-16,0 0 16,0 0-16,174 41 15,-165-41-15,7 0 0,1 0 16,-1 0-16,9 0 15,0 0-15,-9 0 16,1 0-16,-1 0 16,1-37-16,0 33 15,-9-1-15,8 5 0,1-5 16,-1 5-16,1-4 16,-9-1-16,9 5 15,-9-5-15,9 5 16,-9 0-16,8-4 0,-7-1 15,7 5-15,-7-5 16,-1 5-16,8-4 16,1 4-16,-9 0 15,9-5-15,-9 5 0,9 0 16,-1-5-16,1 5 16,-1-4-16,1 4 15,-9-5-15,17 0 16,-17 1-16,9 4 0,-1-5 15,1 0-15,-9 1 16,9-6-16,-1 6 16,-8-1-16,9 1 15,-9-1-15,9 0 16,-9-4-16,0 4 0,1 1 16,-1-1-16,0 0 15,0-4-15,1 4 16,-1 1-16,0-1 15,1 0-15,-1-4 0,8 4 16,-7 1-16,-1-1 16,0 1-16,0-1 15,1 0-15,-1 1 16,0-1-16,1 0 0,-1 5 16,8-4-16,-7-1 15,-1-4-15,0 4 16,0 0-16,1 5 15,-1-4-15,0-1 16,9-4-16,-9 4 0,-8 0 16,17 1-16,-9-1 15,0 0-15,1-4 16,-1 5-16,0 4 16,0-5-16,1 0 0,-1-4 15,0 4-15,0 1 16,1-1-16,-1 0 15,9-4-15,-9 4 16,0 1-16,0-6 16,9 6-16,-9-1 0,0 0 15,9 1-15,-9-1 16,1 0-16,-1 1 16,8-1-16,-7 1 15,-1-6-15,0 10 0,0-9 16,1 4-16,-1 1 15,0-1-15,1-4 16,-1 4-16,0 0 16,0-4-16,9 0 0,-9 4 15,0 0-15,1-4 16,7-5-16,1 10 16,-1-6-16,1-4 15,-9 10-15,9-6 16,-9 6-16,9-10 0,-9 4 15,8 6-15,-7-10 16,-1 9-16,0-4 16,1 0-16,-1-1 15,0 1-15,0-5 0,1 0 16,-1 9-16,0-9 16,0 5-16,1 0 15,-1-5-15,0 5 16,1-10-16,-9 14 0,8-4 15,0-5-15,0 9 16,-8-4-16,9 0 16,-1-5-16,-8 4 15,8-3-15,0 3 16,1 1-16,-9-5 0,8 5 16,-8-1-16,8 1 15,1 0-15,-9 4 16,8-4-16,-8-1 15,8 6-15,-8-5 0,8-1 16,1 1-16,-1 0 16,-8-1-16,8 6 15,0-6-15,1 1 16,-9 0-16,8-1 0,0 6 16,1-10-16,-1 5 15,-8 4-15,8-4 16,0-1-16,1 6 15,-9-6-15,8 6 16,0-6-16,0 1 0,1 0 16,-1-1-16,0 1 15,1 0-15,-1 4 16,0-9-16,0 10 16,-8-6-16,17-4 0,-9 5 15,1 0-15,-1-5 16,0 4-16,0-4 15,1 1-15,-1-1 16,0 0-16,0-5 0,9 5 16,-9-9-16,1 4 15,-9 5-15,8-4 16,0-1-16,0 0 16,1 5-16,-9-4 15,8 4-15,-8 5 0,8-5 16,-8 0-16,8 4 15,-8-8-15,9 4 16,-9 0-16,8 0 16,-8-5-16,8 5 0,1-4 15,-9-1-15,8 5 16,0-4-16,-8 4 16,8 0-16,1 0 15,-1 0-15,-8 0 16,8 0-16,0 0 0,-8 0 15,9-5-15,-1 5 16,-8 0-16,8 0 16,-8 0-16,9 1 15,-9-1-15,0-5 0,8 0 16,-8-4-16,0 0 16,8 0-16,-8 4 15,0 0-15,0 1 16,8-6-16,-8 6 0,0 4 15,0-5-15,0 5 16,9 0-16,-9 0 16,0-4-16,8 4 15,0 0-15,0 0 16,1 0-16,-9 5 0,8-5 16,0-10-16,1 11 15,-9-1-15,8 4 16,0-4-16,-8 5 15,8 4-15,-8-9 16,0 5-16,9 4 0,-9-4 16,8 0-16,-8 0 15,0 4-15,8-4 16,-8-1-16,8 1 16,-8 0-16,0-1 0,0 6 15,9-6-15,-9 1 16,0 4-16,8-4 15,-8 0-15,0-5 16,8 5-16,-8-5 0,0 0 16,9-14-16,-9 0 15,0 9-15,8-4 16,-8 0-16,8-1 16,-8 1-16,8-5 0,1 5 15,-9 4-15,8 5 16,-8-4-16,8 4 15,-8 0-15,9-5 16,-9 5-16,8 0 0,0 5 16,-8-5-16,0-4 15,8 4-15,-8 4 16,0 1-16,9-5 16,-9 5-16,0-5 15,0-5-15,8 5 16,-8 5-16,0 0 0,8-5 15,-8 4-15,0-4 16,8 0-16,-8 0 16,0 1-16,9 3 0,-9-4 15,0 5-15,8-10 16,-8 10-16,8-5 16,-8 0-16,0-9 15,9-10-15,-9 15 0,8-1 16,-8-4-16,0 4 15,0 1-15,0 4 16,8 0-16,-8-10 16,0 15-16,8 0 0,-8-5 15,0 0-15,9 0 16,-9 5-16,0-1 16,8-8-16,-8 8 15,0-4-15,0 5 16,0-5-16,8 0 0,-8 5 15,0 0-15,0-5 16,0 0-16,0 0 16,0 4-16,0 1 15,0 0-15,0 0 16,0-5-16,0 4 0,0 1 16,0 0-16,0-1 15,0 1-15,0 0 16,0-1-16,0 1 15,0 0-15,0 0 0,0-1 16,0-4-16,0 0 16,8 0-16,-8 0 15,0 0-15,0 1 16,0-1-16,0 0 0,0-5 16,0 0-16,0-4 15,0 0-15,0 14 16,0-5-16,0-10 15,0 10-15,0 0 0,0 1 16,0-1-16,0 0 16,0 4-16,0-4 15,0 0-15,0 10 16,0-6-16,0-4 16,0 5-16,0 0 0,0 0 15,0-1-15,0-4 16,0 0-16,0 5 15,0 0-15,0-1 16,0 1-16,0-5 0,0 5 16,0 0-16,0-1 15,0 6-15,0-6 16,0 1-16,0 0 16,0-1-16,0 1 15,0 0-15,0 4 0,0 0 16,0-4-16,0 0 15,0 0-15,0-1 16,0-4-16,0 5 16,0 0-16,0-1 0,0 1 15,9-10-15,-9 10 16,0 0-16,0-5 16,0 5-16,0-5 15,0 0-15,0 4 0,8-8 16,-8 4-16,0 0 15,0 0-15,0 0 16,0 5-16,0-5 16,0 0-16,0 9 15,0-4-15,0-1 0,0 6 16,0-1-16,0 1 16,0-1-16,0 0 15,0 1-15,0 4 16,0 0-16,0 0 0,0 0 15,0 0-15,0 0 63</inkml:trace>
  <inkml:trace contextRef="#ctx0" brushRef="#br0" timeOffset="3994.144">12506 9271 0,'0'0'16,"0"0"-16,0 0 0,0 0 16,0 0-16,0 0 15,0 0-15,0 0 16,0 0-16,0 0 16,0 0-16,0 0 0,0 0 15,0 0-15,0 0 16,0 0-16,0 0 15,0 0-15,0 0 16,0 0-16,0 0 0,0 0 16,0 0-16,0 0 15,0 0-15,0 0 16,0 0-16,0 0 16,0 0-16,0 0 15,0 0-15,0 0 0,0 0 16,0 0-16,0 0 15,0 0-15,182 0 16,-174 0-16,9 0 16,-9 0-16,9 0 0,-1 0 15,-8 0-15,9 0 16,-9 0-16,9 0 16,-9 0-16,9 0 15,-1 0-15,9 0 16,-8 0-16,-1 0 0,1 0 15,7 0-15,1 0 16,-8 0-16,8 0 16,-9 0-16,9 0 15,-8 0-15,-1 0 0,1 0 16,-1 0-16,1-37 16,-9 33-16,17-1 15,-17 5-15,9-5 16,-1 1-16,1-1 0,-1 0 15,1 1-15,-1-1 16,1 0-16,0-4 16,-1 4-16,1 1 15,-1-1-15,9 0 16,-8 1-16,-1-5 0,1 4 16,-1-4-16,1 4 15,-1 0-15,9-4 16,0 4-16,-9-4 15,1 4-15,8-4 16,-9 0-16,-7 4 0,7 0 16,1 1-16,-1-1 15,-7-4-15,7 4 16,1-4-16,-1 4 16,1-4-16,-9 4 0,9-4 15,-1 0-15,1-1 16,-1 1-16,1-5 15,-1 5-15,9-5 0,-8-5 16,8 5-16,-1-4 16,1 4-16,-8 0 15,8 0-15,-1 0 16,1 0-16,0 0 16,-8 0-16,7 5 0,-7-5 15,-1 4-15,1 1 16,8-5-16,-9 5 15,1 0-15,8-1 16,-9 1-16,9-5 0,0 5 16,0-5-16,0 4 15,-1 1-15,1-5 16,-8 5-16,8 0 16,-9-5-16,9 0 15,0 0-15,-9 0 16,9 0-16,0 0 0,0 0 15,0 5-15,-1-1 16,-7-4-16,8 5 16,0-5-16,0-5 0,8 1 15,-9-5-15,10-1 16,-1-4-16,-9 5 16,1-5-16,0 0 15,0-4-15,8 4 0,-8 0 16,-9 0-1,9-5-15,0 10 0,-8 5 16,7-6-16,-7-4 16,-1 0-16,9 1 0,-8-1 15,-1 0-15,9 9 16,-8-4-16,-1 4 16,9-9-16,-8 10 15,-1-1-15,9-13 16,0 8-16,-9-4 0,9-4 15,-8-5-15,-1 9 16,1-5-16,-1 5 16,-7 10-16,-1-1 15,9 0-15,-9 1 16,8-5-16,1 4 0,-9 0 16,9 1-16,8-6 15,-9 1-15,9 9 16,-17-4-16,17-6 15,-17 10-15,9-9 0,-1 9 16,-7 0-16,7 0 16,-7-4-16,-1 8 15,0-8-15,0 4 16,9 0-16,-9-9 0,0 9 16,9-10-16,-9-4 15,9-4-15,-1 4 16,-7 0-16,7 0 15,1 10-15,-9-6 16,9-4-16,-9 10 0,8-1 16,1 1-16,-9-6 15,9 6-15,-9-1 16,9 0-16,-9 1 16,0-5-16,9 4 0,-9 5 15,0-9-15,9 9 16,-9-5-16,0 1 15,9-1-15,-9 0 16,9-4-16,-9 5 0,9-6 16,-9 6-16,0-10 15,9 9-15,-9-4 16,0 0-16,0 4 16,1 0-16,-1-9 15,-8 5-15,8 5 0,1-6 16,-1 1-16,0 0 15,0 0-15,1 4 16,-1-4-16,8-5 16,-7 0-16,-1 9 0,0 1 15,1 4-15,-1-5 16,0 0-16,0 1 16,-8-1-16,9-4 15,-1 4-15,-8 1 0,0-5 16,8 4-16,-8-4 15,0-5-15,8 0 16,-8 0-16,0 0 16,9 0-16,-9 5 0,8 0 15,-8-1-15,0 1 16,8 0-16,-8 0 16,9-1-16,-9 1 15,8-5-15,-8 0 16,8 10-16,-8-1 0,0 0 15,0-4-15,8 5 16,-8-6-16,0 1 16,0 4-16,0-4 15,0 5-15,0-6 0,0-4 16,0 10-16,0-6 16,0 1-16,0 0 15,0 0-15,0-5 16,0 5-16,0 4 0,0 0 15,0 1-15,0-1 16,0 0-16,0 6 16,0-1-16,0 0 15,0 0-15,0 0 16,0 0-16,0 0 0,0-9 16,0 4-16,0 0 15,0 10-15,0-5 16,0 0-16,0 0 15,0-4-15,0 4 16,0-5-16,0 5 0,0 0 16,0 0-16,0 0 15,0-4-15,0-1 16,0 0-16,0 5 16,0-4-16,0-1 0,0 1 15,0-6-15,0 6 16,0-6-16,0 1 15,0 0-15,0 4 16,0 1-16,0-1 0,0 0 16,0 6-16,0-6 15,0 5-15,0 0 16,0 0-16,0 5 16,0-10-16,0 1 0,0-1 15,0 0-15,0 10 16,0-5-16,0 0 15,0 5-15,0-1 16,0 1-16,0 0 16,0 4-16,0-9 0,0 5 15,0 0-15,0-1 16,0 1-16,0 0 16,0-1-16,0 1 15,0 0-15,0-5 0,0 9 16,0-9-16,0 5 15,0 0-15,0-1 16,0 1-16,0-5 16,0 0-16,0-4 15,0-1-15,0 5 0,0-9 16,0-1-16,0 6 16,0-1-16,-66 1 15,66 8-15,-8-8 16,8 8-16,0 1 0,-8 0 15,8-10-15,-9 15 16,9-10-16,0 9 16,0 0-16,-8-4 15,8 0-15,0-1 16,-8 6-16,8-1 0,0-4 16,0 4-16,0 0 15,-8 1-15,8 4 16,0-5-16,0 5 15,0-5-15,0 5 47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14:36.423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15030 6638 0,'0'0'15,"0"0"-15,0 0 16,0 0-16,0 0 0,0 0 15,0 0-15,0 0 16,0 0-16,0 149 16,0-98-16,-83 5 15,75-9-15,-9-1 0,0-8 16,9-1-16,-8-5 16,7-8-16,1-6 15,0-4-15,8-5 16,-8 1-16,8-6 0,0 1 15,0-5-15,0 0 16,0 0-16,0 0 16,0 0-16,0-60 15,0 8-15,0 15 0,74-5 16,-66 10-16,9-1 16,-9 5-16,-8 5 15,8 4-15,-8 5 16,9-4-16,-9 9 15,8-1-15,-8 1 0,0 4 16,0 1-16,0-1 16,0 5-16,0 0 15,0 0-15,0 0 16,0 0-16,0 37 0,0 0 16,0 5-16,-75 0 15,59-9-15,-1-1 16,9-4-16,-8-5 15,16-4-15,-9-10 16,9 5-16,-8-4 0,8-6 16,0 1-16,0-5 15,0 0-15,0 5 16,0-5-16,0 0 16,0 0-16,0-75 0,66 29 15,-49-6-15,-1-3 16,1 8-16,-1 10 15,1-14-15,-9 23 16,0 0-16,1 9 16,-1 5-16,-8 5 0,0 0 15,8-1-15,-8 6 16,0 4-16,0-5 16,0 5-16,0 0 15,0 0-15,0 0 0,0 47 16,0-10-16,0 5 15,0 9-15,-74-14 16,57 0-16,1 1 16,7-11-16,-7-3 0,8-1 15,-1 0-15,1-9 16,0 0-16,0-5 16,8-4-16,-9 0 15,9-1-15,0-4 16,0 0-16,0 0 0,0 0 15,0 0-15,0-60 16,0 13-16,0 1 16,0-1-16,0 1 15,0 4-15,0 9 0,0 10 16,0 5-16,0-1 16,0 5-16,0 9 15,0 1-15,0-1 16,0 5-16,0 0 15,0 0-15,0 0 0,-16 0 16,-1 0-16,-24 84 16,-1-19-16,9 9 15,8-18-15,9-9 16,-9 8-16,9-13 0,-1 5 16,0-5-16,1-5 15,-1 0-15,1-14 16,-1 1-16,9-10 15,8-5-15,-8-4 16,8-1-16,0 1 0,0-5 16,0 0-16,0 0 15,0 0-15,0 0 16,0-61-16,0 6 16,0-29-16,66 9 0,-50 20 15,-7 8-15,-1 15 16,-8 8-16,8 1 15,1 9-15,-9 0 16,0 5-16,8 4 0,-8-4 16,0 9-16,0-5 15,0 5-15,0 0 16,0 0-16,0 0 16,0 65-16,0-9 15,-66 23-15,49-23 0,-8 18 16,0-18-16,9-9 15,-1-15-15,9-4 16,0-9-16,8 0 0,-8-6 16,8-3-16,0-6 15,0-4-15,0 5 16,0-5-16,0 0 16,0 0-16,0 0 0,66-51 15,-41 23 1,8-9-16,16-10 0,-7-4 15,-1 0-15,0-10 16,-24 20-16,0 8 16,-1 10-16,-8 9 0,1 0 15,-9 9-15,0 1 16,8-1-16,-8 0 16,0 5-16,0 0 15,0 0-15,0 0 0,0 51 16,0-23-16,0 10 15,0-11-15,0 1 16,0 5-16,0-5 16,0 0-16,-75-5 15,75 0-15,-8-9 0,0 5 16,8-1-16,-8-8 16,8-1-16,0 0 15,0 1-15,0-6 16,0-4-16,0 5 0,0-5 15,0 0-15,0 0 16,74-42-16,-49 19 16,16-10-16,-16 1 15,-8 4-15,-1 5 16,1-1-16,-9 6 0,0 4 16,-8 4-16,9-4 15,-9 10-15,0 4 16,8-5-16,-8 5 15,0 0-15,0 0 0,0 0 16,0 0-16,0 61 16,0-24-16,-75 0 15,59 0-15,-1 0 16,9 1-16,-9 4 0,-7 4 16,-1 10-16,8 0 15,-8-14-15,17-19 16,0 0-16,0-14 15,8 5-15,-9-9 16,9 0-16,0-5 0,0 0 16,0 0-16,0-70 15,0 9-15,100-13 16,-42-19-16,-17 28 16,0-10-16,-16 15 0,0-1 15,-17 10-15,9 5 16,-1-5-16,-7 18 15,-1 0-15,0 10 16,9 0-16,-17 0 0,8 4 16,-8 10-16,0-1 15,0 6-15,0 4 16,0-5-16,0 5 16,0 0-16,0 0 0,0 0 15,0 0-15,0 51 16,0 14-16,-75 24 15,34 4-15,8-28 16,8-9-16,9-14 16,-1-10-16,1-4 0,7-9 15,1-5-15,8 0 16,-8-10-16,8 6 16,-9-6-16,9-4 15,0 0-15,0 0 0,0 0 16,0-42-16,0-13 15,0-29-15,0 9 16,75 10-16,-67 23 16,0 1-16,1 8 15,-1 10-15,-8 4 0,8 5 16,-8 5-16,0 4 16,0 1-16,0-1 15,0 0-15,0 5 16,0 0-16,0 0 0,0 0 15,0 51-15,0 33 16,-91 5-16,58-24 16,0-5-16,17-18 15,-1-5-15,0-9 0,1-9 16,8 4-16,-1-9 16,1 0-16,0-5 15,-1-4-15,9 0 16,0-1-16,0-4 15,0 0-15,0 0 0,0 0 16,0-46-16,0-10 16,75-5-16,-34-46 15,-8 5-15,-16 42 16,0-6-16,7 1 0,9 5 16,-8 9-16,0 13 15,-17 11-15,1 8 16,-1 10-16,0-1 15,-8 6-15,0-1 16,0 5-16,0 0 0,0 0 16,0 0-16,0 42 15,0-5-15,-91 14 16,33 52-16,17-24 16,-9-9-16,17-15 0,0-4 15,0-4-15,0 9 16,16-19-16,-16 0 15,8-13-15,9-1 16,8-9-16,-1-10 0,1 6 16,8-6-16,0-4 15,0 0-15,0 5 16,0-5-16,0 0 16,0 0-16,0 0 0,0-51 15,0 14-15,91-1 16,-58-8-16,-8-1 15,0 10-15,-9 5 16,1 4-16,-9 9 16,0 5-16,1 0 0,-9 5 15,8 0-15,-8-1 16,0 6-16,0 4 16,0-5-16,0 5 15,0 0-15,0 0 0,0 0 16,0 37-16,0-4 15,-66 13-15,41 5 16,8 1-16,1-1 16,-1-14-16,9 0 15,-9-14-15,17-4 0,-8 0 16,8-5-16,0-5 16,0-4-16,0-1 15,0 1-15,0-5 16,0 0-16,0 0 0,0 0 15,0-47-15,75 19 16,-42-9-16,0-5 16,0-13-16,0-15 15,-8 9-15,-9 5 16,-7 15-16,-1 3 0,0 6 16,1-1-16,-9 5 15,8 0-15,-8 10 16,8 9-16,-8-1 15,0 1-15,0 4 0,0 1 16,0-1-16,0 5 16,0 0-16,0 0 15,0 0-15,0 0 16,0 56-16,0 41 0,0-22 16,-74-1-16,57-27 15,1-1-15,-1-13 16,0-1-16,9-4 15,0-9-15,0 4 16,-1-13-16,9 4 0,-8-5 16,8-5-16,-8 1 15,8 0-15,0-5 16,0 0-16,0 0 16,0 0-16,0 0 0,0-56 15,0-42-15,0-13 16,83 36-16,-75 19 15,8 10-15,-7 4 16,-1 9-16,0-4 16,0 9-16,9-4 0,-9 4 15,1 0-15,-1 5 16,0-1-16,0 1 16,1 5-16,-1 4 0,0 0 15,-8 4-15,8 6 16,-8-1-16,0 0 15,0 5-15,0-4 16,0 4-16,0 0 16,0 0-16,0 0 15,0 0-15,0 56 0,0-29 16,-66 6-16,50 4 16,-9-4-16,0 13 15,-8 1-15,8 13 0,-8 5 16,8 1-16,9-25 15,-1-3-15,1 3 16,7-3-16,1-15 16,-9 5-16,9 4 0,-8-4 15,-1-9 1,9 4-16,-9-4 0,9-5 16,0 0-16,-1-5 15,9 0-15,-8 1 16,0-6-16,8 1 0,-8 4 15,8-4-15,-9 0 16,9-1-16,-8 1 16,8 0-16,0-5 15,-8 4-15,8-4 0,0 5 16,-8-5-16,8 9 16,0-9 30</inkml:trace>
  <inkml:trace contextRef="#ctx0" brushRef="#br0" timeOffset="5516.972">15973 7118 0,'0'0'0,"0"0"16,0 0-16,0 0 0,0 0 16,0 0-16,0 0 15,0 0-15,0 0 16,0 0-16,0 0 0,0 0 16,0 0-16,-91 93 15,41-28-15,1 14 16,-18 42-16,18-37 0,16-15 15,-9-13-15,17-19 16,1-9-16,7-4 16,0-1-16,9-5 15,-8-8-15,16 4 16,-9-10-16,9 1 16,0-5-16,0 5 0,0-5 15,0 0-15,0 0 16,0 0-16,0-70 15,91 23-15,-58-4 0,-8 5 16,0-6-16,8 11 16,-8 8-16,0-4 15,0 0-15,8 4 16,-17 0-16,9-4 16,-8 5-16,-1-6 0,9 11 15,-17 3-15,1 6 16,7-1-16,-16 5 15,8 9-15,-8-4 16,9 4-16,-9 1 0,0 4 16,0 0-16,0 0 15,0 0-15,0 0 16,0 60-16,-108-13 16,67-1-16,8-13 0,0 4 15,8-4-15,0-1 16,8 1-16,1-10 15,8-9-15,8 0 16,0-5-16,-9-9 16,9 5-16,0-5 0,0 0 15,0 0-15,0 0 16,75-56-16,-26 19 16,-7 0-16,7-10 15,1 5-15,0-9 0,8 9 16,-9-14-16,1 5 15,-17 14-15,-8 4 16,-9 10-16,1 5 16,0 4-16,-9 0 0,0 4 15,0 6-15,-8-1 16,9 0-16,-9 5 16,0 0-16,0 0 15,0 0-15,0 0 16,0 0-16,0 52 0,-75-6 15,25 1-15,1 4 16,16-14-16,0 5 16,-9 0-16,1 4 15,0 1-15,7-1 0,10-4 16,-1-5-16,8-4 16,1-10-16,-1-4 15,9-10-15,8 5 16,-8-5-16,-1-9 0,9 5 15,0-5-15,0 0 16,0 0-16,-8 0 16,8 0-16,0-42 15,0 10-15,0-10 16,0 5-16,83-5 0,-67 14 16,1 0-16,-9 9 15,0 10-15,1-5 16,-9 5-16,8 4 15,-8 0-15,0 1 16,0 4-16,0-5 0,0 5 16,0 0-16,0 0 15,0 0-15,0 42 16,-74-19-16,49 0 16,-8 10-16,8-5 0,0 9 15,0-4-15,0 9 16,-8 13-16,0-8 15,17-10-15,-9-4 16,0-1-16,8-8 0,1-10 16,8-1-16,8-8 15,-9 0-15,9-5 16,0 0-16,0 0 16,0 0-16,0 0 0,0-42 15,75-9-15,-42-10 16,0 10-16,0 0 15,25-19-15,-17 28 16,-8-4-16,1 4 16,-18 9-16,9-4 0,-9 5 15,-7-1-15,7 10 16,-16-1-16,9-3 16,-1 8-16,-8 0 15,0 5-15,0 5 0,0 0 16,0-1-16,0 10 15,0-4-15,0 4 16,0 0-16,0 0 16,0 0-16,0 0 0,0 0 15,0 56-15,-66-15 16,24 6-16,9 0 16,8-15-16,1 5 15,7-9-15,0-9 16,9-1-16,0 1 0,0-10 15,8 1-15,-9-6 16,9 6-16,0-10 16,0 0-16,0 0 15,0 0-15,0 0 0,67-75 16,-34 38-16,0-10 16,0 6-16,-8-11 15,-1 6-15,10-15 16,-18 15-16,1 4 0,-1 9 15,1 6-15,-9 3 16,0 10-16,1 0 16,-1 5-16,-8 0 15,0 4-15,0 0 16,8 5-16,-8-4 0,0 4 16,0 0-16,0 0 15,0 0-15,0 60 16,0-9-16,-99 33 15,57 0-15,-7 4 16,7-18-16,9 0 0,17-28 16,8 0-16,-1-14 15,1-10-15,8-4 16,0-9-16,0-1 16,0-4-16,0 0 0,0 0 15,0-51-15,124-9 16,-66-1-16,-17 5 15,9-4-15,16-14 16,-24 4-16,-18 19 0,-7-1 16,-1 11-16,1 13 15,-9 0-15,1 4 16,-1 1-16,0 9 16,-8-4-16,0 8 15,0-4-15,8 5 0,-8 4 16,0-9-16,0 10 15,0-1-15,0 1 16,0-1-16,0 5 16,0-5-16,0 5 0,0 0 15,0 0-15,0 0 16,0 0-16,-99 47 16,33 13-16,8 15 15,8-1-15,9-18 0,0 0 16,8-14-16,-17 9 15,25-14-15,-8-9 16,16 0-16,1-5 16,-1-4-16,9-5 15,0-5-15,-1 0 0,9 1 16,-8-6-16,8-4 16,-8 0-16,8 5 15,0-5-15,0 0 16,0 0-16,0 0 0,0 0 15,0-61-15,0 33 16,0-4-16,66 4 16,-49-5-16,-9 5 15,9-4-15,-9-5 0,0 9 16,0 5-16,1 4 16,-1 0-16,-8 5 15,8 0-15,-8 5 16,0 0-16,0 0 15,8 4-15,-8 0 0,0 1 16,0 4-16,0-5 16,0 5-16,0 0 15,0 0-15,0 0 16,0 0-16,0 56 0,0-28 16,0 0-16,0 4 15,0-4-15,0-9 16,0-5-16,0 0 15,0-10-15,0 1 16,0 4-16,0-4 0,9-1 16,-1-4-16,0 0 15,9 0-15,-9 0 16,17 0-16,-9 0 0,9-37 16,8 9-16,0 5 15,-8 0-15,-8 0 16,-1 9-16,-7 0 15,-1 9-15,0 0 16,-8 1-16,0 4 16,0 0-16,0 0 0,0 0 15,0 0-15,0 0 16,0 0-16,0 0 16,0 0-16,0 42 15,0-24-15,0-4 0,0 5 16,-66 4-16,49-4 15,-7 18-15,-9 5 16,-1-5-16,1 0 16,0 0-16,0 5 0,0 9 15,0-13-15,8 8 16,0-9-16,0 5 16,1 0-16,-1-9 15,0 4-15,0-9 0,9-5 16,-9 0-16,8-9 15,1 0-15,-1 0 16,9-5-16,-9 5 16,1-4-16,8-6 0,-1 6 15,1-6-15,8-4 16,-8 5-16,8-5 16,-9 0-16,9 5 15,0-5-15,-8 0 16,8 0-16,0 4 0,-8-4 15,8 0-15,0 0 16,0 0-16,0 0 16,0 0-16,0 0 15,0 0-15,0 0 0,0-51 16,107 5-16,-49-15 16,-16 10-16,-1-5 15,0 5-15,9-5 16,8 0-16,-17 0 0,1 5 15,-9 0-15,8 5 16,-8-6-16,0 15 16,1-9-16,-18 8 15,9 11-15,-17 8 16,0 0-16,-8 10 0,9 0 16,-9 4-16,0 5 15,0-5-15,0 5 16,0 0-16,0 0 15,0 0-15,0 0 0,0 0 16,0 0-16,0 0 16,0 0-16,0 0 15,0 38-15,0-20 16,0 1-16,0 4 0,0 5 16,-75 14-16,59-5 15,-9 0-15,-16 14 16,7-4-16,1 0 15,9 4-15,-10 0 16,-15 19-16,16-10 0,-17 1 16,17-1-16,-8-18 15,7 0-15,10-14 16,-1 0-16,8-10 16,1 1-16,-1-5 0,9 0 15,-9-5-15,9 0 16,8 1-16,-8-6 15,8 1-15,-8-5 16,8 5-16,0-5 16,0 0-16,0 4 0,0-4 15,0 0-15,0 0 16,0 0-16,0 0 16,0 0-16,0-65 15,74 28-15,-41-19 0,-8 14 16,8-14-16,-8 1 15,0 3-15,8-3 16,-8 8-16,16-9 16,-8 5-16,0 14 15,-16 0-15,-1 4 0,1 5 16,-9 5-16,9 0 16,-9-5-16,0 4 15,9 1-15,-17-5 16,16-4-16,-7-5 0,-1 4 15,0 0-15,0 6 16,1 3-16,-1 6 16,-8 8-16,8-4 15,-8 10-15,0-1 0,0 0 16,0 1-16,0 4 16,0 0-16,0 0 15,0 0-15,0 0 16,0 0-16,0 0 0,0 42 15,0-24-15,0 6 16,0 3-16,0 1 16,0 0-16,-74 9 15,57-9-15,9 0 16,-25 14-16,16-5 0,-8-4 16,1-5-16,-1 0 15,0 0-15,8-5 16,-7 5-16,7 0 15,0 0-15,1 4 0,-1-4 16,9 5-16,-8-10 16,-1 5-16,9-10 15,-1-4-15,1 0 16,8 0-16,-8-4 16,8-6-16,-8 6 0,8-6 15,0 1-15,0 0 16,0-5-16,0 0 15,0 4-15,0-4 16,0 0-16,0 0 0,0 0 16,0 0-16,0-37 15,0 4-15,74-4 16,-41 0-16,25-23 16,-8-1-16,-9 15 0,-8 4 15,0 0-15,9-5 16,-9 1-16,8-10 15,1 0-15,-1 5 16,-16 0-16,0 18 0,-9 5 16,1 5-16,-9 0 15,8 9-15,-7-5 16,-1 5-16,0-4 16,-8 8-16,9 1 15,-9 0-15,8 4 0,-8 5 16,0-5-16,0 5 15,0-4-15,0 4 16,0 0-16,0 0 16,0 0-16,0 0 0,0 0 15,0 0-15,0 0 16,0 0-16,0 0 16,0 0-16,0 56 15,0-24-15,0 15 16,-83-5-16,58-5 0,0-5 15,1 6-15,-1-6 16,0 10-16,0-5 16,-16 14-16,-1-13 15,-7 8-15,24-13 0,0-10 16,-8 5-16,17-10 16,-9 10-16,8-4 15,1-10-15,-1 9 16,0-5-16,1 6 15,-1-6-15,1 6 0,8-15 16,-1 9-16,-7-8 16,16-1-16,-9 0 15,1 1-15,0-1 16,0-4-16,-1 9 0,1-5 16,0 0-16,-9 1 15,9-6-15,0 5 16,-1-4-16,1 0 15,8-1-15,-8 1 16,0 0-16,-1-5 0,9 4 16,-8-4-16,8 0 15,0 5-15,-8-5 16,8 0-16,0 0 16,0 5-16,0-5 0,0 0 15,0 0 32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23:09.361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15485 4536 0,'0'0'0,"0"0"0,0 0 15,0 0-15,0 0 16,0 0-16,0 0 0,0 0 16,0 0-16,0 0 15,0 0-15,0 0 16,0 0-16,0 0 0,0 0 15,0 0-15,0 0 16,0-107-16,0 70 16,0 4-16,0 0 15,74 1-15,-74 9 16,0-5-16,8 9 0,-8 0 16,0 1-16,0-1 15,0 5-15,0-4 16,0 4-16,0-10 15,0 1-15,0 0 0,0 0 16,0-10-16,0 1 16,0-1-16,0 10 15,0-10-15,0 5 16,0 5-16,0-5 0,0 5 16,0 0-16,0 4 15,0-4-15,0-5 16,0 4-16,0-3 15,0 3-15,0 1 16,0 0-16,0 0 0,0 9 16,0-10-16,0 6 15,0-1-15,0 0 16,-66 6-16,66-6 16,0 5-16,0-5 0,-8 5 15,8-4-15,0-1 16,0 5-16,0-4 15,0-1-15,0 0 16,0-4-16,0 5 0,0-1 16,0 0-16,0 1 15,0-1-15,0-4 16,0 4-16,0 10 16,0-19-16,0 14 15,0 0-15,0 0 0,0 0 16,0 5-16,0-5 15,0 5-15,0-1 16,0 1-16,0-10 16,0 10-16,0 0 0,0-5 15,0 5-15,0-5 16,0 4-16,0 1 16,0 0-16,0-1 15,0-4-15,0 5 0,0-9 16,0 8-16,0-4 15,0 0-15,0 0 16,0 0-16,0 5 16,0-5-16,0 0 15,0-4-15,0 13 0,0-14 16,0 10-16,0-10 16,0 1-16,0-1 15,0 5-15,66 0 16,-66-4-16,8 4 0,-8-5 15,0 10-15,9-14 16,-9 9-16,0 0 16,8 0-16,-8 0 15,0-5-15,8 0 16,-8 1-16,8-1 0,-8 5 16,0 0-16,0 5 15,0-10-15,0 10 16,0 0-16,0-5 15,0 5-15,0-1 0,0 1 16,0 0-16,0 9 16,0-19-16,0 10 15,0-1-15,0 6 16,0-10-16,0 9 16,0-4-16,0 0 0,0 4 15,0-4-15,0 4 16,0 0-16,0 1 15,0-6-15,0 10 16,0-9-16,0 0 0,0-1 16,0 10-16,0-9 15,0 0-15,0 9 16,0-9-16,0-1 16,0 6-16,0-1 15,0-4-15,0 4 0,0 0 16,0 1-16,0-1 15,0-4-15,0 4 16,0 0-16,0-4 16,0 4-16,0-4 0,0 0 15,0 0-15,0-1 16,0 1-16,0 0 16,0-1-16,9-4 15,-9-4-15,0 8 16,0-8-16,8 9 0,-8-1 15,0-18-15,8 10 16,-8 8-16,0-13 16,9 9-16,-9-4 15,0-1-15,0 5 0,0-5 16,0 1-16,0-1 16,0-4-16,0 4 15,0 1-15,0-1 0,0 1 16,0-1-16,0 10 15,0-10-15,0 0 16,0 5-16,0 0 16,0-4-16,0 4 15,0-5-15,0 1 16,0-1-16,0 0 0,0-4 16,0 5-16,0-1 15,0 0-15,0 1 16,0-10-16,0 9 0,0-4 15,0 0-15,0 9 16,0-14-16,0 9 16,0 10-16,0-10 15,0 1-15,0 4 16,0 4-16,-75-8 16,75 9-16,0-1 0,-8 1 15,8 0-15,0-1 16,-8 10-16,8-9 15,0 9-15,0-9 0,0 9 16,0 0-16,0 0 16,0 0 15,0 0-31,0 0 0</inkml:trace>
  <inkml:trace contextRef="#ctx0" brushRef="#br0" timeOffset="2756.899">16304 5173 0,'0'0'0,"0"0"16,0 0-16,0 0 0,0 0 15,0 0-15,0 0 16,0 0-16,0 0 16,0 0-16,0 0 0,0 0 15,0 0-15,0 0 16,0 0-16,0 0 15,0-126-15,66 80 0,-66-1 16,0 10-16,0 0 16,0 14-16,0-5 15,0 0-15,0 0 16,0-5-16,0 5 16,0-9-16,0 0 0,0-5 15,0-4-15,0-6 16,8 11-16,-8 3 15,0 6-15,0-1 16,0 5-16,9 0 0,-9 5 16,0 0-16,0 4 15,8 5-15,-8-4 16,0 4-16,0-5 16,0 5-16,0-4 0,0 4 15,0-5-15,0 0 16,0 1-16,0-1 15,0 1-15,0-1 16,0 0-16,0 1 16,8-5-16,-8 4 0,0 5 15,0-9-15,0 9 16,8-9-16,-8-1 16,0 6-16,0-6 15,0 6-15,9-5 0,-9 9 16,0-5-16,0-4 15,0 9-15,8 0 16,-8-5-16,0 1 16,0 4-16,8 0 0,-8 0 15,0 0-15,8 4 16,-8-4-16,0 5 16,9-5-16,-9 0 15,0 0-15,8 0 0,-8 0 16,0 0-16,8 0 15,-8 1-15,0-1 16,0 4-16,0-4 16,0 0-16,0 5 15,0 0-15,0-5 0,0 4 16,0-3-16,0 3 16,0-4-16,0 5 15,0-5-15,0 0 16,0 0-16,0 9 15,0-18-15,0 14 0,0-5 16,0-5-16,0 1 16,0 4-16,0 0 15,0 0-15,0 0 16,0 0-16,9 5 0,-9-5 16,0 4-16,0 1 15,0-5-15,8 0 16,-8 0-16,0 0 15,8 0-15,-8 0 0,8 5 16,-8 0-16,0-1 16,9-4-16,-9 5 15,0 0-15,8 0 16,-8-1-16,0 1 16,8 4-16,-8-4 0,0 0 15,8 4-15,-8-4 16,9-1-16,-9 1 15,0 0-15,0 0 16,8-1-16,-8 10 0,0-14 16,8 5-16,-8 0 15,0-1-15,0 1 16,9 0-16,-9-1 16,0 6-16,0-10 0,0 9 15,0-4-15,0 0 16,0 4-16,8-4 15,-8-1-15,0 1 16,0-5-16,0 5 0,0-1 16,0-4-16,0 5 15,8-5-15,-8 5 16,0-10-16,8 1 16,-8 8-16,0-8 15,9-5-15,-9 9 0,8-5 16,-8 5-16,0 5 15,8-5-15,-8 0 16,0 4-16,8 1 16,-8-9-16,0 8 0,9-4 15,-9 0-15,8 10 16,-8-10-16,0 4 16,8 1-16,-8 0 15,0 4-15,9-4 0,-9 4 16,0 1-16,0-6 15,8 10-15,-8-9 16,0 0-16,0 9 16,8-10-16,-8 1 15,0 9-15,8-9 0,-8-1 16,0 6-16,9-6 16,-9 6-16,0-1 0,0-4 15,8 4-15,-8-4 16,0 4-16,0-4 15,8 4-15,-8-9 0,9 14 16,-9-9-16,0 0 16,8-1-16,-8 1 15,8-9-15,-8 8 0,8 1 16,-8-5-16,9 0 16,-1 0-16,-8 5 0,8-10 15,-8 10-15,8-10 16,-8 1-16,9-6 15,-1 1-15,-8-5 0,8 5 16,-8 4-16,0-9 16,9 5-16,-9-5 15,0 5-15,0 9 16,0-5-16,0 1 16,0-1-16,0-4 0,0 9 15,8-5-15,-8 10 16,0-5-16,0-4 15,0-1-15,0 10 16,8-10-16,-8 10 0,0-15 16,8 6-16,-8-5 15,9 9-15,-1-14 16,-8 9-16,8-9 16,-8 5-16,0 4 0,8-9 15,-8 19-15,0-19 16,0 19-16,0-10 15,0 1-15,0 4 16,0 0-16,0 0 16,0-5-16,0 10 0,0-10 15,0 1-15,0-1 16,0 10-16,0-5 16,0 0-16,0 5 15,0-5-15,0 4 0,0 1 16,0 0-16,0-1 15,0 1-15,0-10 16,0 10-16,0 0 16,0 0-16,0-1 0,0 1 15,0 0-15,0 4 16,0-4-16,0 9 16,0-10-16,0 1 15,0 9-15,0-9 0,0-1 16,0 1-16,0 9 15,0 0-15,0-9 16,0-56-16,0 65 63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24:44.414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16428 6355 0,'0'0'0,"0"0"16,0 0-16,0 0 16,0 0-16,0 0 0,0 0 15,0 0-15,0 0 16,0 0-16,0 0 16,0 0-16,0 0 0,0 0 15,0 0-15,0 0 16,0 0-16,0 0 15,0 0-15,0 0 16,0 0-16,0 0 0,0 0 16,0 0-16,0 0 15,0 0-15,0 0 16,0 0-16,190 93 16,-148-84-16,-9-4 0,-8-1 15,24 1-15,-16-5 16,9 5-16,-9-5 15,-8 0-15,8 0 16,0 0-16,-8 0 16,-1 0-16,1 0 0,8 0 15,-16 0-15,8 0 16,0 0-16,-1 0 16,1 0-16,8 0 15,-8 0-15,0 0 0,8 0 16,-16 0-16,7 0 15,1 0-15,-8 0 16,8 0-16,-1-38 16,9 29-16,-8 4 15,0-4-15,-8 4 0,7 1 16,-7-5-16,8 4 16,-9 0-16,9-4 15,-8 0-15,8 4 16,-9-4-16,1-5 0,8 4 15,-1-8-15,1 4 16,8 0-16,0 0 16,0-5-16,1 10 15,-1-5-15,0 0 0,0 5 16,-8-1-16,8 1 16,-8 0-16,8-5 15,-8 0-15,16-5 16,-8 5-16,17-4 15,-9-1-15,-8 5 0,0 0 16,-8 0-16,0 0 16,8 0-16,-8 0 15,0 0-15,16-4 0,-8 4 16,0-5-16,0 1 16,-8 8-16,0-4 15,0 0-15,8-4 16,0 4-16,-8 0 15,0 0-15,-1 0 16,-7 5-16,8-5 0,-9 0 16,9 0-16,-8 0 15,-1-5-15,1 5 16,8-9-16,-9 9 16,1-4-16,8-6 0,-9 6 15,1-1-15,7-4 16,1 4-16,0 1 15,8-1-15,-16 5 16,8-5-16,-9 5 16,1 1-16,7-1 0,-7 0 15,0-5-15,7 0 16,-7 5-16,8-9 16,0 0-16,8 0 0,0-5 15,-8 4-15,-1-3 16,1-1-16,0-5 15,0-4-15,0 0 16,-9 4-16,9-4 0,-8 4 16,-1 5-16,9-4 15,0 4-15,-9 5 16,9-5-16,-8 4 16,8 6-16,-1-10 15,-7 5-15,8-1 0,-9 1 16,9 5-16,0-10 15,-8 4-15,-1 6 16,1-10-16,7 9 16,-7-9-16,0 5 0,-1-5 15,1 0 1,-1-4-16,-8 4 0,1 9 16,7 1-16,-7-6 15,-1 1-15,0-5 16,0 10-16,1-6 0,-1-4 15,0 0-15,9 1 16,-9-1-16,0 9 16,9-9-16,-9 10 15,0-10-15,-8 0 0,9 4 16,-1-3-16,0-6 16,0 10-16,1-15 15,-9 1-15,8 5 16,0-6-16,1 6 0,-1-5 15,-8 13-15,8-3 16,0-1-16,1 0 16,-1 4-16,0 1 15,-8 9-15,8-9 0,1 0 16,-1 4-16,0 0 16,1-4-16,-9 0 15,8 4-15,0 1 16,-8 4-16,8-9 15,1 4-15,-9 0 0,8 1 16,0-1-16,1-9 16,-1-4-16,0-6 15,0 1-15,1 5 16,7-6-16,-8 11 16,9-1-16,-9 4 0,1-4 15,-1 5-15,0 0 16,0 4-16,1-9 15,-9 5-15,8 5 16,0-6-16,0-4 0,-8 0 16,9-4-16,-1-19 15,0-5-15,1 5 16,-1 0-16,-8 4 16,8 10-16,-8 9 0,0 0 15,0 0-15,8 5 16,-8 4-16,0 1 15,0-1-15,0 0 16,0 10-16,0-10 16,9 1-16,-9 4 0,0-5 15,8 5-15,-8 0 16,8 5-16,-8-10 16,8 10-16,-8-9 15,0 4-15,9 0 0,-1 0 16,0-5-16,1 5 15,-1-9-15,0-5 16,0 9-16,1-9 16,-9 5-16,8 5 0,-8-1 15,0 0-15,8 1 16,-8-1-16,0 1 16,0-1-16,0-4 15,0 4-15,8 0 16,-8 1-16,0-1 0,0-4 15,0 9-15,0-5 16,9 1-16,-9 4 16,8 5-16,-8-10 15,8 10-15,1-10 0,-9 10 16,8-15-16,0 1 16,0 5-16,-8-6 15,9-4-15,-9 0 16,0 5-16,0 0 0,0 9 15,0-5-15,0 1 16,0-1-16,0 10 16,0-10-16,0 10 15,0-5-15,0 5 0,0-5 16,0 0-16,0 14 16,0-10-16,0-8 15,0 9-15,0-1 16,0 1-16,0 0 15,0 9-15,0-10 0,0 1 16,0 0-16,0 9 16,0-14-16,0 4 15,0 6-15,0-1 16,0-4-16,0 4 16,0 1-16,0-6 0,0 10 15,0-9-15,0 9 16,0-9-16,0 9 15,0-10-15,0 10 16,0-9-16,0 9 0,0-9 16,0-1-16,0 10 15,0-9-15,0 9 16,0-9-16,0 0 16,0 9-16,0-14 0,0 9 15,0 0-15,0 1 16,0-1-16,0 0 15,0 5-15,0-4 16,0 4-16,0 0 0,0 0 16,0 0-16,0-10 15,0 10-15,0 0 16,0 0-16,0 0 62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6:59:41.819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7665 13156 0,'0'0'0,"0"0"0,0 0 15,0 0-15,0 0 16,0 0-16,0 0 0,0 0 16,0 0-16,0 0 15,0 0-15,0 0 16,0 0-16,0 0 15,0 0-15,0 0 0,0 0 16,0 0-16,0 0 16,0 0-16,0 0 15,0 0-15,0 0 16,0 0-16,0 0 16,0 0-16,0 0 0,0 0 15,0 0-15,0 0 16,0 0-16,0 0 15,0 0-15,182 0 16,-157 0-16,0 0 0,8 0 16,-8 0-16,0 0 15,8 0-15,0 0 16,-8 0-16,0 0 16,0 0-16,16 0 0,-8 0 15,0 0-15,0 0 16,0 0-16,9 0 15,-9 0-15,8 0 16,-8 0-16,0 0 16,-8 0-16,8 0 0,-8-42 15,-8 37-15,7-4 16,1 4-16,-8 1 16,8-6-16,-9 6 15,1-1-15,8 1 0,-9-1 16,1 0-16,-1-4 15,1 4-15,8 1 16,-1-6-16,1 1 16,0 0-16,-8 4 15,7-4-15,1-5 0,-8 9 16,8-4-16,-9 0 16,1-1-16,-1 6 15,-7-6-15,7 6 16,9-6-16,-9 1 0,1 0 15,0 4-15,-9-4 16,8 4-16,1-4 16,-9 4-16,9-4 15,-1 0-15,-7 4 0,7-9 16,-8 5-16,9-1 16,-9 1-16,9-5 15,-1-5-15,1 10 16,-1 0-16,1 0 15,-1-1-15,1 1 0,0 0 16,-1-1-16,-8 6 16,9-6-16,0 1 15,-9 4-15,8-4 16,-7 4-16,7-4 0,-8 4 16,9-4-16,0 0 15,-9 0-15,8-1 16,1 1-16,-9 0 15,9-5-15,-1 4 0,9-4 16,-8 0-16,7-4 16,1-5-16,0 9 15,-8 0-15,-1 0 16,1 0-16,-1 4 16,1-3-16,-1-6 0,1 10 15,-9-5-15,9 0 16,-9 0-16,9 0 15,-1-5-15,9 1 16,-8-1-16,7-4 0,1-5 16,0-5-16,0 10 15,0-10-15,-9 5 16,1 1-16,-1 8 16,-7-4-16,7-1 0,1 6 15,-9-5-15,8 4 16,1-4-16,0-10 15,-1 10-15,9 0 16,0-10-16,-9 10 16,1 0-16,-1-1 0,1 1 15,0 4-15,-9-4 16,8 0-16,1 0 16,-1-5-16,-7 0 15,7-5-15,1 5 16,-9 5-16,0-9 0,9 4 15,-9 4-15,9 1 16,-9 4-16,9 1 16,-9-5-16,0 4 15,0 0-15,1 5 0,-1 0 16,0-4-16,0 4 16,9-5-16,-17 5 15,8-4-15,1 4 16,-1 0-16,0 0 0,0 0 15,-8 0-15,9-5 16,-1 5-16,0 0 16,0 0-16,1-4 15,-1 4-15,0-5 0,1 5 16,-1-4-16,-8-6 16,8 1-16,0-5 15,1 0-15,-1 5 16,-8 0-16,8 0 15,-8 4-15,8 0 0,-8 1 16,9 4-16,-9-5 16,8 5-16,-8-4 15,0 8-15,8-8 16,-8 4-16,0-5 0,9 5 16,-9-4-16,8 8 15,-8-13-15,8 4 16,-8 6-16,8-6 15,-8 5-15,17-9 16,-17 13-16,17-8 0,-9-5 16,0 9-16,-8-5 15,8 5-15,1-5 16,-1 5-16,0-4 16,-8-5-16,8 4 0,1-4 15,-9 4-15,0-4 16,8 4-16,-8 1 15,8-1-15,-8 5 16,0-5-16,9 1 0,-9 4 16,8 0-16,-8-5 15,8 1-15,-8 4 16,8-5-16,1-4 16,-1 0-16,0 4 15,0-4-15,1 4 0,-1 1 16,9-1-16,-9 0 15,-8 1-15,8 4 16,-8-5-16,8 1 16,1-1-16,-1-4 0,0-1 15,-8 6-15,8-5 16,1-1-16,-9 1 16,8 4-16,-8 1 15,8-5-15,1 4 16,-9-4-16,8 9 0,-8-5 15,8 1-15,-8-1 16,8 0-16,1 5 16,-1-4-16,-8 4 15,8-5-15,0 1 16,-8 4-16,9-10 0,-9 10 16,8 0-16,-8 0 15,0 1-15,0-1 16,8-5-16,-8 10 15,0-10-15,0 5 0,0 0 16,0 0-16,0 0 16,0 0-16,0 5 15,0-5-15,0 0 0,0 0 16,0 5-16,0-5 16,0 5-16,0-10 15,0 5-15,0 0 16,0-5-16,9 5 15,-9 0-15,0 1 16,0-1-16,0 9 0,0-9 16,0 5-16,0 4 15,0-4-15,0-1 16,8 6-16,-8-1 0,0 0 16,0 1-16,0-6 15,0 10-15,0-4 16,0-1-16,0 1 15,0-1-15,0 5 0,0-9 16,0 4 0,8 0-16,-8 5 0,0-4 15,0-6-15,0 1 16,0 4-16,0 1 16,0-1-16,0 0 0,0-4 15,0 0-15,0 4 16,0-9-16,0 5 15,8 0-15,-8-5 16,0 4-16,0-13 16,0 14-16,0-5 0,0 4 15,0-3-15,0 3 16,0 1-16,0 0 16,0-1-16,0 6 15,0-6-15,0 1 0,0 4 16,0-4-16,0 0 15,0 4-15,0-4 16,0 4-16,0 1 16,0-6-16,0 6 0,0 4 15,0-10-15,0 10 16,0-4-16,0 4 16,0-5-16,0 5 15,0-5-15,0 5 47</inkml:trace>
  <inkml:trace contextRef="#ctx0" brushRef="#br0" timeOffset="4549.558">7599 13886 0,'0'0'16,"0"0"-16,0 0 0,0 0 15,0 0-15,0 0 16,0 0-16,0 0 15,0 0-15,0 0 16,0 0-16,0 0 0,0 0 16,0 0-16,0 0 15,0 0-15,0 0 16,0 0-16,0 0 16,0 0-16,0 0 15,0 0-15,0 0 0,0 0 16,0 0-16,0 0 15,0 0-15,0 0 16,0 0-16,0 0 16,0 0-16,0 0 0,0 0 15,0 0-15,0 0 16,0 0-16,182 47 16,-157-47-16,0 0 15,0 0-15,0 0 0,-1 0 16,1 0-16,8 0 15,-8-37-15,8 37 16,0-5-16,0 0 16,1-4-16,-10 4 15,9 5-15,-8-4 0,8-1 16,0 0-16,-8-4 16,0 4-16,8 1 15,0-1-15,0-4 16,1 4-16,-10-4 0,9 4 15,-8-4-15,8 0 16,-8-1-16,0 1 16,8 4-16,-8-9 15,0 10-15,0-10 16,-1 4-16,1 1 0,-8 4 16,8-8-16,-9 8 15,17-9-15,-8 5 16,-8 4-16,7-4 15,1-1-15,0 1 0,-8 4 16,7-4-16,-7 0 16,8-1-16,0 1 15,-1 0-15,-7 0 16,0 4-16,-1-4 16,9-1-16,-9 6 0,1-1 15,0-4-15,16-5 16,-9 4-16,18 1 15,-9-14-15,8 4 16,-8 5-16,1-4 0,-10 4 16,1 0-16,8 0 15,0-5-15,-8 1 16,0 4-16,16-5 16,-8 0-16,9-4 15,-1 0-15,-8 4 0,0 1 16,1-6-16,-1 6 15,0-1-15,-8 1 16,8-1-16,8 0 16,0-8-16,-8-1 0,25 0 15,-16 4-15,-1 6 16,-8-5-16,0-5 16,0 4-16,9-4 15,-17 5-15,16-9 0,-8 4 16,-8-5-16,8 5 15,0 0-15,0 0 16,0 10-16,0 4 16,-8-5-16,0 5 15,0 0-15,8 0 0,-17-4 16,9 4-16,8-5 16,-8-4-16,8 4 15,-8 1-15,8-1 0,-8 1 16,-8 4-16,-1 4 15,1-8-15,8 8 16,-9-4-16,-8 0 16,9 5-16,-9-5 15,9 0-15,-1 0 16,1-4-16,-1-1 0,1-4 16,-1-5-16,1 9 15,0-9-15,-1 5 16,1-5-16,8 5 15,-9 9-15,1-9 0,-1 4 16,1 5-16,-1-4 16,-7 4-16,7-5 15,-8 5-15,1 0 16,7-5-16,1-4 16,-9 5-16,9-6 0,-1 10 15,-8-4-15,9-1 16,-1 1-16,1 4 15,-9-5-15,9 0 0,-1-4 16,1 0-16,-1-5 16,-7 5-16,7-5 15,-7 0-15,7 0 16,-8 0-16,1 0 16,-1 10-16,0-6 0,0 1 15,9 0-15,0 4 16,-9-4-16,8 0 15,-7 4-15,-1 0 16,9-4-16,-9 0 0,8 0 16,-16 4-16,9 5 15,-1-5-15,0 5 16,0 1-16,-8-6 16,9 0-16,-1 5 0,0-4 15,1-6-15,-1 6 16,0-10-16,0 5 15,1-10-15,-1 1 16,8 4-16,-7-10 16,-1 11-16,0-1 0,9 0 15,-9 9-15,0-4 16,1 4-16,-1 5 16,0-4-16,0 4 15,1-5-15,-1-4 0,0 4 16,1 1-16,-1-6 15,-8 6-15,8-1 16,0-4-16,1 9 16,-1-5-16,-8 5 0,8-4 15,0-1-15,1-4 16,-1 0-16,0-5 16,1 0-16,-1 0 15,0 0-15,0-5 16,1 10-16,-9-5 0,0 5 15,8 0-15,-8 4 16,0-4-16,0 4 16,8-4-16,-8 4 15,0-9-15,0 5 16,0 0-16,8 0 0,1-1 16,-9 1-16,8 0 15,0 4-15,1-4 16,-9 9-16,8-5 15,0-4-15,-8 5 0,8-1 16,-8-4-16,0 4 16,9-4-16,-9 0 15,0 4-15,0-4 16,0-5-16,0 9 0,0 1 16,0-1-16,0-4 15,0 9-15,0-5 16,0 5-16,0 0 15,0-4-15,0-1 0,0 0 16,0-4-16,0 5 16,0-6-16,0 1 15,0 9-15,8-4 16,-8 4-16,0-5 16,0-4-16,8 9 0,-8 0 15,0 0-15,9-5 16,-9 1-16,0 4 15,0-5-15,8 0 16,-8-4-16,0 5 0,0-6 16,0 6-16,0-6 15,0 6-15,0-5 16,0 4-16,0-4 16,0 4-16,0 0 0,0 1 15,0-1-15,0-4 16,0 4-16,0-4 15,0 0-15,0 0 16,0 4-16,0-4 16,0 4-16,0 5 0,0-4 15,0-1-15,8 5 16,-8 0-16,0-5 16,8 1-16,-8 4 15,0-5-15,9 5 0,-9-4 16,0 8-16,0-4 15,0 0-15,0 5 16,8-5-16,-8 5 16,0 4-16,0-9 15,0 10-15,0-6 0,0 1 16,0 0-16,0-1 16,0 6-16,0-6 15,0 1-15,0 0 16,0 0-16,0 4 0,0 0 15,0 1-15,0-1 16,50-18-16,-50 23 63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26:22.162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16684 5387 0,'0'0'0,"0"0"16,0 0-16,0 0 16,0 0-16,0 0 0,0 0 15,0 0-15,0 0 16,0 0-16,0 0 16,0 0-16,0 0 0,0 0 15,0 0-15,0 0 16,0 0-16,0 0 15,0 0-15,0 0 16,0 0-16,0 0 0,0 0 16,174 0-16,-141 0 15,9 0-15,-1 0 16,-8 0-16,0 0 16,0 0-16,-8-37 15,0 28-15,-8 4 0,-1 0 16,9 1-16,0-1 15,-9 0-15,9 1 16,-8-1-16,7-4 16,-7 4-16,8 0 0,0-4 15,-1 0-15,10-1 16,-1 1-16,-9 0 16,1 0-16,0-1 15,0 1-15,-9 0 16,1 4-16,0 0 0,-9 1 15,8-6-15,1 6 16,0-1-16,-1 0 16,1 1-16,-9-6 15,8 6-15,-7-1 0,7 0 16,1 1-16,-9-1 16,9-4-16,-1 4 15,-8-4-15,9 4 16,0-4-16,-9 0 0,8 4 15,1-4-15,-1-1 16,1 6-16,-9-6 16,17-4-16,-17 5 15,17 0-15,-17 0 16,9-1-16,0 1 0,-9 0 16,8-1-16,-7 6 15,7-6-15,-8 6 16,9-6-16,-9 1 15,9 0-15,-1 0 0,-7 4 16,-1-4-16,9 4 16,-1-9-16,-8 9 15,9-4-15,-1-5 16,1 5-16,-9-1 16,17-4-16,-8 5 0,-1 0 15,1-10-15,8 1 16,-9 4-16,1 0 15,-1 4-15,1 1 16,-1-5-16,1 0 0,-9 0 16,9 5-16,-9 0 15,8-5-15,1 4 16,-9-4-16,9 5 16,-1 0-16,1-5 15,0 0-15,-1 5 0,1-10 16,-1 5-16,9 0 15,-8-5-15,7-4 16,1-5-16,-8 0 16,8 1-16,-9 8 0,-8 0 15,9 1-15,-9-1 16,9 5-16,-9 0 16,9 0-16,-9 0 15,0 0-15,9-4 0,-1 4 16,1-10-16,-1-3 15,9-1-15,0 0 16,-9 9-16,1 1 16,0-6-16,-1 6 15,1-1-15,-9 0 0,0 5 16,1 1-16,-1-1 16,8-5-16,-7 0 15,-1 1-15,0-10 0,9 0 16,-1-9-16,1-1 15,-1 6-15,1-5 16,-1 9-16,1 5 16,0-1-16,-1 6 15,-8-1-15,1 0 16,7-4-16,-8 9 0,9-4 16,-9-1-16,9 0 15,-1-9-15,1 5 16,-1-5-16,9 14 15,-8-14-15,-1 5 0,9 0 16,-17 4-16,9-4 16,0 4-16,-9 1 15,0-1-15,0-4 16,1 9-16,7-14 0,-7 5 16,-9 4-16,16-9 15,-8 5-15,1 0 16,-1 0-16,0-1 15,0 10-15,9-14 0,-9-4 16,9 4-16,-1 5 16,-16-1-16,9 6 15,-1 9-15,0-10 16,0-4-16,1 9 0,-1-5 16,-8 5-1,8-4-15,-8-1 0,9 10 16,-9-10-16,8 0 15,-8-9-15,0 5 16,8-5-16,-8 0 0,8-9 16,1 9-16,-9 0 15,8 5-15,-8-5 16,8 10-16,0-6 16,1 6-16,-1-6 0,-8 10 15,8-4-15,1-10 16,-1 9-16,0 1 15,-8 4-15,8-5 16,-8 1-16,9 4 0,-9 0 16,0 4-16,0 1 15,8-10-15,-8 1 16,8 4-16,-8 0 16,8 0-16,-8 5 15,9-10-15,-9 5 0,8 0 16,0-4-16,1-10 15,-1-5-15,0 1 16,0-1-16,1 14 16,-1 1-16,-8-1 15,8-4-15,-8 4 0,9 5 16,-9 0-16,0-4 16,0-1-16,8 1 15,-8-1-15,8-4 16,-8 4-16,0 0 0,0 1 15,8-1-15,-8 1 16,9-1-16,-9-4 16,0 9-16,8-5 15,0 1-15,-8 4 0,8-5 16,1 0-16,-1 1 16,-8-1-16,8-9 15,1 10-15,-9-6 16,8 15-16,0-19 0,0 10 15,-8-1-15,0 10 16,9-10-16,-9 0 16,0 5-16,8-4 15,-8 9-15,0-10 16,0 10-16,0-1 0,0-8 16,0 8-16,0 1 15,0 0-15,8 4 16,-8-4-16,0 0 15,0 9-15,0-10 0,0 1 16,0 0-16,0 9 16,0-10-16,0 10 15,0 0-15,0 0 16,0 0-16,0 0 47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28:01.812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20416 3731 0,'0'0'15,"0"0"-15,0 0 16,0 0-16,0 0 0,0 0 15,0 0-15,0 0 16,0 0-16,0 0 0,0 0 16,0 0-16,0 0 15,0 0-15,0-135 16,0 75-16,75 4 0,-67 14 16,0-5-1,0 5-15,1 15 0,-1-1 16,0 4-16,-8 10 15,9 5-15,-1 4 16,-8-4-16,0 9 0,8-9 16,-8 9-16,0 0 15,0 0-15,0 0 16,0 0-16,8 0 16,-8 0-16,0 37 15,9-4-15,-9 4 0,8 9 16,-8-8-16,0 8 15,0-13-15,0 9 16,8 13-16,-8-22 16,0-5-16,0-5 0,0-9 15,8 0-15,-8-5 16,0 1-16,0-6 16,0 1-16,0-5 15,9 0-15,-1 0 0,0 0 16,1-51-16,7 14 15,1-1-15,-9-4 16,0 5-16,0-5 16,1 0-16,-1 10 15,0-1-15,1-4 0,-9 9 16,16-14-16,-8 14 16,-8-13-16,9 8 15,-9 10-15,8 4 16,-8 5-16,0 0 0,0 14 15,0-9-15,0 9 16,0 0-16,0 0 16,0 0-16,0 0 15,0 0-15,0 65 0,0-14 16,0 5-16,-83 5 16,42 18-16,8-14 15,-9 14-15,9 5 16,17-24-16,-9 1 15,8-15-15,-8 5 0,17-9 16,-8-5-16,-1-4 16,1-1-16,-1-4 15,9-9-15,-1 0 16,1-5-16,0-5 0,8 0 16,0 0-16,-8-9 15,8 5-15,0-5 16,0 0-16,0 0 15,0 0-15,0 0 0,0 0 16,0-56-16,0 14 16,0 1-16,0-25 15,0 6-15,0 4 16,0 10-16,0-6 16,0 11-16,0-11 0,0 1 15,0 14-15,0 9 16,0-5-16,66 6 15,-58 3-15,-8 10 16,0 0-16,0 5 16,0 4-16,0 1 0,0 4 15,0 0-15,0 0 16,0 0-16,0 0 16,0 0-16,0 70 15,0-10-15,-74 14 0,57 6 16,1-1-16,-9-5 15,0 1-15,8-24 16,1-9-16,8-10 16,-1 1-16,9-5 0,-8-5 15,8-9-15,0-5 16,0 0-16,0-4 16,0 0-16,0 4 15,0-9-15,0 0 0,0 0 16,0 0-16,0-46 15,0-6-15,83 1 16,-50-56-16,-17 37 16,1-4-16,8 9 15,-9 4-15,1-8 0,-9 22 16,9 10-16,-9 0 16,0 13-16,-8-13 15,8 14-15,1 0 16,-1 4-16,-8 0 0,8 5 15,-8 5-15,9 0 16,-9 4-16,0 1 16,0 4-16,0 0 15,0 0-15,0 0 0,0 0 16,0 69-16,0 1 16,0 42-16,-75 23 15,59-28-15,7-14 16,1-24-16,0-22 15,-9 9-15,1-10 0,7-4 16,9-9-16,-8-1 16,8-8-16,0-6 15,0 1-15,0-15 16,0 6-16,0-6 0,0-4 16,0 0-16,0 0 15,0 0-15,0 0 16,0-74-16,75 18 15,-59-4-15,1-1 0,-1-36 16,1 8-16,-1 10 16,1 9-16,8 0 15,-9 24-15,-7 4 16,7 0-16,-8 10 0,9-6 16,-9 6-16,0-1 15,1 10-15,-1-5 16,0 14-16,1 0 15,-9 10-15,0-1 16,0 0-16,0 1 0,0 4 16,0 0-16,0 0 15,0 0-15,0 0 16,0 46-16,0-9 16,0 47-16,-83 37 0,50 23 15,16-32-15,1-5 16,7-33-16,-7 1 15,-1-15-15,1-4 16,7-9-16,1-6 16,8-13-16,0-9 0,0-5 15,0-9-15,0-1 16,0 1-16,0-5 16,0 0-16,0-42 15,0-56-15,99 5 0,-32-102 16,-18 55-16,-24 47 15,8-4-15,0 4 16,9-14-16,-18 9 16,1 28-16,-16 19 15,-1 9-15,-8 14 0,0 5 16,0 4-16,0 10 16,0 4-16,0 5 15,0-9-15,0 9 16,0 0-16,0 0 0,0 0 15,0 0-15,0 0 16,0 0-16,0 61 16,0 27-16,0 24 15,0-19-15,-83 121 16,50-28-16,16-70 0,1-42 16,-1-4-16,-7-14 15,7-5-15,9-14 16,-1-9-16,1-9 15,8-10-15,0 1 0,0-10 16,0 4-16,0-4 16,0 0-16,0 0 15,0-42-15,0 0 16,0-23-16,66-46 0,-49-15 16,-1 52-16,-16 8 15,9 1-15,-1 19 16,-8-1-16,0 10 15,0 9-15,8 0 16,-8 0-16,0 10 0,9 4 16,-9-9-16,0 13 15,0-4-15,0 5 16,0 4-16,0 1 0,0-1 16,0 5-16,0 0 15,0 0-15,0 0 16,0 0-16,0 0 15,0 79-15,0 5 16,0 41-16,-67-41 16,59-28-16,0-19 0,8-9 15,0-14-15,0 0 16,0-5-16,0 1 16,0-6-16,0 1 0,0-5 15,0 0-15,0 0 16,0 0-16,0-42 15,0-4-15,0-15 16,0 1-16,0-10 0,0 0 16,74 5-1,-57-28-15,-1 18 0,-16 1 16,0 18-16,0 14 16,0 5-16,0 14 15,0 4-15,0 1 0,0 8 16,9-8-16,-9 8 15,0 1-15,0 0 16,0 4-16,0-4 16,0 9-16,0-5 15,0 5-15,0 0 0,0 0 16,0 0-16,0 0 16,0 0-16,0 0 15,0 37-15,0 10 16,0 13-16,0 1 0,0 4 15,0 0-15,-67-14 16,51-9-16,-9 9 16,0 14-16,-16 5 15,8 9-15,8 0 0,8-23 16,-7 0-16,15 0 16,-7-10-16,7-8 15,-7-1-15,-1-9 16,9 0-16,0 0 15,0-5-15,-1-5 0,1 1 16,0 0-16,8-5 16,0 0-16,-9 0 15,9-10-15,0 10 16,0-9-16,0-1 0,-8 1 16,8 0-16,0-1 15,0-4 32</inkml:trace>
  <inkml:trace contextRef="#ctx0" brushRef="#br0" timeOffset="4326.625">19547 2828 0,'0'0'0,"0"0"0,0 0 15,0 0-15,0 0 16,0 149-16,0-60 16,-91-15-16,58 1 15,-8-1-15,8-23 16,-9 5-16,1 9 0,8 0 16,0 10-16,0-10 15,16-14-15,1-5 16,7 1-16,1-19 15,8-5-15,-8-4 0,8-10 16,0 0-16,0-9 16,0 10-16,0-10 15,0 0-15,0 0 16,0 0-16,0 0 16,0 0-16,0 0 0,0-70 15,0 28-15,0-4 16,0 4-16,0 0 15,66 0-15,-49 5 16,-9-1-16,-8 1 0,8 0 16,0 4-16,1 1 15,-1-1-15,0 1 16,0-1-16,1-9 16,7 5-16,1-23 0,-1 13 15,-7 10-15,7 4 16,-8 1-16,1 9 15,-1-1-15,0 10 16,1-14-16,-1 10 16,-8-1-16,8 1 0,0-6 15,9 6-15,-9-1 16,0 1-16,1-6 16,-1 10-16,0 0 15,-8 5-15,9 4 0,-9 1 16,0-1-16,8 5 15,-8 0-15,0 0 16,0 0-16,0 0 16,0 0-16,0 0 15,0 0-15,0 65 0,0-28 16,0 47-16,-108 32 16,67-41-16,-9-1 15,-8 15-15,9-24 16,-26 28-16,34-19 0,-17 24 15,17-19-15,-1-4 16,17-29-16,1-9 16,-1-13-16,8-1 15,9-9-15,-9 4 0,9-8 16,8-1-16,-8 0 16,0-4-16,8 0 15,-9-5-15,9 4 16,0-4-16,0 0 15,0 0-15,0 0 0,0 0 16,0 0-16,0-56 16,75-4-16,-42 4 15,-8 5-15,8 0 16,16-5-16,-7-5 0,-9 20 16,0-1-16,8 0 15,-8-5-15,9 5 16,7-4-16,1-1 15,-9-8-15,1-1 16,-1 9-16,-16 10 0,-8 4 16,7 10-16,-7 5 15,-1-6-15,9 6 16,-8-1-16,-9 5 0,0 5 16,1 4-16,-1 1 15,0-1-15,-8 5 16,0-5-16,9 5 15,-9 0-15,0 0 16,0 0-16,0 0 16,0 0-16,0 42 0,0-5 15,0 33-15,-75 9 16,34-9-16,-17 4 16,0-8-16,-8 8 0,-9 10 15,-32 65-15,65-75 16,-41 33-16,26-28 15,7-14-15,9-14 16,-1 1-16,9-6 0,-8-4 16,16-9-1,8-15-15,1-4 0,8-5 16,8-9-16,-9 5 16,9-5-16,0 0 15,0 0-15,0 0 0,0 0 16,0 0-16,0 0 15,0-42-15,83 0 16,-9-18-16,-7-10 16,-18 10-16,1-10 0,0-5 15,-9 10-15,0-5 16,-8 24-16,1 4 16,7 0-16,-8 5 15,0-5-15,0 0 16,0 0-16,0 10 0,-8-1 15,17-13-15,-26 13 16,1 10-16,-1 0 16,-8 9-16,1-10 15,-1 15-15,-8 0 0,8 0 16,-8 4-16,9 0 16,-9 5-16,0 0 15,0-4-15,0 4 16,0 0-16,0 0 0,0 0 15,0 0-15,0 46 16,0-13-16,0 4 16,0-5-16,-75 1 15,59-5-15,7 4 16,-7-4-16,7 0 0,1-9 16,8-1-16,-8 1 15,8-10-15,0 1 16,-8-6-16,8 6 15,0-6-15,0-4 0,0 0 16,0 0-16,0 0 16,0 0-16,0 0 15,0 0-15,0-46 16,0 23-16,0-5 16,82 4-16,-65-4 0,-9-4 15,9-5-15,-9-1 16,0-3-16,1-1 15,-1 5-15,0 4 16,-8 10-16,8-1 0,-8 10 16,0 1-16,0 3 15,0 1-15,0 4 16,0 1-16,0 4 16,0-5-16,0 5 0,0 0 15,9 0-15,-9 0 16,0 0-16,0 0 15,0 0-15,0 0 16,0 70-16,0-24 0,0 15 16,-83-5-16,50-1 15,0-8-15,0 4 16,-25 23-16,8 10 16,9 5-16,-1-1 15,1-9-15,8-9 0,0-24 16,8-4-16,0-14 15,9-5-15,-1-4 16,0-5-16,9 0 16,8-9-16,-8-1 0,8 1 15,0-5-15,0 0 16,0 0-16,0 0 16,0 0-16,0 0 15,0 0-15,0-37 0,0 9 16,91-19-16,-25-55 15,17-14-15,-17 37 16,-8 9-16,8-5 16,-8 10-16,0 9 15,-25 10-15,0 4 0,-8 5 16,8-10-16,-8 1 16,8-1-16,-8 1 15,0-1-15,0 10 16,-9 9-16,1-5 15,-1 10-15,-8-5 0,9 5 16,-9 9-16,-8 0 16,9 5-16,-9 0 15,8 9-15,-8-10 16,0 10-16,0-9 0,0 9 16,0 0-16,0 0 15,0 0-15,0 0 16,0 0-16,0 0 15,0 0-15,0 0 0,0 37 16,0-4-16,-75 32 16,42 14-16,0 5 15,0-15-15,-25 15 16,25-47-16,0 10 0,0-5 16,0 0-16,0-1 15,0 1-15,-9 10 16,1-11-16,8-3 15,8-1-15,0 0 16,0-9-16,0 0 0,9-5 16,-9 5-16,9 0 15,-9 0-15,8-5 16,1-4-16,7-5 16,-7-5-16,8 0 0,8-4 15,-9 0-15,9-1 16,0-4-16,0 5 15,0-5-15,0 0 16,0 0-16,0 0 0,0 5 16,0-5-16,0 0 15,0 0-15,0 0 16,0 0-16,91-56 16,-49 5-16,16-33 15,-25 23-15,0 15 0,-17 4 16,9-9-16,8 0 15,-8 9-15,8-9 16,0 13-16,-8-8 16,0-1-16,-9 5 0,1 1 15,-9-6-15,1 10 16,-1 0-16,0 4 16,0 5-16,-8 10 15,9-6-15,-9 10 16,8-4-16,-8-1 0,8 5 15,-8-9-15,8 4 16,1 1-16,-1 4 16,-8 0-16,8 0 15,-8 5-15,0-1 0,0 1 16,9 0-16,-9 4 16,0 0-16,0 5 15,0-4-15,0 4 16,0 0-16,0 0 15,0 0-15,0 0 0,0 0 16,0 0-16,0 42 16,0-33-16,-67 5 15,51 4-15,8 6 16,-9 22-16,0-4 0,1 9 16,-1 5-16,1-5 15,-1-14-15,1 5 16,-1 0-16,1-14 15,-1 0-15,0 0 16,9 0-16,-8-5 0,-1 0 16,1 5-16,-9 5 15,8-5-15,-8 4 16,1-8-16,7 3 16,0 1-16,1-4 0,-1-1 15,1-5-15,8 6 16,-9-10-16,9 4 15,-9 1-15,9 0 16,-9-6-16,9 1 0,0 5 16,-9-5-16,9 0 15,0-5-15,-1 1 16,1-1-16,8 0 16,-8 0-16,0 1 15,-1-6-15,9 1 0,-8 4 16,0 1-16,-1-1 15,1-4-15,-8 4 16,-1 5-16,9-9 0,-9 4 16,9 5-16,-9-5 15,9-4-15,0 4 16,0 0-16,-1-4 16,1 0-16,0-1 15,8 6-15,-8-6 16,8 1-16,-9-5 0,9 5 15,-8-1-15,8 1 16,0 0-16,-8-5 16,8 4-16,-9 1 0,9-5 15,0 5-15,-8-1 16,8-4-16,0 5 16,0-5-16,0 0 15,0 4-15,-8 1 0,8-5 16,0 5-1,0-5-15,-8 0 0,8 4 16,0-4-16,0 0 16,0 0-16,0 0 15,0 0 32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6:41:59.9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7699 15882 0,'0'0'16,"0"0"-16,0 0 0,0 0 15,0 0-15,0 0 16,0 0-16,0 0 16,0 0-16,0 0 0,0 0 15,0 98-15,0-89 16,-67 5-16,59 0 15,8 4-15,-8-4 16,8 5-16,-8 0 16,8 4-16,-9 5 0,9-5 15,0 0-15,0 19 16,-8-5-16,8-4 16,0 4-16,0-4 15,0-1-15,0 6 0,0-6 16,0 5-16,0-13 15,0 4-15,0-1 16,0-3-16,0-1 16,0-4-16,0 4 0,0-5 15,0 1-15,0 0 16,0-1-16,0-4 16,0 0-16,0 0 15,0 0-15,0 0 0,0 0 16,0 0-16,0 5 15,0-5-15,0 9 16,0-5-16,0-4 16,0 5-16,0-5 0,0 5 15,0-10 1,0 9-16,0-4 0,0-4 16,0 8-16,0-8 15,0 8-15,0-4 16,0 5-16,0-5 0,0 4 15,0 1-15,0 0 16,0-1-16,0 5 16,0-4-16,0 4 15,0 1-15,0-6 0,0 1 16,0-1-16,0 6 16,0-10-16,0 4 15,0 1-15,-8-1 16,8 6-16,0-6 15,0 15-15,-9-5 0,9 0 16,0 0-16,0-5 16,0-5-16,0 6 15,0-6-15,0 6 16,0-1-16,0 5 0,0-5 16,0 5-16,0 4 15,0-4-15,0-4 16,0-1-16,0 0 15,0-4-15,0-1 0,0-4 16,0 5-16,0 0 16,0-5-16,0 4 15,0-4-15,0 0 16,0-5-16,0 5 16,0 0-16,-8-4 0,8 13 15,0-5-15,0-4 16,0 0-16,0 0 15,0 0-15,-8 0 16,8-4-16,0 3 0,0-3 16,0 4-16,0-5 15,0 5-15,0 0 16,0-5-16,0 5 16,0 0-16,0 5 0,0-5 15,0 4-15,0 1 16,0-5-16,0 9 15,0-9-15,0 0 16,0 0-16,0 9 16,0 5-16,0-5 0,0 5 15,0-4-15,0-1 16,0 5-16,0-10 16,0 1-16,0-5 15,0 0-15,0 5 0,0-10 16,0 9-16,0-8 15,0 8-15,0-8 16,0 8-16,0-8 16,0-1-16,0 5 0,0-10 15,0 6-15,0 4 16,-8-10-16,8 6 16,0-1-16,0 0 15,0-4-15,0 4 16,0-4-16,0 4 0,0-4 15,0 0-15,0-1 16,0 1-16,0 4 16,0-4-16,-9-1 15,9 1-15,0 0 0,0-5 16,0 4-16,0 6 16,0-6-16,0-4 15,0 0-15,0 0 16,0 0-16,0 0 15,0 0-15,0 0 0,0 0 16,0 0-16,0 0 16,0 0-16,0 0 15,0 0-15,0 0 16,0 0-16,0 0 0,0 0 16,0 0-16,0 0 15,0 0-15,0 0 16,0 0-16,0 0 15,0 0 32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6:51:39.9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7856 14333 0,'0'0'16,"0"0"-16,0 0 0,0 0 16,0 0-16,0 0 15,0 0-15,0 0 16,0 0-16,0 0 15,0 0-15,0 0 0,0 0 16,0 0-16,0 0 16,0 0-16,0 0 15,0 0-15,0 0 16,0 0-16,0 0 0,0 0 16,0 0-16,0 0 15,0 0-15,0 0 16,0 0-16,0 0 15,-124-98-15,107 84 16,17 0-16,-16 5 0,7 0 16,1-10-16,0 0 15,-1 5-15,1-9 16,0 9-16,0-4 16,-1 4-16,1-5 15,0 5-15,0-4 0,-1-1 16,1 5-16,0 0 15,-1 5-15,1-5 16,0 0-16,0 4 16,-1 1-16,1-5 0,0 5 15,0-5-15,-1 5 16,1-1-16,0-4 16,-1 5-16,1-5 15,0 0-15,8 5 0,-8-5 16,-1 0-16,1 0 15,8 0-15,-8-5 16,-1 1-16,9-1 16,-8 1-16,0-1 15,8 0-15,-8 5 0,8-4 16,-9-1-16,9-4 16,0 0-16,0-10 15,0 1-15,0-1 16,0 0-16,0 1 0,0 9 15,0-1-15,0 1 16,0 5-16,0-1 16,67 0-16,-51 1 15,-8-1-15,1-4 16,-1 4-16,0-4 0,1 4 16,7-4-16,-8 4 15,1-4-15,-1 5 16,8-1-16,-7-4 15,7-5-15,-7 9 0,-1-4 16,8 0-16,-7-5 16,-1 0-16,8 0 15,-7 0-15,-1 5 16,9 0-16,-9-1 0,0 6 16,-8-1-16,8 5 15,1-5-15,-1 6 16,-8-6-16,8 0 15,-8 1-15,8-6 16,1 10-16,-9-9 0,8 0 16,-8 4-16,8 1 15,-8 4-15,0 0 16,0 0-16,0 0 16,9-5-16,-9 5 0,0-4 15,0 4-15,0-5 16,0 5-16,0-4 15,0-6-15,8 10 16,-8-9-16,0 0 16,0 4-16,0 1 0,0-6 15,0 10-15,8-4 16,-8 4-16,0-5 16,0 10-16,0-5 15,0 5-15,0-1 0,0 1 16,0 4-16,0-4 15,0 5-15,8-6 16,-8 1-16,0 0 16,0 4-16,0-4 15,0-1-15,0 6 0,0-6 16,0 6-16,0-6 16,0 6-16,0-6 15,0 1-15,0 0 0,0-5 16,0 0-16,0 5 15,0-5-15,0 0 16,0 0-16,0 4 16,0-3-16,0 3 15,0 1-15,0-5 16,0 5-16,0-1 0,0-4 16,0 0-16,0 0 15,0 5-15,0-5 16,0-4-16,0 4 0,0-5 15,0-9-15,0 5 16,0 4-16,0 1 16,0-1-16,0 0 15,0 1-15,0-1 0,0 5 16,0 0 0,0 0-16,0-4 0,0 4 15,0 0-15,0-5 16,9 5-16,-1-4 15,8 4-15,-7 0 0,7 0 16,-7 0-16,7 0 16,-8 0-16,9 0 15,-9 0-15,0 5 16,1-5-16,7 4 0,-7 1 16,-1-5-16,0 5 15,0-5-15,1 5 16,-1-1-16,0-4 15,1 5-15,-1-10 16,0 5-16,0 1 0,1-1 16,-1-10-16,0 6 15,0-1-15,1 0 16,-9 1-16,8-1 16,-8-4-16,0 9 0,8-9 15,-8 4-15,0-4 16,0 4-16,0 5 15,0-4-15,0 4 16,0 5-16,0-1 0,0-4 16,0 5-16,0 4 15,0-9-15,0 10 16,0-1-16,0-4 16,0-1-16,0 6 15,0-1-15,0 0 0,0 1 16,0-1-16,0-4 15,0 4-15,0-4 16,-66 4-16,58 1 16,0-1-16,8 0 0,-9 1 15,1-1-15,0-4 16,-1 4-16,1 0 16,0 1-16,0-1 15,-1-4-15,-7 4 0,7-4 16,-7 4-16,-1 1 15,-7-1-15,7-4 16,0 4-16,-7 0 16,7-4-16,1 4 15,-1-4-15,0 4 0,1 1 16,-1-6-16,9 1 16,-8 0-16,-1-1 15,0 1-15,1 0 16,-1 0-16,9-5 0,-17 0 15,0-5-15,9 0 16,-9-4-16,-8-9 16,8-1-16,0 5 15,9-4-15,-9 4 0,17-5 16,-9 10-16,1 0 16,7-1-16,-7-4 15,7 5-15,-7 0 16,-1-5-16,1-5 15,-1 10-15,1-9 0,7 13 16,-15-9-16,15 5 16,-7 0-16,8-5 15,-1 4-15,1-4 16,0 5-16,-1-5 0,1-4 16,0 4-16,8 0 15,0 5-15,-8-5 16,8 4-16,-9 1 15,9 0-15,-8 9 16,8-5-16,0 1 0,-8-1 16,8 1-16,0 4 15,0-10-15,0 6 16,0-1-16,0-4 16,0 9-16,0-5 0,0 1 15,0 4-15,0-5 16,0 5-16,0-4 15,0 4-15,0 0 16,0 0-16,0-5 0,0 5 16,0-4-16,0-1 15,0 5-15,0-5 16,0 1-16,0-1 16,0 1-16,0-1 15,0 0-15,0 1 0,0-1 16,66 10-16,-66-10 15,8 1-15,-8 4 16,9-5-16,-1 10 16,0-10-16,-8 10 0,8-10 15,1 10-15,-1 0 16,-8-5-16,8 0 16,0 4-16,1-4 15,-1 0-15,-8 5 0,8-5 16,1 0-16,-1 5 15,0 0-15,-8-5 16,8 4-16,1 1 16,-1-5-16,0 5 15,-8-1-15,8 1 0,1-5 16,-9 5-16,8-5 16,0 5-16,1-5 15,-1 0-15,0 0 16,0 0-16,1 0 15,-1-5-15,8 5 0,-7 0 16,-1-4-16,0-1 16,9 1-16,-9 4 15,0 0-15,-8 0 16,9 0-16,-1 4 0,0-4 16,1 5-16,-9-5 15,8 0-15,0 0 16,-8 0-16,8 5 15,1-5-15,-9 5 0,8-1 16,-8 1-16,8 0 16,-8 0-16,8-1 15,1 6-15,-9-6 16,8 1-16,0-5 0,-8 5 16,9-1-16,-9-4 15,8 5-15,0-5 16,0 0-16,1 5 15,-1-5-15,0 0 16,0 0-16,1 5 0,-1-5 16,9 5-16,-9-10 15,0 10-15,0-5 16,1 0-16,-1 4 16,0-4-16,-8 5 0,8 0 15,1 0-15,-1-5 16,-8 4-16,8 1 15,1 0-15,-9-1 16,8-4-16,0 0 16,0 5-16,1 0 0,-9 0 15,8-5-15,0 4 16,-8-4-16,8 0 16,-8 5-16,9 0 15,-1-5-15,-8 4 0,8-3 16,1 3-16,-9 1 15,8-5-15,0 5 16,-8-5-16,8 4 16,1 1-16,-1 0 15,-8-1-15,8 1 0,0 0 16,-8 0-16,9 4 16,-9-4-16,8-1 15,-8 6-15,8-6 16,1 1-16,-1 0 0,-8 4 15,0 0-15,8-4 16,0 0-16,-8 4 16,9-4-16,-9 4 15,8-4-15,-8 0 0,8-1 16,1 6-16,-9-10 16,8 4-16,0 6 15,-8-6-15,8 6 16,-8-6-16,0 1 15,9 0-15,-1 4 0,-8-4 16,8 4-16,0-4 16,-8 0-16,9 4 15,-1 0-15,0-4 16,1 0-16,-1-1 0,0-4 16,9 5-16,-9-5 15,0 0-15,9 0 16,-9 0-16,0 0 15,1 0-15,-1 0 16,0-4-16,0 9 0,1-10 16,-9 10-16,8-10 15,0 10-15,-8-1 16,8-3-16,-8-1 16,0 0-16,9 4 0,-9-4 15,0 10-15,0-10 16,0 4-16,0 1 15,0 0-15,0-5 16,0 5-16,0-5 16,0 4-16,0 1 0,0 0 15,0-5-15,0 4 16,0 1-16,0-5 16,0 5-16,0 0 0,0-5 15,0 4-15,0-4 16,0 0-16,0 5 15,0 0-15,0-1 16,0-3-16,0 3 0,0 1 16,0 0-1,0-1-15,0 6 0,0-6 16,0 6-16,0-6 16,0 6-16,0-6 15,-66 1-15,66 0 0,-9-5 16,9 0-16,0 0 15,-8 0-15,0 0 16,-1 0-16,1 0 16,8 0-16,-8 0 15,0 0-15,-1 0 0,1-4 16,0-1-16,0 5 16,-1 0-16,9-4 15,-8 8-15,0-8 16,-1 8-16,9-4 0,-8 0 15,0 5-15,8 0 16,-8 0-16,8-1 16,-9 1-16,9 4 15,-8 1-15,8-6 0,-8 1 16,8 4-16,-8-4 16,-1 4-16,9 1 15,-8-10-15,8 9 16,-8 0-16,-1 1 15,1-5-15,0 4 0,8-4 16,-8 4-16,-9-9 16,0 9-16,9-4 15,-8 0-15,-1-1 16,1 1-16,-1 0 0,0-1 16,1 1-16,-1 0 15,1 0-15,8-1 16,-17 6-16,8-10 15,9 4-15,-9 1 0,1 0 16,-1-1-16,1-4 16,-1-4-16,-8-1 15,9 5-15,-9-14 16,-8 0-16,8-9 16,-8 5-16,8-1 0,0 1 15,9 8-15,-9-4 16,17 5-16,-9 5 15,1-6-15,7 6 16,-7-6-16,-1-3 0,-8 3 16,9-4-16,-1 0 15,-8-4-15,9 9 16,8-1-16,-9 1 16,1 0-16,7 0 0,1-1 15,0-4-15,-1 0 16,1 1-16,0-6 15,8 5-15,0 0 16,-8-4-16,8-1 16,0 5-16,0 5 0,0-5 15,0 5-15,0-1 16,0-3-16,0-1 16,0 4-16,0-4 15,0 5-15,74-5 0,-57 5 16,-9 0-16,0-1 15,9 6-15,-9-10 16,9 9-16,-9-4 16,8-5-16,1-4 15,-1 4-15,9 0 0,-8 0 16,-1 9-16,1-4 16,-1 0-16,1 4 15,0 5-15,-9 0 16,8 0-16,-7 0 0,7 5 15,-7-5-15,-1 5 16,0-1-16,0 1 16,9 0-16,-9-5 15,9 5-15,-9-5 0,9 0 16,-9 0-16,8 0 16,1 0-16,-1 0 15,-7 5-15,16-5 16,-17 0-16,8 0 15,1 4-15,-9-4 0,9 0 16,-9 5-16,0-5 16,9 0-16,-9 0 15,9 5-15,-17 0 16,16-5-16,-8 0 0,1 0 16,-1 0-16,0-5 15,1 1-15,-1-1 16,0 0-16,0 1 15,1-1-15,-1 1 0,0-1 16,0 0-16,-8 5 16,9 0-16,-1 1 15,-8-6-15,8 10 16,1-5-16,-1 0 16,-8 0-16,8 0 0,-8 4 15,8 1-15,1 0 16,-9 0-16,0-5 15,8 4-15,-8 1 16,0-5-16,8 9 0,-8-9 16,0 0-16,9 5 15,-9-5-15,0 0 16,0 5-16,0 0 16,0-1-16,0-8 15,0 4-15,0 4 0,0-3 16,0 3-16,0-8 15,0 8-15,0-8 16,0-1-16,0 5 16,0 0-16,0 0 0,0 0 15,0 0-15,0 0 16,0-4-16,0 4 16,0 0-16,0 5 15,0-1-15,0 1 0,0 0 16,0-10-16,0 14 15,0-4-15,-67 0 16,67-1-16,-8 6 16,0-5-16,8-1 15,-9 6-15,1-6 0,8 6 16,-8-6-16,0 1 16,-1 4-16,1-4 15,0 0-15,0-1 16,-1 10-16,1-14 0,0 5 15,-9 0-15,9 0 16,0-1-16,-9 1 16,9 0-16,-9-1 15,1 1-15,-1 0 0,9-1 16,-9 1-16,1 0 16,-1 0-16,9-1 15,0 1-15,-9 4 16,9-4-16,-9 0 15,9 4-15,0 0 0,-9-4 16,17 0-16,-16 4 16,7-4-16,1 4 15,0-4-15,0 0 16,-9-1-16,9 1 0,0 0 16,-1-1-16,1 1 15,0-10-15,-1 5 16,1-4-16,-8-1 15,7 1-15,9-1 16,-8 0-16,0 1 0,8-5 16,-9 4-16,9 0 15,-8 1-15,8-1 16,0 10-16,0-10 16,0 1-16,-8 8 0,8-8 15,0 4-15,0 0 16,0 0-16,0 0 15,0 0-15,0 5 16,0-1-16,0 1 16,0 0-16,0-10 0,0 10 15,0-1-15,0-4 16,0 5-16,0 0 16,0-5-16,0 0 15,0 5-15,0-1 0,0 1 16,0-10-16,0 10 15,0 0-15,74-10 16,-74 5-16,9 0 16,-1-4-16,9 4 15,-9-5-15,-8 10 0,8-10 16,0 1-16,1-10 16,-1 0-16,0 5 15,0 4-15,1-9 16,-1 0-16,-8 10 0,8-1 15,-8 0-15,9 5 16,-9-4-16,0-1 16,8 10-16,-8-10 15,0 10-15,8-14 0,-8 4 16,0 10-16,0-10 16,8 10-16,-8-10 15,0 10-15,9-10 16,-1 1-16,-8 8 15,8-4-15,0 0 0,1-4 16,-9 9-16,8-5 16,-8 4-16,8-8 15,1 8-15,-9-8 0,8 8 16,0-13-16,-8 9 16,0-4-16,8-6 15,-8 15-15,9-10 16,-9 1-16,8-10 15,-8 19-15,0-10 16,8 0-16,-8 5 0,0-4 16,0 9-16,0-10 15,0 0-15,8 1 16,-8-1-16,0 5 0,0 0 16,0 0-16,0 5 15,0-10-15,0 10 16,0-10-16,0 10 15,0-9-15,0 8 16,0-4-16,0 0 0,0 10 16,0-15-16,0 10 15,0-1-15,0 1 16,0 0-16,0-10 16,0 19-16,0-9 0,0 0 15,0-1-15,0 1 16,0-5-16,0 0 15,0 9-15,0-13 16,0 9-16,0-10 0,0 10 16,0-1-16,0 1 15,0 0-15,0-10 16,0 10-16,0-5 16,0 0-16,0 9 15,0-4-15,0-38 0,0 47 63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6:59:41.819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7665 13156 0,'0'0'0,"0"0"0,0 0 15,0 0-15,0 0 16,0 0-16,0 0 0,0 0 16,0 0-16,0 0 15,0 0-15,0 0 16,0 0-16,0 0 15,0 0-15,0 0 0,0 0 16,0 0-16,0 0 16,0 0-16,0 0 15,0 0-15,0 0 16,0 0-16,0 0 16,0 0-16,0 0 0,0 0 15,0 0-15,0 0 16,0 0-16,0 0 15,0 0-15,182 0 16,-157 0-16,0 0 0,8 0 16,-8 0-16,0 0 15,8 0-15,0 0 16,-8 0-16,0 0 16,0 0-16,16 0 0,-8 0 15,0 0-15,0 0 16,0 0-16,9 0 15,-9 0-15,8 0 16,-8 0-16,0 0 16,-8 0-16,8 0 0,-8-42 15,-8 37-15,7-4 16,1 4-16,-8 1 16,8-6-16,-9 6 15,1-1-15,8 1 0,-9-1 16,1 0-16,-1-4 15,1 4-15,8 1 16,-1-6-16,1 1 16,0 0-16,-8 4 15,7-4-15,1-5 0,-8 9 16,8-4-16,-9 0 16,1-1-16,-1 6 15,-7-6-15,7 6 16,9-6-16,-9 1 0,1 0 15,0 4-15,-9-4 16,8 4-16,1-4 16,-9 4-16,9-4 15,-1 0-15,-7 4 0,7-9 16,-8 5-16,9-1 16,-9 1-16,9-5 15,-1-5-15,1 10 16,-1 0-16,1 0 15,-1-1-15,1 1 0,0 0 16,-1-1-16,-8 6 16,9-6-16,0 1 15,-9 4-15,8-4 16,-7 4-16,7-4 0,-8 4 16,9-4-16,0 0 15,-9 0-15,8-1 16,1 1-16,-9 0 15,9-5-15,-1 4 0,9-4 16,-8 0-16,7-4 16,1-5-16,0 9 15,-8 0-15,-1 0 16,1 0-16,-1 4 16,1-3-16,-1-6 0,1 10 15,-9-5-15,9 0 16,-9 0-16,9 0 15,-1-5-15,9 1 16,-8-1-16,7-4 0,1-5 16,0-5-16,0 10 15,0-10-15,-9 5 16,1 1-16,-1 8 16,-7-4-16,7-1 0,1 6 15,-9-5-15,8 4 16,1-4-16,0-10 15,-1 10-15,9 0 16,0-10-16,-9 10 16,1 0-16,-1-1 0,1 1 15,0 4-15,-9-4 16,8 0-16,1 0 16,-1-5-16,-7 0 15,7-5-15,1 5 16,-9 5-16,0-9 0,9 4 15,-9 4-15,9 1 16,-9 4-16,9 1 16,-9-5-16,0 4 15,0 0-15,1 5 0,-1 0 16,0-4-16,0 4 16,9-5-16,-17 5 15,8-4-15,1 4 16,-1 0-16,0 0 0,0 0 15,-8 0-15,9-5 16,-1 5-16,0 0 16,0 0-16,1-4 15,-1 4-15,0-5 0,1 5 16,-1-4-16,-8-6 16,8 1-16,0-5 15,1 0-15,-1 5 16,-8 0-16,8 0 15,-8 4-15,8 0 0,-8 1 16,9 4-16,-9-5 16,8 5-16,-8-4 15,0 8-15,8-8 16,-8 4-16,0-5 0,9 5 16,-9-4-16,8 8 15,-8-13-15,8 4 16,-8 6-16,8-6 15,-8 5-15,17-9 16,-17 13-16,17-8 0,-9-5 16,0 9-16,-8-5 15,8 5-15,1-5 16,-1 5-16,0-4 16,-8-5-16,8 4 0,1-4 15,-9 4-15,0-4 16,8 4-16,-8 1 15,8-1-15,-8 5 16,0-5-16,9 1 0,-9 4 16,8 0-16,-8-5 15,8 1-15,-8 4 16,8-5-16,1-4 16,-1 0-16,0 4 15,0-4-15,1 4 0,-1 1 16,9-1-16,-9 0 15,-8 1-15,8 4 16,-8-5-16,8 1 16,1-1-16,-1-4 0,0-1 15,-8 6-15,8-5 16,1-1-16,-9 1 16,8 4-16,-8 1 15,8-5-15,1 4 16,-9-4-16,8 9 0,-8-5 15,8 1-15,-8-1 16,8 0-16,1 5 16,-1-4-16,-8 4 15,8-5-15,0 1 16,-8 4-16,9-10 0,-9 10 16,8 0-16,-8 0 15,0 1-15,0-1 16,8-5-16,-8 10 15,0-10-15,0 5 0,0 0 16,0 0-16,0 0 16,0 0-16,0 5 15,0-5-15,0 0 0,0 0 16,0 5-16,0-5 16,0 5-16,0-10 15,0 5-15,0 0 16,0-5-16,9 5 15,-9 0-15,0 1 16,0-1-16,0 9 0,0-9 16,0 5-16,0 4 15,0-4-15,0-1 16,8 6-16,-8-1 0,0 0 16,0 1-16,0-6 15,0 10-15,0-4 16,0-1-16,0 1 15,0-1-15,0 5 0,0-9 16,0 4 0,8 0-16,-8 5 0,0-4 15,0-6-15,0 1 16,0 4-16,0 1 16,0-1-16,0 0 0,0-4 15,0 0-15,0 4 16,0-9-16,0 5 15,8 0-15,-8-5 16,0 4-16,0-13 16,0 14-16,0-5 0,0 4 15,0-3-15,0 3 16,0 1-16,0 0 16,0-1-16,0 6 15,0-6-15,0 1 0,0 4 16,0-4-16,0 0 15,0 4-15,0-4 16,0 4-16,0 1 16,0-6-16,0 6 0,0 4 15,0-10-15,0 10 16,0-4-16,0 4 16,0-5-16,0 5 15,0-5-15,0 5 47</inkml:trace>
  <inkml:trace contextRef="#ctx0" brushRef="#br0" timeOffset="4549.558">7599 13886 0,'0'0'16,"0"0"-16,0 0 0,0 0 15,0 0-15,0 0 16,0 0-16,0 0 15,0 0-15,0 0 16,0 0-16,0 0 0,0 0 16,0 0-16,0 0 15,0 0-15,0 0 16,0 0-16,0 0 16,0 0-16,0 0 15,0 0-15,0 0 0,0 0 16,0 0-16,0 0 15,0 0-15,0 0 16,0 0-16,0 0 16,0 0-16,0 0 0,0 0 15,0 0-15,0 0 16,0 0-16,182 47 16,-157-47-16,0 0 15,0 0-15,0 0 0,-1 0 16,1 0-16,8 0 15,-8-37-15,8 37 16,0-5-16,0 0 16,1-4-16,-10 4 15,9 5-15,-8-4 0,8-1 16,0 0-16,-8-4 16,0 4-16,8 1 15,0-1-15,0-4 16,1 4-16,-10-4 0,9 4 15,-8-4-15,8 0 16,-8-1-16,0 1 16,8 4-16,-8-9 15,0 10-15,0-10 16,-1 4-16,1 1 0,-8 4 16,8-8-16,-9 8 15,17-9-15,-8 5 16,-8 4-16,7-4 15,1-1-15,0 1 0,-8 4 16,7-4-16,-7 0 16,8-1-16,0 1 15,-1 0-15,-7 0 16,0 4-16,-1-4 16,9-1-16,-9 6 0,1-1 15,0-4-15,16-5 16,-9 4-16,18 1 15,-9-14-15,8 4 16,-8 5-16,1-4 0,-10 4 16,1 0-16,8 0 15,0-5-15,-8 1 16,0 4-16,16-5 16,-8 0-16,9-4 15,-1 0-15,-8 4 0,0 1 16,1-6-16,-1 6 15,0-1-15,-8 1 16,8-1-16,8 0 16,0-8-16,-8-1 0,25 0 15,-16 4-15,-1 6 16,-8-5-16,0-5 16,0 4-16,9-4 15,-17 5-15,16-9 0,-8 4 16,-8-5-16,8 5 15,0 0-15,0 0 16,0 10-16,0 4 16,-8-5-16,0 5 15,0 0-15,8 0 0,-17-4 16,9 4-16,8-5 16,-8-4-16,8 4 15,-8 1-15,8-1 0,-8 1 16,-8 4-16,-1 4 15,1-8-15,8 8 16,-9-4-16,-8 0 16,9 5-16,-9-5 15,9 0-15,-1 0 16,1-4-16,-1-1 0,1-4 16,-1-5-16,1 9 15,0-9-15,-1 5 16,1-5-16,8 5 15,-9 9-15,1-9 0,-1 4 16,1 5-16,-1-4 16,-7 4-16,7-5 15,-8 5-15,1 0 16,7-5-16,1-4 16,-9 5-16,9-6 0,-1 10 15,-8-4-15,9-1 16,-1 1-16,1 4 15,-9-5-15,9 0 0,-1-4 16,1 0-16,-1-5 16,-7 5-16,7-5 15,-7 0-15,7 0 16,-8 0-16,1 0 16,-1 10-16,0-6 0,0 1 15,9 0-15,0 4 16,-9-4-16,8 0 15,-7 4-15,-1 0 16,9-4-16,-9 0 0,8 0 16,-16 4-16,9 5 15,-1-5-15,0 5 16,0 1-16,-8-6 16,9 0-16,-1 5 0,0-4 15,1-6-15,-1 6 16,0-10-16,0 5 15,1-10-15,-1 1 16,8 4-16,-7-10 16,-1 11-16,0-1 0,9 0 15,-9 9-15,0-4 16,1 4-16,-1 5 16,0-4-16,0 4 15,1-5-15,-1-4 0,0 4 16,1 1-16,-1-6 15,-8 6-15,8-1 16,0-4-16,1 9 16,-1-5-16,-8 5 0,8-4 15,0-1-15,1-4 16,-1 0-16,0-5 16,1 0-16,-1 0 15,0 0-15,0-5 16,1 10-16,-9-5 0,0 5 15,8 0-15,-8 4 16,0-4-16,0 4 16,8-4-16,-8 4 15,0-9-15,0 5 16,0 0-16,8 0 0,1-1 16,-9 1-16,8 0 15,0 4-15,1-4 16,-9 9-16,8-5 15,0-4-15,-8 5 0,8-1 16,-8-4-16,0 4 16,9-4-16,-9 0 15,0 4-15,0-4 16,0-5-16,0 9 0,0 1 16,0-1-16,0-4 15,0 9-15,0-5 16,0 5-16,0 0 15,0-4-15,0-1 0,0 0 16,0-4-16,0 5 16,0-6-16,0 1 15,0 9-15,8-4 16,-8 4-16,0-5 16,0-4-16,8 9 0,-8 0 15,0 0-15,9-5 16,-9 1-16,0 4 15,0-5-15,8 0 16,-8-4-16,0 5 0,0-6 16,0 6-16,0-6 15,0 6-15,0-5 16,0 4-16,0-4 16,0 4-16,0 0 0,0 1 15,0-1-15,0-4 16,0 4-16,0-4 15,0 0-15,0 0 16,0 4-16,0-4 16,0 4-16,0 5 0,0-4 15,0-1-15,8 5 16,-8 0-16,0-5 16,8 1-16,-8 4 15,0-5-15,9 5 0,-9-4 16,0 8-16,0-4 15,0 0-15,0 5 16,8-5-16,-8 5 16,0 4-16,0-9 15,0 10-15,0-6 0,0 1 16,0 0-16,0-1 16,0 6-16,0-6 15,0 1-15,0 0 16,0 0-16,0 4 0,0 0 15,0 1-15,0-1 16,50-18-16,-50 23 63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02:40.921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11323 9169 0,'0'0'0,"0"0"16,0 0-16,0 0 0,0 0 15,0 0-15,0 0 16,0 0-16,0 0 16,0 0-16,0 0 0,0 0 15,0 0-15,0 0 16,0 0-16,0 0 16,0 0-16,0-107 0,0 79 15,0 0-15,0 0 16,0 0-16,0 5 15,0 0-15,0 0 16,0 4-16,0-4 0,0 0 16,0 4-1,0-4-15,0 4 0,0 5 16,0-4-16,0 4 16,0 0-16,0 0 15,0 0-15,0 0 0,0 0 16,0 0-16,0-5 15,0 5-15,0 0 16,0 0-16,0-4 16,0 8-16,0-13 0,0 5 15,0-6-15,0-4 16,0 5-16,0-5 16,0 0-16,0 5 15,0 0-15,0-5 16,0 0-16,0 5 0,0-1 15,0 1-15,0 0 16,0 4-16,0-4 16,0 4-16,0 1 15,0-1-15,0 1 16,0 4-16,0 0 0,0-5 16,0 5-16,0-4 15,0 4-15,0 0 16,0 4-16,0-4 15,0 5-15,0 0 0,0-1 16,0-3-16,0 3 16,0 1-16,0-5 15,0 5-15,0-5 16,0 4-16,0-4 0,0 5 16,0 0-16,0-5 15,0 0-15,0 5 16,0-5-16,0 0 15,0 0-15,0-5 16,0 1-16,0-1 0,0 5 16,0-5-16,0 5 15,0-4-15,0 8 16,0-8-16,-67 13 16,67-4-16,-8-5 0,8 5 15,0-1-15,0 1 16,0 0-16,-8-5 15,8 4-15,0-3 16,0-1-16,0 4 0,0-4 16,0 5-16,0 0 15,0-5-15,0 0 16,0 0-16,0 5 16,0-1-16,0-4 0,0 5 15,0-5-15,0 0 16,0 5-16,0-5 15,0 0-15,0 0 16,0 5-16,0-1 16,0-8-16,0 8 0,0-4 15,0 5-15,0-5 16,0 0-16,0 0 16,0-4-16,0-1 15,0 0-15,0-4 0,0-5 16,0 0-16,0 0 15,0 5-15,0 5 16,0-1-16,0 0 16,0 5-16,0 0 15,0 0-15,0 1 0,0-1 16,0 4-16,0-4 16,0 0-16,74 0 15,-74 0-15,0 0 16,9 5-16,-1-5 0,-8 0 15,8 5-15,-8-5 16,9 5-16,-9-5 16,0 0-16,8 0 15,-8 0-15,8 5 16,0-5-16,1 0 0,-9 4 16,8-8-16,-8 8 15,8-4-15,0 5 16,-8-5-16,9 0 15,-9 5-15,8-5 0,0 0 16,-8 0-16,9 0 16,-1-9-16,0 4 15,0 5-15,-8-4 16,9 4-16,-9 0 0,8 0 16,0-5-16,-8 5 15,8 0-15,-8 0 16,9 0-16,-9 0 15,8 0-15,0 1 16,-8 3-16,9-4 0,-9 0 16,8 5-16,-8 0 15,0-1-15,8-4 16,0 5-16,1-9 16,-1 4-16,0-5 0,0 5 15,1 0-15,-1 0 16,0 0-16,1 0 15,-1 5-15,0-10 16,0 10-16,1-5 0,-1 0 16,0 0-16,0 0 15,1 0-15,-1 5 16,0-5-16,1 0 16,-9 0-16,8 0 15,0 0-15,-8-5 0,8 6 16,-8-11-16,9 1 15,-9 4-15,0 1 16,8-5-16,-8-1 16,0 6-16,0-1 0,8 0 15,-8 1-15,0-1 16,0 1-16,0-1 16,0 0-16,0 5 15,0-9-15,0 9 0,0-4 16,0-1-16,0 5 15,0 0-15,0-4 16,0 4-16,0-5 16,0 0-16,0 5 15,0 0-15,0-4 0,0 4 16,-66-5-16,58 5 16,-1 0-16,-7-4 15,8 4-15,-1-5 16,1 1-16,-8-6 0,-1 1 15,0 0-15,9 0 16,-17 4-16,9 0 16,-1-4-16,1 4 15,-9 5-15,8 1 16,1-1-16,-1 0 0,1 4 16,-1 1-16,9-5 15,-9 5-15,1-5 16,-1 0-16,1 5 15,-1-5-15,1 0 0,-9-5 16,-8 0-16,8 5 16,0 0-16,0-4 15,0 9-15,9-5 16,-1 0-16,1 4 0,7 1 16,1 0-16,0-1 15,0 1-15,-1 0 16,1 0-16,0-1 15,8 1-15,-8 0 16,8-1-16,0 1 0,0 0 16,0-5-16,0 0 15,0 0-15,0 0 16,0-5-16,0 5 16,0-14-16,0 10 0,0-1 15,0 1-15,0-1 16,0 0-16,66 5 15,-58-4-15,0 4 16,9-9-16,-9 9 16,0-5-16,9 0 0,-9 1 15,9-1-15,-1 5 16,1-9-16,-9 4 16,9 1-16,-9-5 15,8 9-15,-7-10 0,-1 6 16,0 4-16,9-5 15,-9 5-15,0-4 16,9-6-16,0-4 16,7-4-16,-7-5 0,8 4 15,-9 0-15,-7 1 16,7 4-16,-8 5 16,9-1-16,-9 6 15,0 4-15,1-5 16,-9 5-16,8 0 0,0 0 15,-8 0-15,9 1 16,-1 3-16,-8-8 16,8-1-16,0 5 15,1 0-15,-1-5 0,0 1 16,0 4-16,1 0 16,7 5-16,-16-10 15,9 5-15,-1 5 16,0-10-16,0 10 15,1-10-15,-1 5 0,-8 0 16,8 0-16,0 0 16,1-13-16,-9 13 15,8-14-15,-8 4 0,8 1 16,-8 0-16,9 0 16,-9-1-16,0 1 15,8 5-15,-8-1 16,8-4-16,-8 13 15,0-8-15,8-1 0,-8 1 16,9 8-16,-9-8 16,8 4-16,0-5 15,0 5-15,-8 0 16,9-4-16,-1 8 0,-8-4 16,8 0-16,-8 5 15,9-5-15,-9 0 16,0 5-16,0-5 15,0 5-15,0-1 0,0 1 16,8 0-16,-8-1 16,0 1-16,0-10 15,0 10-15,0 0 16,0-5-16,0 5 16,0-1-16,0 1 0,0-5 15,0 0-15,0 5 16,0-10-16,0 0 15,0 6-15,0-6 16,0 0-16,0 5 0,0 0 16,-75-4-16,67 8 15,0-8-15,-9-1 16,9 5-16,0 0 16,-9 0-16,1 0 0,7 0 15,-7 5-15,8-5 16,-9 10-16,0-15 15,9 10-15,0-1 16,-9 1-16,1 0 16,8-1-16,-1-4 0,-7 5 15,7 5-15,1-10 16,-8 4-16,7 6 16,1-6-16,0 6 15,0-15-15,-1 10 0,9-1 16,-8 1-16,0 0 15,-1 0-15,9-5 16,-8 0-16,8 4 16,-8-8-16,8 4 15,-8-5-15,8 10 0,-9-10 16,9 1-16,-8-1 16,8-4-16,0 4 15,0 1-15,-8-1 16,8 0-16,0 1 0,0-1 15,0 5-15,0 0 16,0-4-16,0 8 16,0-4-16,0 5 15,0 0-15,0-1 16,0 1-16,0 0 0,0 0 16,0-1-16,0 1 15,0 0-15,0-1 16,0 1-16,0 4 15,0-4-15,0 0 0,0 4 16,0-9-16,0 14 16,0-9-16,0 0 15,0-1-15,0 1 16,0 0-16,0-10 0,0 10 16,0-5-16,0 0 15,0 4-15,0-3 16,0-1-16,0 0 15,0 4-15,0-8 0,0-1 16,0 0-16,0-8 16,0-6-16,-8 5 15,8-9-15,0 9 16,-9 0-16,9 5 16,0-5-16,0 9 0,-8 1 15,8-10-15,0 14 16,0-5-16,0 5 15,0 0-15,0 5 16,0 0-16,0-10 0,0 10 16,0-1-16,0 1 15,0 0-15,0-10 16,0 5-16,0 0 16,0 10-16,0-6 15,0-8-15,0 18 0,0-19 16,0 10-16,-8 9 15,8-9-15,0-1 16,0 1-16,0 9 16,0-9-16,0 9 0,0-10 15,0 10-15,0 0 16,0 0-16,0-9 16,0 9 30</inkml:trace>
  <inkml:trace contextRef="#ctx0" brushRef="#br0" timeOffset="5042.442">12622 9276 0,'0'0'0,"0"0"0,0 0 15,0 0-15,0 0 16,0 0-16,0 0 15,0 0-15,0 0 0,0 0 16,0 0-16,0 0 16,0 0-16,0 0 15,0 0-15,0 0 16,0 0-16,0 0 0,0 0 16,0-93-16,0 84 15,0-5-15,0 5 16,0-5-16,0 4 15,0-4-15,0 0 0,0 0 16,0-4 0,0-1-16,0-4 0,0 0 15,0-1-15,0 1 16,0 5-16,-66-1 16,57-4-16,9 4 0,-8 0 15,8 5-15,-8 1 16,8-1-16,0 0 15,0 0-15,0 0 16,0 0-16,0 0 0,0-5 16,0 5-16,-9-4 15,9-1-15,0 0 16,0 5-16,0 0 16,0-4-16,0 4 15,0 5-15,0-5 0,-8 0 16,8 0-16,0 0 15,-8 0-15,8 0 16,0 0-16,0-5 16,-8 1-16,8 4 0,0-5 15,0 5-15,-9-4 16,9-1-16,0 5 16,0-5-16,0 1 15,0-1-15,0 1 16,0-1-16,0 0 0,0-9 15,0 15-15,0-11 16,0 6-16,0 4 16,0-10-16,0 10 15,0 1-15,0-6 0,0 5 16,0 0-16,0-5 16,0 1-16,0 4 15,0-5-15,0 1 16,0-1-16,0-4 15,0 4-15,0 1 0,0-1 16,0-4-16,0 4 16,0-4-16,0 0 15,0-1-15,0-4 16,0 0-16,-8-4 0,8-5 16,0 4-16,-8-4 15,8 4-15,0 5 16,0 0-16,0 1 15,0-6-15,0 10 0,0-5 16,-8 0-16,8 5 16,-9-15-16,1 6 15,8-5-15,0-5 16,0-5-16,0-9 0,0 5 16,0 5-16,0-1 15,0 10-15,0 0 16,0 0-16,0 4 15,0-4-15,0 4 16,66 1-16,-58-6 0,1-3 16,7 3-16,-7-8 15,7-29-15,1 24 16,-1 5-16,1 4 16,-1 9-16,1 1 0,-1 4 15,1 9-15,-9-4 16,9 0-16,-1-1 15,1 6-15,-9-5 16,9 4-16,-1-4 0,1 4 16,-1-4-16,-7 9 15,7-9-15,9 4 16,-8 0-16,-1-4 16,1 9-16,-1 0 15,-8-4-15,1 4 0,7-5 16,-7 0-16,-1 1 15,0-5-15,0 4 16,1 0-16,-1 1 16,-8-1-16,8 5 0,0 0 15,-8-4-15,9 4 16,-9 0-16,8 0 16,-8 0-16,8 0 15,-8-5-15,9 5 16,-1 0-16,0 0 0,0-4 15,-8 4-15,9 0 16,-1 0-16,0 0 16,0 5-16,-8-1 15,9 1-15,-9-5 0,0 5 16,8-1-16,-8-3 16,8-1-16,-8 4 15,0 1-15,9-10 16,-9 10-16,0-5 0,0 0 15,8 5-15,-8-5 16,0 5-16,0-5 16,0-5-16,0 5 15,0-5-15,0 1 16,0-1-16,0 1 0,0-1 16,0 0-16,0 5 15,0-4-15,0 4 16,0-5-16,0 5 15,0 0-15,0 0 0,0 0 16,0 0-16,0 1 16,0-1-16,0 4 15,0-4-15,0 5 16,0-5-16,0 5 0,0-1 16,0 1-16,0 0 15,0 0-15,0-5 16,0 9-16,0-9 15,0 0-15,0 9 0,0-4 16,0-5-16,0 5 16,0 4-16,0-4 15,0 0-15,0 4 16,0-4-16,0 4 16,-66-4-16,57 4 0,9 0 15,-8 1-15,0-1 16,8-4-16,-8 4 15,-1 0-15,9 1 16,-8 4-16,0-5 16,8-4-16,-9 9 0,1-5 15,8 0-15,-8 1 16,0-1-16,8 5 16,-17-9-16,9 4 15,0 1-15,-1 4 0,1-5 16,0 0-16,-1 1 15,1-1-15,0 0 16,0 1-16,-1-1 16,1 0-16,0 1 0,0-1 15,-1 0-15,1-4 16,-9 4-16,9 1 16,-8-6-16,7 1 15,-7 0-15,8 4 16,-9-4-16,0 0 0,9-1 15,-8-4-15,-1 0 16,9 0-16,-9 5 16,9-5-16,0 5 15,-9 0-15,9-5 0,0 4 16,-1 1-16,1 0 16,0-1-16,-1 1 15,1-5-15,8 5 16,-8 0-16,0-5 15,-1 4-15,9 1 0,-8-5 16,0 5-16,8-1 16,0-4-16,-8 5 15,8-5-15,-9-4 16,9 4-16,-8 0 0,8 0 16,0 4-16,0-4 15,-8 1-15,8-1 16,0 0-16,0 0 15,0-5-15,0 0 0,0 5 16,0-4-16,0 4 16,0-9-16,0 9 15,0-10-15,0 1 16,0 0-16,0 0 16,0-5-16,0 4 0,0 1 15,0 5-15,0-1 16,66-4-16,-50-1 15,-7 1-15,7 0 16,1 0-16,-1-1 0,1 1 16,-1 9-16,-7-4 15,7 4-15,-7 0 16,7 0-16,-8 0 16,1 0-16,7-5 15,-7 5-15,7-4 0,-8 8 16,1-8-16,-1 4 15,0 0-15,0 5 16,9-5-16,-17 0 16,8 0-16,9-5 0,-9 5 15,9 0-15,-9-9 16,0 4-16,0 1 16,9-6-16,-9 6 15,1-1-15,-9 5 16,8-4-16,0 4 0,-8 4 15,8-8-15,-8 4 16,9 5-16,-1-5 16,-8 0-16,8 0 0,-8 4 15,8-8-15,-8 8 16,9-8-16,-1 9 16,-8-1-16,0 1 15,8 0-15,-8-1 16,9-4-16,-9 5 0,8 0 15,-8-5-15,0 9 16,8-4-16,-8 0 16,0-1-16,0-4 15,0 5-15,0 0 0,0 4 16,0-9-16,0 9 16,0-4-16,0 0 15,0 4-15,0-4 16,0 0-16,0-1 0,0 1 15,0 0-15,0-1 16,0 1-16,0 0 16,0-5-16,0 0 15,0 0-15,0 0 16,0 5-16,0-10 0,0 5 16,0-5-16,-74 1 15,65 8-15,1-13 16,0 9-16,0 0 15,-1 0-15,1-4 0,0 4 16,-1 4-16,1-8 16,0 9-16,0-10 15,-1 10-15,1-10 16,0 10-16,-9-5 0,9 0 16,0 0-16,-1 9 15,-7 1-15,8-15 16,-1 19-16,1-9 15,0-10-15,0 10 16,-9-1-16,9-4 0,-1 1 16,-7-1-16,8 4 15,-1-4-15,-7 0 16,7 5-16,1 0 16,0-1-16,-9 1 0,9-9 15,0 8-15,0-4 16,-1 0-16,1 0 15,-9 0-15,9 0 16,0-4-16,0 9 16,-1-10-16,9 10 0,-8-15 15,0 1-15,0 5 16,-1-1-16,9 5 16,-8-14-16,8 9 15,0-8-15,0 3 0,0 1 16,0 0-16,0 4 15,0-9-15,0 0 16,0 14-16,0-4 16,0-1-16,0 1 0,0-1 15,0 0-15,0 1 16,0-1-16,0 0 16,0-4-16,0 5 15,0-1-15,0 0 16,0 1-16,0-1 0,0 1 15,0-6-15,0 6 16,0-1-16,0 0 16,0 1-16,0-10 15,0 5-15,0-1 0,0 10 16,0-4-16,0-1 16,0 10-16,0-10 15,0 10-15,0 0 16,0-5-16,0 0 0,0 5 15,0-5-15,0 4 16,0 1-16,0 0 16,0-1-16,66 1 15,-66 0-15,0-1 16,8 1-16,-8 0 0,0 0 16,0-1-16,0 6 15,0-6-15,0 1 16,0 4-16,0 1 15,0-6-15,9 1 0,-9 9 16,0-9-16,0-1 16,0 10-16,0-9 15,0 0-15,0 9 16,0-9-16,0-1 16,0 10-16,0-9 0,0 0 15,0-1-15,0 10 16,0-9-16,0 9 15,0-9-15,0 4 16,0 0-16,0 1 0,0-1 16,0 0-16,0 5 15,0-9-15,0 0 16,0 9-16,0-9 16,0 9-16,0 0 0,0-10 15,0 10-15,0 0 16,0 0-16,0 0 62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03:29.351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13664 9523 0,'0'0'0,"0"0"16,0 0-16,0 0 16,0 0-16,0 0 15,0 0-15,0 0 0,0 0 16,0 0-16,0 0 15,0 0-15,0 0 16,0 0-16,0 0 16,0 0-16,0 0 0,0 0 15,0 0-15,-182-107 16,166 79-16,-9 5 16,0 4-16,9-4 15,-1 4-15,-8 0 0,9 1 16,-9-5-16,0-1 15,8 6-15,-7-1 16,-1 5-16,8 0 16,-8 0-16,9 5 15,8 4-15,-1 1 0,-7-6 16,16 6-16,-9 4 16,1-5-16,0 0 15,0 5-15,8-4 16,-9 4-16,9 0 0,-8-5 15,8 5-15,-8 0 16,8 0-16,-8 0 16,8 0-16,-9 0 15,9 0-15,-8 0 0,8 47 16,0-33-16,-8-5 16,8 5-16,0 0 15,0-5-15,0 5 16,0-5-16,0 1 15,0 4-15,0-5 0,0 0 16,0 5-16,0-5 16,0 5-16,0-4 15,0-6-15,0 6 16,0-1-16,0 0 0,0 1 16,0-1-16,0-4 15,0 4-15,0-5 16,0 6-16,0-6 15,0 1-15,0 4 0,0 1 16,0-1-16,0 5 16,0 0-16,0 0 15,0 0-15,0 0 16,0 0-16,0-5 16,0 0-16,0 1 0,0-1 15,0 0-15,0 5 16,0-5-16,0 1 15,0-1-15,0-4 16,0 4-16,0-4 16,0-1-16,0 1 0,0 0 15,0-5-15,0 4 16,0-4-16,0 0 16,0 0-16,0 0 15,0 0-15,-9 0 0,-7 0 16,-1-51-16,1 19 15,-9 4-15,0-5 16,9 5-16,-9 0 16,0 5-16,8 4 0,-7 1 15,7 4-15,1-5 16,-9 1-16,8 8 16,1-4-16,-9-4 15,16 4-15,-7 0 0,-1 0 16,1 0-16,8 0 15,-1 5-15,1-5 16,0 4-16,-1 1 16,1 0-16,8 0 15,0 4-15,-8 0 0,8 1 16,0-1-16,0 0 16,0 5-16,0-4 15,0 4-15,0-5 16,0 5-16,0 0 0,0 0 15,0 0-15,0 0 16,91 0-16,-66 42 16,8-33-16,8 5 15,1 0-15,-1-9 0,-8 4 16,8 0-16,1-4 16,-9 0-16,0 4 15,0-9-15,-8 5 16,-9-5-16,9 4 15,-8-4-15,-1 0 0,1 0 16,-9 0-16,9 0 16,-1 0-16,1 0 15,-1 0-15,-7 0 16,7 0-16,1 0 0,-9 0 16,0 0-16,1 0 15,7 0-15,-8 0 16,1 0-16,-1 0 15,9 0-15,-9 0 16,0-37-16,9 32 0,-9 1 16,8-1-16,-7 0 15,7 1-15,-7 4 16,7-10-16,-8 6 16,1 4-16,-1-5 0,-8 5 15,8-5-15,-8 5 16,8 0-16,-8 0 15,0 0-15,0-4 16,0 4-16,0 0 0,0-5 16,0 5-16,0-4 15,0-6-15,-74 6 16,49 4-16,0-10 16,1 6-16,-1-6 15,0 6-15,0-6 0,-8 1 16,0-5-16,0 5 15,8-5-15,-8 0 16,8 0-16,0 5 16,-8-5-16,8 4 0,0 1 15,9 0-15,-9-5 16,9 4-16,-1-3 16,0-1-16,9 0 15,-8 0-15,-1-10 16,1 10-16,7-4 0,1 4 15,-9-5-15,9 10 16,0-5-16,0 5 16,8-1-16,0 6 15,-9-1-15,9 0 0,0 1 16,0 4-16,0-5 16,0 5-16,0 0 15,0 0-15,0 0 16,0 0-16,91 0 15,-58 42-15,9-19 0,-1 1 16,1 8-16,-1 5 16,0 5-16,1-5 15,-9 1-15,0-1 16,0 5-16,-8-14 0,-9-10 16,9 5-16,-17-4 15,9 0-15,0-1 16,-9 1-16,0-5 15,9 0-15,-9 4 0,0 1 16,0 0-16,1-1 16,-9 6-16,8 3 15,-8-3-15,0-1 16,0 0-16,0 0 16,0-9-16,0 5 0,0-5 15,0 0-15,0 0 16,0-5-16,-66 5 15,49-9-15,-8 9 0,1-10 16,-9 1-16,-1 0 16,10-5-16,-1 0 15,8 0-15,-8 0 16,9 0-16,-17-42 16,16 23-16,-8 1 15,1-10-15,7 0 0,0 5 16,1-1-16,-1-8 15,-7-1-15,7 1 16,0 8-16,1-8 0,8 4 16,-1-9-16,9 4 15,0-9-15,0 0 16,0-13-16,0-1 16,0 9-16,0 5 15,67 10-15,-51-5 0,9 4 16,0-9-16,16 10 15,-8-1-15,9 0 16,-9 5-16,8 5 16,0 0-16,-7 9 0,7 0 15,0-5-15,-8 15 16,9 4-16,-1 0 16,0 0-16,-7 0 15,-1 0-15,0 56 0,-17-42 16,17 13-16,-8 11 15,0 4-15,0-1 16,-9 15-16,-7-9 16,-1-1-16,-8 1 15,0 4-15,0 5 0,0-5 16,0 0-16,0-14 16,-83 1-16,58-1 15,-8 0-15,8-9 16,-8 5-16,9-1 0,-18 5 15,1-4-15,-9 9 16,9-14-16,8-10 16,-9 1-16,1-5 15,8-5-15,0 0 0,8-9 16,0 5-16,-8-5 16,0 0-16,0 0 15,0 0-15,8-37 16,-16 14-16,7-1 15,1 1-15,0 0 0,0-5 16,8 5-16,1-1 16,-1 6-16,8-1 15,1 1-15,7-1 16,-7-4-16,7 4 0,-7 0 16,8 1-16,-1-1 15,9-4-15,-8 4 16,8-4-16,0-5 15,0-4-15,0-15 0,0-27 16,0 13-16,83 5 16,-67 10-16,9 4 15,-8 9-15,8 1 16,8-1-16,8 5 16,0 0-16,1 5 0,-1 5 15,-8 4-15,0 0 16,9 9-16,-1-4 15,-8 4-15,9 5 16,-1 0-16,-8 0 0,8 0 16,1 0-16,-1 47 15,1-33-15,-1 4 16,-16-4-16,8 0 16,-8 5-16,-1-1 0,1 1 15,-8 4-15,8 5 16,-9 9-16,1 1 15,-9-1-15,0 0 16,9 5-16,-9-10 16,-8 6-16,0-1 0,0 5 15,0-10-15,0-4 16,0 5-16,0-5 16,0 4-16,-74-4 15,49 9-15,0 1 0,-16 17 16,-17 15-16,0-9 15,8-24-15,1-5 16,15-4-16,-7-4 16,0-15-16,8 0 15,8 0-15,-8-9 0,8 0 16,0 0-16,-8 0 16,-8 0-16,7 0 15,1-41-15,0 17 16,-8-4-16,-9-13 0,9 3 15,0 6-15,16-1 16,0 5-16,8 5 16,1 0-16,7 0 15,-7 4-15,8-4 16,-1-5-16,-7 0 0,-1 0 16,9 0-16,-9 5 15,1-5-15,-1-5 16,9 1-16,-8 4 15,7-9-15,1 9 0,0 4 16,-1 6-16,9-1 16,-8 5-16,8 0 15,0 5-15,0 4 16,0-4-16,0 9 0,0 0 16,0 0-16,0 0 15,0 0-15,0 56 16,66-10-16,-33 10 15,-8-5-15,8-9 0,-8 0 16,8 9-16,0 5 16,9 28-16,-9-24 15,-8-8-15,8-1 16,-8-5-16,-9-18 16,1-5-16,-1 5 0,-7-9 15,7 4-15,1-9 16,-9 0-16,0-5 15,9 1-15,-9-1 16,0-4-16,-8 4 0,9-9 16,-9 5-16,8-1 15,-8 1-15,8 0 16,-8-5-16,0 4 16,8-4-16,-8 5 0,0-5 15,0 0-15,0 0 16,0 0-16,0 0 15,0 0-15,0 0 16,0 0-16,0 0 16,0 0-16,0-51 0,0 27 15,0-8-15,-74-15 16,57 1-16,-7 4 16,-1-9-16,0 14 15,0-10-15,0 14 0,9 1 16,-1 4-16,1-9 15,-1 14-15,1-10 16,-1 10-16,0-10 16,1 15-16,-1-20 15,1 15-15,-1-5 0,1-4 16,-1 4-16,1 0 16,-1-5-16,9 15 15,-1-6-15,1 15 16,0-5-16,8 5 0,-8-1 15,8 6-15,-9-6 16,9 10-16,0 0 16,0 0-16,-8 0 15,8 0-15,0 0 16,0 0-16,0 42 0,0-18 16,0-1-16,0 0 15,0 10-15,0 4 16,0 5-16,0-5 15,0 10-15,0-6 0,0-3 16,0 17-16,75 11 16,-75-1-16,8-19 15,0 1-15,-8-15 16,8 1-16,1-1 0,-9-8 16,8-1-16,0 9 15,0-8-15,1 4 16,-1 0-16,9-5 15,-9 0-15,0 0 16,0 1-16,1-1 0,-1-5 16,0-4-16,-8 5 15,9 0-15,-9-5 16,8-5-16,-8 5 0,0-5 16,0 0-16,0 1 15,0-6-15,0 1 16,0 0-16,0-5 15,0 0-15,0 0 16,0 0-16,0 0 16,0 0-16,0 0 0,0 0 15,0 0-15,0 0 16,0-47-16,0 29 16,0-6-16,0 1 0,0-5 15,0-4-15,0-6 16,0-3-16,-66-11 15,49 1-15,9-5 16,-9 5-16,9 9 16,0 10-16,-1-1 15,9 5-15,-8 5 0,8 0 16,-8 4-16,8-9 16,0 10-16,-8-1 15,8 0-15,0 5 0,-9 1 16,9 3-16,0-4 15,0 10-15,-8-1 16,8 0-16,0 1 16,0 4-16,0 0 15,0-5-15,0 5 0,0 0 16,0 0-16,0 0 16,0 0-16,0 0 15,0 0-15,0 47 0,0-15 16,0 10-16,0 23 15,0-4-15,0-20 16,0 1-16,0-9 16,0-1-16,0-4 15,0-4-15,0 3 0,0-8 16,0 4-16,66-9 16,-66 0-16,0 0 15,0 0-15,8 0 16,-8 0-16,0-5 0,0 1 15,0-1-15,0-4 16,0-1-16,9 6 16,-9-10-16,0 9 15,0-9-15,0 5 16,0-5-16,0 0 0,0 0 16,0 0-16,0 0 15,0 0-15,0 0 16,0 0-16,0 0 15,0 0-15,0-52 0,0 20 16,0-5-16,0-15 16,-83-8-16,75 13 15,-1 6-15,1-1 16,8-9-16,0 18 16,0-9-16,0 5 0,0 4 15,0 1-15,0 4 16,-8 5-16,8-1 15,0 6-15,0-6 16,0 6-16,0-5 0,0-1 16,0 6-16,0-1 15,0 5-15,0 0 16,0 0-16,0 0 16,0 0-16,0 0 0,0 0 15,0 5-15,0 0 16,0 4-16,0-4 15,0 0-15,0 9 16,0-5-16,0 5 16,0-5-16,0 5 0,0 0 15,0 0-15,0 0 16,0 0-16,0 0 16,0 0-16,0 42 15,0-19-15,0 1 0,0-1 16,0 9-16,0 1 15,74-10-15,-65 10 16,7-5-16,-8-5 16,9 10-16,0 4 0,-1-5 15,1 6-15,-1 3 16,-7 1-16,7-14 16,-8-4-16,-8-1 15,9-5-15,-9-4 16,0 0-16,0-4 0,8-1 15,-8 0-15,0-4 16,0-1-16,0-4 16,0 5-16,0-5 15,0 0-15,0 0 0,0 0 16,0 0-16,0 0 16,0 0-16,0 0 15,0-42-15,0 24 16,0-6-16,0-3 15,0-1-15,0 4 0,0-4 16,0 1-16,-66 3 16,49-4-16,9 5 15,0 4-15,-9-8 16,9 8-16,-1 0 0,1 1 16,-8-6-16,7 6 15,1-5-15,-8 4 16,7-14-16,1 15 15,0-5-15,-1-1 0,1-4 16,0 5-16,0 0 16,-1 4-16,9 1 15,-8-1-15,8 5 16,-8-5-16,8 10 16,0-9-16,0 8 0,0-4 15,0 5-15,0 0 16,0-1-16,0 1 15,0 0-15,0 4 16,0 0-16,0 1 0,0-1 16,0 1-16,0 4 15,0 0-15,0 0 16,0 0-16,0 0 16,0 0-16,0 0 0,0 0 15,0 0-15,0 0 16,0 51-16,0-19 15,0 15-15,66-5 16,-49 4-16,7-9 16,-15 1-16,7-10 0,1-1 15,-9-3-15,0-6 16,9 1-16,-9 0 16,0-1-16,1 1 15,7 4-15,-7-4 0,-1-1 16,8 5-16,-7-4 15,-1 0-15,8-1 16,-7-4-16,-9 5 16,8-5-16,0 0 15,-8 0-15,9 0 0,-9 0 16,8-5-16,-8 5 16,8 0-16,-8 4 15,0-8-15,8 4 16,-8-5-16,0 5 0,9 0 15,-9-9-15,8 4 16,-8 0-16,8-4 16,-8-1-16,8 1 15,-8 0-15,0-1 0,0 1 16,0-5-16,0 5 16,0-5-16,0 0 15,0 0-15,0 0 16,0 0-16,0 0 15,0 0-15,0 0 0,0-51 16,0 27-16,0-8 16,0 4-16,-74-5 15,66 1-15,-9 4 16,1 0-16,7 0 0,-7 9 16,8-9-16,-9 5 15,9 5-15,-9-6 16,9 1-16,0 4 15,-9-4-15,9-5 16,-9 5-16,9-5 0,0-4 16,-9-6-16,9 6 15,0 4-15,-1 0 16,9 5-16,-8 4 16,8-4-16,-8 0 0,8 9 15,0 0-15,-9 0 16,9 0-16,0 0 15,0 4-15,0-3 16,0 3-16,0 1 16,0-5-16,0 5 0,0 4 15,0-4-15,0 4 16,0 0-16,-8 1 16,8 4-16,0-5 15,0 5-15,0 0 0,0 0 16,0 0-16,0 0 15,0 0-15,0 0 16,0 0-16,0 0 16,0 0-16,0 0 0,0 0 15,0 42-15,0-9 16,0 13-16,0 1 16,0-6-16,0-8 15,0 0-15,75-6 16,-75-3-16,8-1 0,0-4 15,0 4-15,1-5 16,-1-4-16,0 10 16,1-6-16,-1 1 0,0 0 15,0-1-15,1-4 16,-1 5-16,9-1 16,-9-4-16,0 5 15,9-1-15,-9-4 16,8 10-16,-7-10 15,-1 0-15,9 4 0,-9 1 16,0-1-16,0-4 16,1 5-16,7 4 15,-8-13-15,1 4 16,-1 4-16,0-4 0,1 0 16,-9-5-16,8 5 15,0-4-15,-8-1 16,8 0-16,-8 5 15,9-9-15,-9 9 0,8-5 16,-8 0-16,8 5 16,-8 0-16,8-4 15,-8-1-15,9 0 16,-9 5-16,8-5 0,-8 1 16,8-1-16,-8 0 15,0-4-15,9 0 16,-9 4-16,0-4 15,0 4-15,8-4 0,-8-1 16,0 6-16,0-6 16,0 5-16,8-4 15,-8 4-15,0-4 16,0 0-16,0-1 16,8 1-16,-8-5 0,0 9 15,0-4-15,0 0 16,0-5-16,9 32 15,24 43-15,-33-75 47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11:37.190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12522 7280 0,'0'0'0,"0"0"16,0 0-16,0 0 0,0 0 16,0 0-16,0 0 15,0 0-15,0 0 16,0 0-16,0 0 16,0 0-16,0 0 15,0 98-15,0-65 0,0 18 16,67 5-16,-59-10 15,0 10-15,-8-14 16,8-5-16,-8 0 16,9-18-16,-9 0 0,8-6 15,-8 1-15,0-4 16,8-1-16,-8-4 16,0-1-16,0 6 15,0-10-15,0 4 0,0-4 16,0 0-16,0 0 15,0 0-15,0 0 16,0 0-16,0 0 16,0-51-16,0 23 15,0-14-15,0 0 0,0 5 16,0 5-16,0 8 16,-66 1-16,58 5 15,8-1-15,0 0 16,0 5-16,0 0 15,0 0-15,0 1 0,0-1 16,-8 9-16,8-4 16,0-1-16,0 10 15,0-4-15,0 4 16,0-5-16,0 5 0,0 0 16,0 0-16,0 0 15,0 60-15,0 1 16,0 18-16,0-23 15,0-10-15,0 20 0,0-25 16,0-3-16,0 8 16,0 10-16,66-5 15,-58 0-15,-8 0 16,8-18-16,-8-14 0,0 4 16,0-9-16,0-5 15,0-4-15,0-1 16,0 1-16,0 0 15,0-1-15,0-4 16,0 0-16,0 0 0,0-41 16,0 8-16,0 5 15,0-9-15,0 0 16,0-5-16,0-5 16,0 10-16,0-9 0,0-10 15,0-9-15,-66-5 16,66 19-16,-8 9 15,8 5-15,0 9 16,0 4-16,0 6 0,0-1 16,0 5-16,0 5 15,0 4-15,0-4 16,0 4-16,-8 5 16,8 0-16,0-4 15,0 4-15,0 0 0,0 0 16,0 51-16,0 5 15,0 13-15,0-3 16,0-6-16,0 0 16,0-13-16,0 4 0,74-14 15,-74 15-15,8-6 16,-8-13-16,0 4 16,9-5-16,-9-8 15,0-10-15,8-5 16,-8 0-16,0-4 0,0 0 15,0-5-15,0 0 16,8 0-16,-8 0 16,0 0-16,8-61 15,-8 19-15,0-4 0,0-5 16,0-5-16,0-14 16,0-32-16,0 18 15,0 9-15,0 20 16,0 13-16,0 4 15,0 11-15,0-11 0,0 6 16,0 4-16,0 0 16,0 5-16,0-1 15,0 10-15,0-4 16,0 9-16,0-1 0,0 1 16,0 4-16,0 1 15,0 4-15,0 0 16,0 0-16,0 0 15,0 0-15,0 0 0,0 0 16,9 69-16,-1-8 16,0 46-16,0-37 15,-8-1-15,9-17 16,-9-6-16,0-13 16,0 4-16,0-9 0,0-5 15,0 0-15,0-4 16,0-10-16,0 1 15,0-1-15,0-4 16,0-1-16,0-4 0,0 5 16,0-5-16,0 0 15,0 0-15,0 0 16,0-47-16,0-27 16,0-28-16,0 32 15,0 0-15,0 23 0,0 6 16,0 3-16,-75 6 15,75 4-15,-8 9 16,0 1-16,8 4 0,-9 0 16,9 9-16,0 0 15,0 1-15,-8-1 16,8 5-16,0 0 16,0 0-16,0 0 15,-8 0-15,0 42 0,-17 37 16,17 0-16,-1 10 15,9-10-15,0-14 16,0-5-16,0-4 16,0-23-16,0-1 0,0-8 15,0 3-15,0-13 16,0 0-16,0-9 16,0 4-16,0-9 15,0 5-15,0-5 0,0 0 16,0 0-1,0 0-15,0-56 0,0 10 16,-8-71-16,8 34 16,0-6-16,0 5 15,0 15-15,0 8 0,0 19 16,0 0-16,0 10 16,0 18-16,0-5 15,0 10-15,0-5 16,0 9-16,0 1 0,0 4 15,0-5-15,0 5 16,0 0-16,0 0 16,0 0-16,0 37 15,0-4-15,0 37 0,74 37 16,-65 0-16,7-28 16,-7-9-16,-1-10 15,0-13-15,0-6 16,1-3-16,-9-1 15,0-9-15,0-5 0,8-4 16,-8-10-16,0 0 16,0-4-16,0 0 15,0-1-15,0-4 16,0 0-16,8 0 0,-8 0 16,0-79-16,0 9 15,0-102-15,0 93 16,0 5-16,0 18 15,0-5-15,0 10 16,0 9-16,0-4 0,0-1 16,0 10-16,0-5 15,0 5-15,-74 14 16,74-1-16,-9 10 16,9 1-16,0 8 0,0-4 15,0 9-15,0-5 16,0 5-16,0 0 15,0 0-15,0 0 16,0 46-16,0 10 0,0 23 16,0 24-16,67 69 15,-59-70-15,-8-18 16,8-38-16,-8 10 16,0-23-16,8 4 15,-8-9-15,0 0 0,0-14 16,0 0-16,0-5 15,0 0-15,0 1 16,0-10-16,0 4 16,0-4-16,0 0 0,0 0 15,9 0-15,-9-74 16,16-33-16,-7-42 16,-9 75-16,0 27 15,0-9-15,0 14 0,0 10 16,0 4-16,0 5 15,0 4-15,0 5 16,0 0-16,0 5 16,0-5-16,0 9 15,0-4-15,0 4 0,0 5 16,0-4-16,0 4 16,0 0-16,0 0 15,0 0-15,0 0 16,0 69-16,0 57 0,8 0 15,0-29-15,-8-32 16,8-4-16,-8-15 16,0 1-16,0-14 15,0-6-15,0 1 0,0-9 16,0 0-16,0-5 16,0-10-16,0 1 15,0-1-15,0-4 16,0 0-16,0 0 0,0 0 15,0-60-15,0-24 16,0-69-16,0 50 16,0 24-16,0 10 15,0-6-15,0 24 16,0 4-16,0 1 0,0 13 16,0-4-16,0 9 15,0-4-15,0 8 16,0 1-16,-66 14 15,58 4-15,8 0 0,0-4 16,0 9-16,0 0 16,-8 0-16,8 0 15,0 0-15,0 51 16,0-9-16,0 0 16,0 19-16,0 22 0,0 15 15,0-5-15,0-32 16,0-10-16,0-9 15,-9-10-15,9-9 16,0 1-16,0-10 16,0-5-16,0-4 0,0-1 15,0-4-15,0 0 16,-8 0-16,8 0 16,-25-116-16,17 46 15,8-4-15,0-1 0,0-13 16,-8 4-16,8 5 15,-9-9-15,9 23 16,0 23-16,-8 14 16,8 9-16,0 5 0,0 10 15,0-6-15,0 6 16,0-1-16,0 0 16,0 5-16,0 0 15,0 0-15,0 0 0,0 0 16,0 0-16,0 61 15,0-24-15,0 0 16,0 19-16,0-9 16,0 18-16,0 18 15,-16 20-15,16 18 0,0-38 16,0 10-16,0-32 16,0-5-16,-9-5 15,1-9-15,0-5 16,8 0-16,-8-9 0,-1-9 15,9 4-15,0-9 16,-8 0-16,8 5 16,0-1-16,0-9 15,0 1-15,0-1 16,-8 0-16,8 1 0,0-6 16,0 1-16,0 0 15,0-1-15,0 1 16,0 0-16,0-1 15,0-4-15,0 5 0,0 0 16,0-5-16,0 4 16,0 1-16,0-5 15,0 0-15,-9 0 16,9 5-16,0-5 16,0 0-16,0 0 0,0 0 15,0 0 32</inkml:trace>
  <inkml:trace contextRef="#ctx0" brushRef="#br0" timeOffset="5094.981">11314 7741 0,'0'0'0,"0"0"16,0 0-16,0 0 0,0 0 15,0 0-15,0 0 16,0 0-16,0 0 15,0 0-15,0 0 0,0 0 16,0 0-16,0 0 16,0 0-16,0 0 15,0 0-15,0 0 16,0-116-16,0 64 0,0 11 16,-74 8-16,74-4 15,0-14-15,0 9 16,-8 0-16,-1-14 15,9 10-15,-8-6 16,0-8-16,0 18 0,-1 14 16,1 0-16,8 10 15,-8-1-15,-1 5 16,9 9-16,-8 1 16,8 4-16,0-5 0,0 5 15,0 0-15,0 0 16,0 0-16,0 0 15,0 56-15,0-19 16,0 19-16,0 4 16,0 10-16,0 23 0,0 51 15,0-18-15,0-24 16,0-9-16,0-32 16,0-1-16,0 6 15,0-1-15,0-14 16,0-5-16,0-22 0,0-1 15,0-9-15,0 0 16,0-10-16,0 1 16,0 4-16,0-9 15,0 0-15,0 0 0,0 0 16,0-65-16,0 23 16,0-9-16,0-19 15,0 5-15,0 5 16,0-5-16,0-33 0,0 33 15,-8 0-15,8-5 16,0-9-16,0 23 16,0 0-16,0 14 15,0 1-15,0 13 0,0 9 16,0 0-16,0 5 16,0 5-16,0 0 15,0 4-15,0 1 16,0 4-16,0-5 0,0 5 15,0 0-15,0 0 16,0 42-16,0 4 16,0 19-16,0 56 15,0 10-15,0-38 16,0-5-16,0-18 16,0 0-16,0-5 0,0 18 15,0 29-15,0-28 16,0-19-16,0-19 15,0-8-15,0-15 0,66 0 16,-58-13-16,-8-1 16,0-5-16,0-4 15,0 0-15,0 0 16,0 0-16,0-41 0,0-34 16,0-4-16,0 5 15,0 9-15,0 4 16,0 10-16,0-5 15,0 0-15,0 19 0,0-9 16,0-1-16,0 19 16,0-4-16,0 8 15,0 15-15,0 0 16,0-1-16,0 6 16,0-1-16,0 5 0,0 0 15,0 0-15,0 0 16,0 0-16,0 61 15,0 4-15,0 0 16,0 23-16,0-13 0,0 36 16,0-27-16,0-24 15,0 24-15,0-28 16,0-14-16,0-10 16,0-4-16,0 0 15,0-14-15,0 0 0,0 0 16,0-9-16,0-1 15,0-4-15,0 0 16,0 0-16,0 0 16,0-97-16,33-24 0,-8 28 15,8 4-15,-8 24 16,-8-5-16,-1 19 16,-7 5-16,-1-1 15,8 5-15,-7 5 0,-1 9 16,0 0-16,-8 5 15,9 9-15,-9 5 16,0 4-16,0 1 16,8 4-16,-8-5 15,0 5-15,0 0 0,8 0 16,-8 0-16,8 0 16,-8 65-16,9-32 15,-1-6-15,0 11 16,-8-10-16,8 4 0,1 1 15,-9-10-15,8 10 16,-8-6-16,8 6 16,-8-10-16,0-4 15,9-5-15,-9-5 16,0-4-16,0-1 0,0-4 16,0 0-16,0 0 15,0 0-15,0 0 16,0-69-16,0 22 15,0-9-15,8-18 0,-8-28 16,0 4-16,0 33 16,0 14-16,0 4 15,0 14-15,0 6 16,0 8-16,0 0 0,0 10 16,0-10-16,-75 10 15,75 0-15,0 4 16,0 5-16,-8-4 15,8 4-15,0 0 0,0 0 16,-8 0-16,0 0 16,-17 83-16,0 48 15,8-52-15,1 28 16,-1-38-16,9-13 16,-9 33-16,1-10 0,-1-19 15,9-4-15,0-5 16,-1-14-16,9-13 15,-8-6-15,0-4 16,8-9-16,0-1 0,0 1 16,0-5-16,-8 0 15,8 0-15,-9-51 16,1-14-16,8-47 16,0 33-16,0 5 0,0-24 15,0-4-15,0 23 16,-8 13-16,8 1 15,0 19-15,0 9 16,0-1-16,0 10 16,0 5-16,0 5 0,0 4 15,0 4-15,0 6 16,0-6-16,0 6 16,0 4-16,0 0 15,0 0-15,-8 0 0,-1 0 16,1 93-16,-9 18 15,17 6-15,0-15 16,-8-23-16,8 28 16,-8 14-16,8-19 15,0-41-15,0 23 0,0-43 16,-8 1-16,8-14 16,0-9-16,0-5 15,0 0-15,-9-5 16,9 0-16,0-9 0,0 5 15,0-5-15,0 0 16,0 0-16,-8-51 16,0-61-16,8 29 15,0-34-15,0 24 16,0 23-16,0 1 0,0-10 16,0 9-16,-8 14 15,-1 5-15,1 4 16,8 15-16,-8-15 15,8 5-15,0 5 0,0 4 16,0 1-16,0 9 16,0-5-16,0 9 15,0 1-15,0 8 16,0 1-16,0 4 0,0 5 16,0 0-16,0 0 15,0 0-15,0 0 16,0 0-16,0 79 15,0 24-15,0 32 16,0-42-16,0-28 0,0 9 16,0-27-16,0 9 15,0-10-15,0-9 16,0 1-16,0-15 16,0-5-16,0 1 0,0-10 15,0-4-15,0 0 16,0-1-16,0-4 15,0 0-15,0 0 16,0 0-16,0 0 0,0-70 16,0 19-16,0-18 15,0-11-15,0-13 16,0 38-16,0-11 16,0 1-16,0 28 15,0-9-15,0 8 0,0 6 16,0 9-16,0 4 15,0 5-15,0 5 16,0 4-16,0 0 16,0 1-16,0-1 0,0 5 15,0 0-15,0 0 16,0 0-16,0 0 16,0 84-16,0 27 15,0-4-15,0 10 16,0-15-16,0-37 0,0 47 15,82 46-15,-73-70 16,7-4-16,1-14 16,-9-33-16,-8 0 15,8-9-15,1 0 0,-9-14 16,0 0-16,8 0 16,-8-9-16,0-1 15,0-4-15,0 0 16,0 0-16,0 0 15,0 0-15,0-83 0,0-24 16,0 4-16,8 20 16,0 17-16,-8 1 15,9 0-15,-9 0 16,0 19-16,0-20 0,0 6 16,0 4-16,0 5 15,0 9-15,0 14 16,0 0-16,0 14 15,0 5-15,0 4 0,0 1 16,0-1-16,0 5 16,0 0-16,0 0 15,0 0-15,0 0 16,8 74-16,-8-22 0,17 27 16,-1-14-16,-8-23 15,-8 4-15,0 5 16,0 19-16,0 0 15,0-5-15,9 0 0,-9-18 16,8-10 0,-8-5-16,8-8 0,-8-1 15,9-14-15,-9 1 16,0-1-16,0-9 16,0 5-16,0-5 0,0 0 15,8 0-15,0-98 16,0 28-16,1-4 15,-1 9-15,-8-5 16,0 5-16,0-28 0,0 9 16,0-9-16,0 28 15,0 14-15,0 13 16,0 6-16,0 8 16,0 1-16,0 5 0,0 4 15,0 4-15,0 6 16,0-1-16,0-4 15,0 9-15,0 0 16,0 0-16,0 0 0,0 0 16,-75 0-16,75 51 15,-8 47-15,8-29 16,0-3-16,0-11 16,0 1-16,0-14 15,0 5-15,0 8 0,0 29 16,0-9-16,0 4 15,0-28-15,0-14 16,-8-14-16,8-4 16,0-5-16,0-10 15,0 10-15,0-9 0,0-5 16,0 5-16,0-5 16,0 0-16,-8 0 15,-1-93-15,9 23 16,0-9-16,0 9 0,-8-9 15,0 9-15,-9-37 16,9 28-16,0 9 16,-1 15-16,1 13 15,8-5-15,0 19 16,-8-14-16,8 14 0,0-4 16,0 13-16,0 1 15,0 4-15,-8 4 16,8-4-16,0 10 15,0-1-15,0 5 0,0-5 16,0 5-16,0 0 16,0 0-16,0 0 15,0 0-15,-9 66 16,9-11-16,0 29 0,0 0 16,0-14-16,0 9 15,0-28-15,0 9 16,0-4-16,-8 0 15,0 5-15,8-6 0,-9 6 16,9-15-16,0-8 16,-8-10-16,8-10 15,0 1-15,0-5 16,0-5-16,-8 5 16,8-9-16,0 4 0,0 0 15,0-4-15,0-5 16,0 4-16,0 6 15,0-6-15,0-4 16,0 5-16,0 0 0,0-5 16,0 4-16,0-4 15,0 5-15,0 0 16,0-5-16,0 0 16,0 4-16,0-4 0,0 0 15,0 5-15,0-5 16,0 5-16,0-5 15,0 0-15,0 4 16,0-4-16,-8 5 16,8 0-16,0-1 0,0 1 15,0 0-15,0 4 16,0-4-16,0 4 16,0 0-16,0-4 15,0 4-15,0 0 0,0-4 16,0 0-16,-9 4 15,9-4-15,0 4 16,0 0-16,0 1 16,-8-1-16,8 0 0,0 0 15,0-4-15,0 4 16,-8-4-16,8 0 16,0-1-16,0 1 15,0 0-15,0-5 16,0 4-16,0 1 0,0-5 15,0 0-15,0 5 16,-8-5-16,8 0 16,0 0-16,0 4 15,0-4-15,0 0 0,0 5 16,0-5 31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13:24.604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12613 8402 0,'0'0'0,"0"0"16,0 0-16,0 0 15,0 0-15,0 0 16,0 0-16,0 0 16,0 0-16,0 0 0,0 0 15,0 0-15,0 0 16,0 0-16,0 0 15,0 0-15,0 0 16,0 0-16,0 0 16,0 0-16,0 0 0,0 0 15,0 0-15,0 0 16,0 0-16,0 0 16,0 0-16,0 0 0,0 0 15,0 0-15,0 0 16,0 0-16,0 0 15,0 0-15,0 0 16,0 0-16,0 0 16,0 0-16,0 0 0,0 0 15,0 0-15,0 0 16,0 0-16,0 0 16,0 0-16,174 41 15,-165-41-15,7 0 0,1 0 16,-1 0-16,9 0 15,0 0-15,-9 0 16,1 0-16,-1 0 16,1-37-16,0 33 15,-9-1-15,8 5 0,1-5 16,-1 5-16,1-4 16,-9-1-16,9 5 15,-9-5-15,9 5 16,-9 0-16,8-4 0,-7-1 15,7 5-15,-7-5 16,-1 5-16,8-4 16,1 4-16,-9 0 15,9-5-15,-9 5 0,9 0 16,-1-5-16,1 5 16,-1-4-16,1 4 15,-9-5-15,17 0 16,-17 1-16,9 4 0,-1-5 15,1 0-15,-9 1 16,9-6-16,-1 6 16,-8-1-16,9 1 15,-9-1-15,9 0 16,-9-4-16,0 4 0,1 1 16,-1-1-16,0 0 15,0-4-15,1 4 16,-1 1-16,0-1 15,1 0-15,-1-4 0,8 4 16,-7 1-16,-1-1 16,0 1-16,0-1 15,1 0-15,-1 1 16,0-1-16,1 0 0,-1 5 16,8-4-16,-7-1 15,-1-4-15,0 4 16,0 0-16,1 5 15,-1-4-15,0-1 16,9-4-16,-9 4 0,-8 0 16,17 1-16,-9-1 15,0 0-15,1-4 16,-1 5-16,0 4 16,0-5-16,1 0 0,-1-4 15,0 4-15,0 1 16,1-1-16,-1 0 15,9-4-15,-9 4 16,0 1-16,0-6 16,9 6-16,-9-1 0,0 0 15,9 1-15,-9-1 16,1 0-16,-1 1 16,8-1-16,-7 1 15,-1-6-15,0 10 0,0-9 16,1 4-16,-1 1 15,0-1-15,1-4 16,-1 4-16,0 0 16,0-4-16,9 0 0,-9 4 15,0 0-15,1-4 16,7-5-16,1 10 16,-1-6-16,1-4 15,-9 10-15,9-6 16,-9 6-16,9-10 0,-9 4 15,8 6-15,-7-10 16,-1 9-16,0-4 16,1 0-16,-1-1 15,0 1-15,0-5 0,1 0 16,-1 9-16,0-9 16,0 5-16,1 0 15,-1-5-15,0 5 16,1-10-16,-9 14 0,8-4 15,0-5-15,0 9 16,-8-4-16,9 0 16,-1-5-16,-8 4 15,8-3-15,0 3 16,1 1-16,-9-5 0,8 5 16,-8-1-16,8 1 15,1 0-15,-9 4 16,8-4-16,-8-1 15,8 6-15,-8-5 0,8-1 16,1 1-16,-1 0 16,-8-1-16,8 6 15,0-6-15,1 1 16,-9 0-16,8-1 0,0 6 16,1-10-16,-1 5 15,-8 4-15,8-4 16,0-1-16,1 6 15,-9-6-15,8 6 16,0-6-16,0 1 0,1 0 16,-1-1-16,0 1 15,1 0-15,-1 4 16,0-9-16,0 10 16,-8-6-16,17-4 0,-9 5 15,1 0-15,-1-5 16,0 4-16,0-4 15,1 1-15,-1-1 16,0 0-16,0-5 0,9 5 16,-9-9-16,1 4 15,-9 5-15,8-4 16,0-1-16,0 0 16,1 5-16,-9-4 15,8 4-15,-8 5 0,8-5 16,-8 0-16,8 4 15,-8-8-15,9 4 16,-9 0-16,8 0 16,-8-5-16,8 5 0,1-4 15,-9-1-15,8 5 16,0-4-16,-8 4 16,8 0-16,1 0 15,-1 0-15,-8 0 16,8 0-16,0 0 0,-8 0 15,9-5-15,-1 5 16,-8 0-16,8 0 16,-8 0-16,9 1 15,-9-1-15,0-5 0,8 0 16,-8-4-16,0 0 16,8 0-16,-8 4 15,0 0-15,0 1 16,8-6-16,-8 6 0,0 4 15,0-5-15,0 5 16,9 0-16,-9 0 16,0-4-16,8 4 15,0 0-15,0 0 16,1 0-16,-9 5 0,8-5 16,0-10-16,1 11 15,-9-1-15,8 4 16,0-4-16,-8 5 15,8 4-15,-8-9 16,0 5-16,9 4 0,-9-4 16,8 0-16,-8 0 15,0 4-15,8-4 16,-8-1-16,8 1 16,-8 0-16,0-1 0,0 6 15,9-6-15,-9 1 16,0 4-16,8-4 15,-8 0-15,0-5 16,8 5-16,-8-5 0,0 0 16,9-14-16,-9 0 15,0 9-15,8-4 16,-8 0-16,8-1 16,-8 1-16,8-5 0,1 5 15,-9 4-15,8 5 16,-8-4-16,8 4 15,-8 0-15,9-5 16,-9 5-16,8 0 0,0 5 16,-8-5-16,0-4 15,8 4-15,-8 4 16,0 1-16,9-5 16,-9 5-16,0-5 15,0-5-15,8 5 16,-8 5-16,0 0 0,8-5 15,-8 4-15,0-4 16,8 0-16,-8 0 16,0 1-16,9 3 0,-9-4 15,0 5-15,8-10 16,-8 10-16,8-5 16,-8 0-16,0-9 15,9-10-15,-9 15 0,8-1 16,-8-4-16,0 4 15,0 1-15,0 4 16,8 0-16,-8-10 16,0 15-16,8 0 0,-8-5 15,0 0-15,9 0 16,-9 5-16,0-1 16,8-8-16,-8 8 15,0-4-15,0 5 16,0-5-16,8 0 0,-8 5 15,0 0-15,0-5 16,0 0-16,0 0 16,0 4-16,0 1 15,0 0-15,0 0 16,0-5-16,0 4 0,0 1 16,0 0-16,0-1 15,0 1-15,0 0 16,0-1-16,0 1 15,0 0-15,0 0 0,0-1 16,0-4-16,0 0 16,8 0-16,-8 0 15,0 0-15,0 1 16,0-1-16,0 0 0,0-5 16,0 0-16,0-4 15,0 0-15,0 14 16,0-5-16,0-10 15,0 10-15,0 0 0,0 1 16,0-1-16,0 0 16,0 4-16,0-4 15,0 0-15,0 10 16,0-6-16,0-4 16,0 5-16,0 0 0,0 0 15,0-1-15,0-4 16,0 0-16,0 5 15,0 0-15,0-1 16,0 1-16,0-5 0,0 5 16,0 0-16,0-1 15,0 6-15,0-6 16,0 1-16,0 0 16,0-1-16,0 1 15,0 0-15,0 4 0,0 0 16,0-4-16,0 0 15,0 0-15,0-1 16,0-4-16,0 5 16,0 0-16,0-1 0,0 1 15,9-10-15,-9 10 16,0 0-16,0-5 16,0 5-16,0-5 15,0 0-15,0 4 0,8-8 16,-8 4-16,0 0 15,0 0-15,0 0 16,0 5-16,0-5 16,0 0-16,0 9 15,0-4-15,0-1 0,0 6 16,0-1-16,0 1 16,0-1-16,0 0 15,0 1-15,0 4 16,0 0-16,0 0 0,0 0 15,0 0-15,0 0 63</inkml:trace>
  <inkml:trace contextRef="#ctx0" brushRef="#br0" timeOffset="3994.144">12506 9271 0,'0'0'16,"0"0"-16,0 0 0,0 0 16,0 0-16,0 0 15,0 0-15,0 0 16,0 0-16,0 0 16,0 0-16,0 0 0,0 0 15,0 0-15,0 0 16,0 0-16,0 0 15,0 0-15,0 0 16,0 0-16,0 0 0,0 0 16,0 0-16,0 0 15,0 0-15,0 0 16,0 0-16,0 0 16,0 0-16,0 0 15,0 0-15,0 0 0,0 0 16,0 0-16,0 0 15,0 0-15,182 0 16,-174 0-16,9 0 16,-9 0-16,9 0 0,-1 0 15,-8 0-15,9 0 16,-9 0-16,9 0 16,-9 0-16,9 0 15,-1 0-15,9 0 16,-8 0-16,-1 0 0,1 0 15,7 0-15,1 0 16,-8 0-16,8 0 16,-9 0-16,9 0 15,-8 0-15,-1 0 0,1 0 16,-1 0-16,1-37 16,-9 33-16,17-1 15,-17 5-15,9-5 16,-1 1-16,1-1 0,-1 0 15,1 1-15,-1-1 16,1 0-16,0-4 16,-1 4-16,1 1 15,-1-1-15,9 0 16,-8 1-16,-1-5 0,1 4 16,-1-4-16,1 4 15,-1 0-15,9-4 16,0 4-16,-9-4 15,1 4-15,8-4 16,-9 0-16,-7 4 0,7 0 16,1 1-16,-1-1 15,-7-4-15,7 4 16,1-4-16,-1 4 16,1-4-16,-9 4 0,9-4 15,-1 0-15,1-1 16,-1 1-16,1-5 15,-1 5-15,9-5 0,-8-5 16,8 5-16,-1-4 16,1 4-16,-8 0 15,8 0-15,-1 0 16,1 0-16,0 0 16,-8 0-16,7 5 0,-7-5 15,-1 4-15,1 1 16,8-5-16,-9 5 15,1 0-15,8-1 16,-9 1-16,9-5 0,0 5 16,0-5-16,0 4 15,-1 1-15,1-5 16,-8 5-16,8 0 16,-9-5-16,9 0 15,0 0-15,-9 0 16,9 0-16,0 0 0,0 0 15,0 5-15,-1-1 16,-7-4-16,8 5 16,0-5-16,0-5 0,8 1 15,-9-5-15,10-1 16,-1-4-16,-9 5 16,1-5-16,0 0 15,0-4-15,8 4 0,-8 0 16,-9 0-1,9-5-15,0 10 0,-8 5 16,7-6-16,-7-4 16,-1 0-16,9 1 0,-8-1 15,-1 0-15,9 9 16,-8-4-16,-1 4 16,9-9-16,-8 10 15,-1-1-15,9-13 16,0 8-16,-9-4 0,9-4 15,-8-5-15,-1 9 16,1-5-16,-1 5 16,-7 10-16,-1-1 15,9 0-15,-9 1 16,8-5-16,1 4 0,-9 0 16,9 1-16,8-6 15,-9 1-15,9 9 16,-17-4-16,17-6 15,-17 10-15,9-9 0,-1 9 16,-7 0-16,7 0 16,-7-4-16,-1 8 15,0-8-15,0 4 16,9 0-16,-9-9 0,0 9 16,9-10-16,-9-4 15,9-4-15,-1 4 16,-7 0-16,7 0 15,1 10-15,-9-6 16,9-4-16,-9 10 0,8-1 16,1 1-16,-9-6 15,9 6-15,-9-1 16,9 0-16,-9 1 16,0-5-16,9 4 0,-9 5 15,0-9-15,9 9 16,-9-5-16,0 1 15,9-1-15,-9 0 16,9-4-16,-9 5 0,9-6 16,-9 6-16,0-10 15,9 9-15,-9-4 16,0 0-16,0 4 16,1 0-16,-1-9 15,-8 5-15,8 5 0,1-6 16,-1 1-16,0 0 15,0 0-15,1 4 16,-1-4-16,8-5 16,-7 0-16,-1 9 0,0 1 15,1 4-15,-1-5 16,0 0-16,0 1 16,-8-1-16,9-4 15,-1 4-15,-8 1 0,0-5 16,8 4-16,-8-4 15,0-5-15,8 0 16,-8 0-16,0 0 16,9 0-16,-9 5 0,8 0 15,-8-1-15,0 1 16,8 0-16,-8 0 16,9-1-16,-9 1 15,8-5-15,-8 0 16,8 10-16,-8-1 0,0 0 15,0-4-15,8 5 16,-8-6-16,0 1 16,0 4-16,0-4 15,0 5-15,0-6 0,0-4 16,0 10-16,0-6 16,0 1-16,0 0 15,0 0-15,0-5 16,0 5-16,0 4 0,0 0 15,0 1-15,0-1 16,0 0-16,0 6 16,0-1-16,0 0 15,0 0-15,0 0 16,0 0-16,0 0 0,0-9 16,0 4-16,0 0 15,0 10-15,0-5 16,0 0-16,0 0 15,0-4-15,0 4 16,0-5-16,0 5 0,0 0 16,0 0-16,0 0 15,0-4-15,0-1 16,0 0-16,0 5 16,0-4-16,0-1 0,0 1 15,0-6-15,0 6 16,0-6-16,0 1 15,0 0-15,0 4 16,0 1-16,0-1 0,0 0 16,0 6-16,0-6 15,0 5-15,0 0 16,0 0-16,0 5 16,0-10-16,0 1 0,0-1 15,0 0-15,0 10 16,0-5-16,0 0 15,0 5-15,0-1 16,0 1-16,0 0 16,0 4-16,0-9 0,0 5 15,0 0-15,0-1 16,0 1-16,0 0 16,0-1-16,0 1 15,0 0-15,0-5 0,0 9 16,0-9-16,0 5 15,0 0-15,0-1 16,0 1-16,0-5 16,0 0-16,0-4 15,0-1-15,0 5 0,0-9 16,0-1-16,0 6 16,0-1-16,-66 1 15,66 8-15,-8-8 16,8 8-16,0 1 0,-8 0 15,8-10-15,-9 15 16,9-10-16,0 9 16,0 0-16,-8-4 15,8 0-15,0-1 16,-8 6-16,8-1 0,0-4 16,0 4-16,0 0 15,-8 1-15,8 4 16,0-5-16,0 5 15,0-5-15,0 5 47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14:36.423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15030 6638 0,'0'0'15,"0"0"-15,0 0 16,0 0-16,0 0 0,0 0 15,0 0-15,0 0 16,0 0-16,0 149 16,0-98-16,-83 5 15,75-9-15,-9-1 0,0-8 16,9-1-16,-8-5 16,7-8-16,1-6 15,0-4-15,8-5 16,-8 1-16,8-6 0,0 1 15,0-5-15,0 0 16,0 0-16,0 0 16,0 0-16,0-60 15,0 8-15,0 15 0,74-5 16,-66 10-16,9-1 16,-9 5-16,-8 5 15,8 4-15,-8 5 16,9-4-16,-9 9 15,8-1-15,-8 1 0,0 4 16,0 1-16,0-1 16,0 5-16,0 0 15,0 0-15,0 0 16,0 0-16,0 37 0,0 0 16,0 5-16,-75 0 15,59-9-15,-1-1 16,9-4-16,-8-5 15,16-4-15,-9-10 16,9 5-16,-8-4 0,8-6 16,0 1-16,0-5 15,0 0-15,0 5 16,0-5-16,0 0 16,0 0-16,0-75 0,66 29 15,-49-6-15,-1-3 16,1 8-16,-1 10 15,1-14-15,-9 23 16,0 0-16,1 9 16,-1 5-16,-8 5 0,0 0 15,8-1-15,-8 6 16,0 4-16,0-5 16,0 5-16,0 0 15,0 0-15,0 0 0,0 47 16,0-10-16,0 5 15,0 9-15,-74-14 16,57 0-16,1 1 16,7-11-16,-7-3 0,8-1 15,-1 0-15,1-9 16,0 0-16,0-5 16,8-4-16,-9 0 15,9-1-15,0-4 16,0 0-16,0 0 0,0 0 15,0 0-15,0-60 16,0 13-16,0 1 16,0-1-16,0 1 15,0 4-15,0 9 0,0 10 16,0 5-16,0-1 16,0 5-16,0 9 15,0 1-15,0-1 16,0 5-16,0 0 15,0 0-15,0 0 0,-16 0 16,-1 0-16,-24 84 16,-1-19-16,9 9 15,8-18-15,9-9 16,-9 8-16,9-13 0,-1 5 16,0-5-16,1-5 15,-1 0-15,1-14 16,-1 1-16,9-10 15,8-5-15,-8-4 16,8-1-16,0 1 0,0-5 16,0 0-16,0 0 15,0 0-15,0 0 16,0-61-16,0 6 16,0-29-16,66 9 0,-50 20 15,-7 8-15,-1 15 16,-8 8-16,8 1 15,1 9-15,-9 0 16,0 5-16,8 4 0,-8-4 16,0 9-16,0-5 15,0 5-15,0 0 16,0 0-16,0 0 16,0 65-16,0-9 15,-66 23-15,49-23 0,-8 18 16,0-18-16,9-9 15,-1-15-15,9-4 16,0-9-16,8 0 0,-8-6 16,8-3-16,0-6 15,0-4-15,0 5 16,0-5-16,0 0 16,0 0-16,0 0 0,66-51 15,-41 23 1,8-9-16,16-10 0,-7-4 15,-1 0-15,0-10 16,-24 20-16,0 8 16,-1 10-16,-8 9 0,1 0 15,-9 9-15,0 1 16,8-1-16,-8 0 16,0 5-16,0 0 15,0 0-15,0 0 0,0 51 16,0-23-16,0 10 15,0-11-15,0 1 16,0 5-16,0-5 16,0 0-16,-75-5 15,75 0-15,-8-9 0,0 5 16,8-1-16,-8-8 16,8-1-16,0 0 15,0 1-15,0-6 16,0-4-16,0 5 0,0-5 15,0 0-15,0 0 16,74-42-16,-49 19 16,16-10-16,-16 1 15,-8 4-15,-1 5 16,1-1-16,-9 6 0,0 4 16,-8 4-16,9-4 15,-9 10-15,0 4 16,8-5-16,-8 5 15,0 0-15,0 0 0,0 0 16,0 0-16,0 61 16,0-24-16,-75 0 15,59 0-15,-1 0 16,9 1-16,-9 4 0,-7 4 16,-1 10-16,8 0 15,-8-14-15,17-19 16,0 0-16,0-14 15,8 5-15,-9-9 16,9 0-16,0-5 0,0 0 16,0 0-16,0-70 15,0 9-15,100-13 16,-42-19-16,-17 28 16,0-10-16,-16 15 0,0-1 15,-17 10-15,9 5 16,-1-5-16,-7 18 15,-1 0-15,0 10 16,9 0-16,-17 0 0,8 4 16,-8 10-16,0-1 15,0 6-15,0 4 16,0-5-16,0 5 16,0 0-16,0 0 0,0 0 15,0 0-15,0 51 16,0 14-16,-75 24 15,34 4-15,8-28 16,8-9-16,9-14 16,-1-10-16,1-4 0,7-9 15,1-5-15,8 0 16,-8-10-16,8 6 16,-9-6-16,9-4 15,0 0-15,0 0 0,0 0 16,0-42-16,0-13 15,0-29-15,0 9 16,75 10-16,-67 23 16,0 1-16,1 8 15,-1 10-15,-8 4 0,8 5 16,-8 5-16,0 4 16,0 1-16,0-1 15,0 0-15,0 5 16,0 0-16,0 0 0,0 0 15,0 51-15,0 33 16,-91 5-16,58-24 16,0-5-16,17-18 15,-1-5-15,0-9 0,1-9 16,8 4-16,-1-9 16,1 0-16,0-5 15,-1-4-15,9 0 16,0-1-16,0-4 15,0 0-15,0 0 0,0 0 16,0-46-16,0-10 16,75-5-16,-34-46 15,-8 5-15,-16 42 16,0-6-16,7 1 0,9 5 16,-8 9-16,0 13 15,-17 11-15,1 8 16,-1 10-16,0-1 15,-8 6-15,0-1 16,0 5-16,0 0 0,0 0 16,0 0-16,0 42 15,0-5-15,-91 14 16,33 52-16,17-24 16,-9-9-16,17-15 0,0-4 15,0-4-15,0 9 16,16-19-16,-16 0 15,8-13-15,9-1 16,8-9-16,-1-10 0,1 6 16,8-6-16,0-4 15,0 0-15,0 5 16,0-5-16,0 0 16,0 0-16,0 0 0,0-51 15,0 14-15,91-1 16,-58-8-16,-8-1 15,0 10-15,-9 5 16,1 4-16,-9 9 16,0 5-16,1 0 0,-9 5 15,8 0-15,-8-1 16,0 6-16,0 4 16,0-5-16,0 5 15,0 0-15,0 0 0,0 0 16,0 37-16,0-4 15,-66 13-15,41 5 16,8 1-16,1-1 16,-1-14-16,9 0 15,-9-14-15,17-4 0,-8 0 16,8-5-16,0-5 16,0-4-16,0-1 15,0 1-15,0-5 16,0 0-16,0 0 0,0 0 15,0-47-15,75 19 16,-42-9-16,0-5 16,0-13-16,0-15 15,-8 9-15,-9 5 16,-7 15-16,-1 3 0,0 6 16,1-1-16,-9 5 15,8 0-15,-8 10 16,8 9-16,-8-1 15,0 1-15,0 4 0,0 1 16,0-1-16,0 5 16,0 0-16,0 0 15,0 0-15,0 0 16,0 56-16,0 41 0,0-22 16,-74-1-16,57-27 15,1-1-15,-1-13 16,0-1-16,9-4 15,0-9-15,0 4 16,-1-13-16,9 4 0,-8-5 16,8-5-16,-8 1 15,8 0-15,0-5 16,0 0-16,0 0 16,0 0-16,0 0 0,0-56 15,0-42-15,0-13 16,83 36-16,-75 19 15,8 10-15,-7 4 16,-1 9-16,0-4 16,0 9-16,9-4 0,-9 4 15,1 0-15,-1 5 16,0-1-16,0 1 16,1 5-16,-1 4 0,0 0 15,-8 4-15,8 6 16,-8-1-16,0 0 15,0 5-15,0-4 16,0 4-16,0 0 16,0 0-16,0 0 15,0 0-15,0 56 0,0-29 16,-66 6-16,50 4 16,-9-4-16,0 13 15,-8 1-15,8 13 0,-8 5 16,8 1-16,9-25 15,-1-3-15,1 3 16,7-3-16,1-15 16,-9 5-16,9 4 0,-8-4 15,-1-9 1,9 4-16,-9-4 0,9-5 16,0 0-16,-1-5 15,9 0-15,-8 1 16,0-6-16,8 1 0,-8 4 15,8-4-15,-9 0 16,9-1-16,-8 1 16,8 0-16,0-5 15,-8 4-15,8-4 0,0 5 16,-8-5-16,8 9 16,0-9 30</inkml:trace>
  <inkml:trace contextRef="#ctx0" brushRef="#br0" timeOffset="5516.972">15973 7118 0,'0'0'0,"0"0"16,0 0-16,0 0 0,0 0 16,0 0-16,0 0 15,0 0-15,0 0 16,0 0-16,0 0 0,0 0 16,0 0-16,-91 93 15,41-28-15,1 14 16,-18 42-16,18-37 0,16-15 15,-9-13-15,17-19 16,1-9-16,7-4 16,0-1-16,9-5 15,-8-8-15,16 4 16,-9-10-16,9 1 16,0-5-16,0 5 0,0-5 15,0 0-15,0 0 16,0 0-16,0-70 15,91 23-15,-58-4 0,-8 5 16,0-6-16,8 11 16,-8 8-16,0-4 15,0 0-15,8 4 16,-17 0-16,9-4 16,-8 5-16,-1-6 0,9 11 15,-17 3-15,1 6 16,7-1-16,-16 5 15,8 9-15,-8-4 16,9 4-16,-9 1 0,0 4 16,0 0-16,0 0 15,0 0-15,0 0 16,0 60-16,-108-13 16,67-1-16,8-13 0,0 4 15,8-4-15,0-1 16,8 1-16,1-10 15,8-9-15,8 0 16,0-5-16,-9-9 16,9 5-16,0-5 0,0 0 15,0 0-15,0 0 16,75-56-16,-26 19 16,-7 0-16,7-10 15,1 5-15,0-9 0,8 9 16,-9-14-16,1 5 15,-17 14-15,-8 4 16,-9 10-16,1 5 16,0 4-16,-9 0 0,0 4 15,0 6-15,-8-1 16,9 0-16,-9 5 16,0 0-16,0 0 15,0 0-15,0 0 16,0 0-16,0 52 0,-75-6 15,25 1-15,1 4 16,16-14-16,0 5 16,-9 0-16,1 4 15,0 1-15,7-1 0,10-4 16,-1-5-16,8-4 16,1-10-16,-1-4 15,9-10-15,8 5 16,-8-5-16,-1-9 0,9 5 15,0-5-15,0 0 16,0 0-16,-8 0 16,8 0-16,0-42 15,0 10-15,0-10 16,0 5-16,83-5 0,-67 14 16,1 0-16,-9 9 15,0 10-15,1-5 16,-9 5-16,8 4 15,-8 0-15,0 1 16,0 4-16,0-5 0,0 5 16,0 0-16,0 0 15,0 0-15,0 42 16,-74-19-16,49 0 16,-8 10-16,8-5 0,0 9 15,0-4-15,0 9 16,-8 13-16,0-8 15,17-10-15,-9-4 16,0-1-16,8-8 0,1-10 16,8-1-16,8-8 15,-9 0-15,9-5 16,0 0-16,0 0 16,0 0-16,0 0 0,0-42 15,75-9-15,-42-10 16,0 10-16,0 0 15,25-19-15,-17 28 16,-8-4-16,1 4 16,-18 9-16,9-4 0,-9 5 15,-7-1-15,7 10 16,-16-1-16,9-3 16,-1 8-16,-8 0 15,0 5-15,0 5 0,0 0 16,0-1-16,0 10 15,0-4-15,0 4 16,0 0-16,0 0 16,0 0-16,0 0 0,0 0 15,0 56-15,-66-15 16,24 6-16,9 0 16,8-15-16,1 5 15,7-9-15,0-9 16,9-1-16,0 1 0,0-10 15,8 1-15,-9-6 16,9 6-16,0-10 16,0 0-16,0 0 15,0 0-15,0 0 0,67-75 16,-34 38-16,0-10 16,0 6-16,-8-11 15,-1 6-15,10-15 16,-18 15-16,1 4 0,-1 9 15,1 6-15,-9 3 16,0 10-16,1 0 16,-1 5-16,-8 0 15,0 4-15,0 0 16,8 5-16,-8-4 0,0 4 16,0 0-16,0 0 15,0 0-15,0 60 16,0-9-16,-99 33 15,57 0-15,-7 4 16,7-18-16,9 0 0,17-28 16,8 0-16,-1-14 15,1-10-15,8-4 16,0-9-16,0-1 16,0-4-16,0 0 0,0 0 15,0-51-15,124-9 16,-66-1-16,-17 5 15,9-4-15,16-14 16,-24 4-16,-18 19 0,-7-1 16,-1 11-16,1 13 15,-9 0-15,1 4 16,-1 1-16,0 9 16,-8-4-16,0 8 15,0-4-15,8 5 0,-8 4 16,0-9-16,0 10 15,0-1-15,0 1 16,0-1-16,0 5 16,0-5-16,0 5 0,0 0 15,0 0-15,0 0 16,0 0-16,-99 47 16,33 13-16,8 15 15,8-1-15,9-18 0,0 0 16,8-14-16,-17 9 15,25-14-15,-8-9 16,16 0-16,1-5 16,-1-4-16,9-5 15,0-5-15,-1 0 0,9 1 16,-8-6-16,8-4 16,-8 0-16,8 5 15,0-5-15,0 0 16,0 0-16,0 0 0,0 0 15,0-61-15,0 33 16,0-4-16,66 4 16,-49-5-16,-9 5 15,9-4-15,-9-5 0,0 9 16,0 5-16,1 4 16,-1 0-16,-8 5 15,8 0-15,-8 5 16,0 0-16,0 0 15,8 4-15,-8 0 0,0 1 16,0 4-16,0-5 16,0 5-16,0 0 15,0 0-15,0 0 16,0 0-16,0 56 0,0-28 16,0 0-16,0 4 15,0-4-15,0-9 16,0-5-16,0 0 15,0-10-15,0 1 16,0 4-16,0-4 0,9-1 16,-1-4-16,0 0 15,9 0-15,-9 0 16,17 0-16,-9 0 0,9-37 16,8 9-16,0 5 15,-8 0-15,-8 0 16,-1 9-16,-7 0 15,-1 9-15,0 0 16,-8 1-16,0 4 16,0 0-16,0 0 0,0 0 15,0 0-15,0 0 16,0 0-16,0 0 16,0 0-16,0 42 15,0-24-15,0-4 0,0 5 16,-66 4-16,49-4 15,-7 18-15,-9 5 16,-1-5-16,1 0 16,0 0-16,0 5 0,0 9 15,0-13-15,8 8 16,0-9-16,0 5 16,1 0-16,-1-9 15,0 4-15,0-9 0,9-5 16,-9 0-16,8-9 15,1 0-15,-1 0 16,9-5-16,-9 5 16,1-4-16,8-6 0,-1 6 15,1-6-15,8-4 16,-8 5-16,8-5 16,-9 0-16,9 5 15,0-5-15,-8 0 16,8 0-16,0 4 0,-8-4 15,8 0-15,0 0 16,0 0-16,0 0 16,0 0-16,0 0 15,0 0-15,0 0 0,0-51 16,107 5-16,-49-15 16,-16 10-16,-1-5 15,0 5-15,9-5 16,8 0-16,-17 0 0,1 5 15,-9 0-15,8 5 16,-8-6-16,0 15 16,1-9-16,-18 8 15,9 11-15,-17 8 16,0 0-16,-8 10 0,9 0 16,-9 4-16,0 5 15,0-5-15,0 5 16,0 0-16,0 0 15,0 0-15,0 0 0,0 0 16,0 0-16,0 0 16,0 0-16,0 0 15,0 38-15,0-20 16,0 1-16,0 4 0,0 5 16,-75 14-16,59-5 15,-9 0-15,-16 14 16,7-4-16,1 0 15,9 4-15,-10 0 16,-15 19-16,16-10 0,-17 1 16,17-1-16,-8-18 15,7 0-15,10-14 16,-1 0-16,8-10 16,1 1-16,-1-5 0,9 0 15,-9-5-15,9 0 16,8 1-16,-8-6 15,8 1-15,-8-5 16,8 5-16,0-5 16,0 0-16,0 4 0,0-4 15,0 0-15,0 0 16,0 0-16,0 0 16,0 0-16,0-65 15,74 28-15,-41-19 0,-8 14 16,8-14-16,-8 1 15,0 3-15,8-3 16,-8 8-16,16-9 16,-8 5-16,0 14 15,-16 0-15,-1 4 0,1 5 16,-9 5-16,9 0 16,-9-5-16,0 4 15,9 1-15,-17-5 16,16-4-16,-7-5 0,-1 4 15,0 0-15,0 6 16,1 3-16,-1 6 16,-8 8-16,8-4 15,-8 10-15,0-1 0,0 0 16,0 1-16,0 4 16,0 0-16,0 0 15,0 0-15,0 0 16,0 0-16,0 0 0,0 42 15,0-24-15,0 6 16,0 3-16,0 1 16,0 0-16,-74 9 15,57-9-15,9 0 16,-25 14-16,16-5 0,-8-4 16,1-5-16,-1 0 15,0 0-15,8-5 16,-7 5-16,7 0 15,0 0-15,1 4 0,-1-4 16,9 5-16,-8-10 16,-1 5-16,9-10 15,-1-4-15,1 0 16,8 0-16,-8-4 16,8-6-16,-8 6 0,8-6 15,0 1-15,0 0 16,0-5-16,0 0 15,0 4-15,0-4 16,0 0-16,0 0 0,0 0 16,0 0-16,0-37 15,0 4-15,74-4 16,-41 0-16,25-23 16,-8-1-16,-9 15 0,-8 4 15,0 0-15,9-5 16,-9 1-16,8-10 15,1 0-15,-1 5 16,-16 0-16,0 18 0,-9 5 16,1 5-16,-9 0 15,8 9-15,-7-5 16,-1 5-16,0-4 16,-8 8-16,9 1 15,-9 0-15,8 4 0,-8 5 16,0-5-16,0 5 15,0-4-15,0 4 16,0 0-16,0 0 16,0 0-16,0 0 0,0 0 15,0 0-15,0 0 16,0 0-16,0 0 16,0 0-16,0 56 15,0-24-15,0 15 16,-83-5-16,58-5 0,0-5 15,1 6-15,-1-6 16,0 10-16,0-5 16,-16 14-16,-1-13 15,-7 8-15,24-13 0,0-10 16,-8 5-16,17-10 16,-9 10-16,8-4 15,1-10-15,-1 9 16,0-5-16,1 6 15,-1-6-15,1 6 0,8-15 16,-1 9-16,-7-8 16,16-1-16,-9 0 15,1 1-15,0-1 16,0-4-16,-1 9 0,1-5 16,0 0-16,-9 1 15,9-6-15,0 5 16,-1-4-16,1 0 15,8-1-15,-8 1 16,0 0-16,-1-5 0,9 4 16,-8-4-16,8 0 15,0 5-15,-8-5 16,8 0-16,0 0 16,0 5-16,0-5 0,0 0 15,0 0 32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6:41:59.9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7699 15882 0,'0'0'16,"0"0"-16,0 0 0,0 0 15,0 0-15,0 0 16,0 0-16,0 0 16,0 0-16,0 0 0,0 0 15,0 98-15,0-89 16,-67 5-16,59 0 15,8 4-15,-8-4 16,8 5-16,-8 0 16,8 4-16,-9 5 0,9-5 15,0 0-15,0 19 16,-8-5-16,8-4 16,0 4-16,0-4 15,0-1-15,0 6 0,0-6 16,0 5-16,0-13 15,0 4-15,0-1 16,0-3-16,0-1 16,0-4-16,0 4 0,0-5 15,0 1-15,0 0 16,0-1-16,0-4 16,0 0-16,0 0 15,0 0-15,0 0 0,0 0 16,0 0-16,0 5 15,0-5-15,0 9 16,0-5-16,0-4 16,0 5-16,0-5 0,0 5 15,0-10 1,0 9-16,0-4 0,0-4 16,0 8-16,0-8 15,0 8-15,0-4 16,0 5-16,0-5 0,0 4 15,0 1-15,0 0 16,0-1-16,0 5 16,0-4-16,0 4 15,0 1-15,0-6 0,0 1 16,0-1-16,0 6 16,0-10-16,0 4 15,0 1-15,-8-1 16,8 6-16,0-6 15,0 15-15,-9-5 0,9 0 16,0 0-16,0-5 16,0-5-16,0 6 15,0-6-15,0 6 16,0-1-16,0 5 0,0-5 16,0 5-16,0 4 15,0-4-15,0-4 16,0-1-16,0 0 15,0-4-15,0-1 0,0-4 16,0 5-16,0 0 16,0-5-16,0 4 15,0-4-15,0 0 16,0-5-16,0 5 16,0 0-16,-8-4 0,8 13 15,0-5-15,0-4 16,0 0-16,0 0 15,0 0-15,-8 0 16,8-4-16,0 3 0,0-3 16,0 4-16,0-5 15,0 5-15,0 0 16,0-5-16,0 5 16,0 0-16,0 5 0,0-5 15,0 4-15,0 1 16,0-5-16,0 9 15,0-9-15,0 0 16,0 0-16,0 9 16,0 5-16,0-5 0,0 5 15,0-4-15,0-1 16,0 5-16,0-10 16,0 1-16,0-5 15,0 0-15,0 5 0,0-10 16,0 9-16,0-8 15,0 8-15,0-8 16,0 8-16,0-8 16,0-1-16,0 5 0,0-10 15,0 6-15,0 4 16,-8-10-16,8 6 16,0-1-16,0 0 15,0-4-15,0 4 16,0-4-16,0 4 0,0-4 15,0 0-15,0-1 16,0 1-16,0 4 16,0-4-16,-9-1 15,9 1-15,0 0 0,0-5 16,0 4-16,0 6 16,0-6-16,0-4 15,0 0-15,0 0 16,0 0-16,0 0 15,0 0-15,0 0 0,0 0 16,0 0-16,0 0 16,0 0-16,0 0 15,0 0-15,0 0 16,0 0-16,0 0 0,0 0 16,0 0-16,0 0 15,0 0-15,0 0 16,0 0-16,0 0 15,0 0 32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23:09.361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15485 4536 0,'0'0'0,"0"0"0,0 0 15,0 0-15,0 0 16,0 0-16,0 0 0,0 0 16,0 0-16,0 0 15,0 0-15,0 0 16,0 0-16,0 0 0,0 0 15,0 0-15,0 0 16,0-107-16,0 70 16,0 4-16,0 0 15,74 1-15,-74 9 16,0-5-16,8 9 0,-8 0 16,0 1-16,0-1 15,0 5-15,0-4 16,0 4-16,0-10 15,0 1-15,0 0 0,0 0 16,0-10-16,0 1 16,0-1-16,0 10 15,0-10-15,0 5 16,0 5-16,0-5 0,0 5 16,0 0-16,0 4 15,0-4-15,0-5 16,0 4-16,0-3 15,0 3-15,0 1 16,0 0-16,0 0 0,0 9 16,0-10-16,0 6 15,0-1-15,0 0 16,-66 6-16,66-6 16,0 5-16,0-5 0,-8 5 15,8-4-15,0-1 16,0 5-16,0-4 15,0-1-15,0 0 16,0-4-16,0 5 0,0-1 16,0 0-16,0 1 15,0-1-15,0-4 16,0 4-16,0 10 16,0-19-16,0 14 15,0 0-15,0 0 0,0 0 16,0 5-16,0-5 15,0 5-15,0-1 16,0 1-16,0-10 16,0 10-16,0 0 0,0-5 15,0 5-15,0-5 16,0 4-16,0 1 16,0 0-16,0-1 15,0-4-15,0 5 0,0-9 16,0 8-16,0-4 15,0 0-15,0 0 16,0 0-16,0 5 16,0-5-16,0 0 15,0-4-15,0 13 0,0-14 16,0 10-16,0-10 16,0 1-16,0-1 15,0 5-15,66 0 16,-66-4-16,8 4 0,-8-5 15,0 10-15,9-14 16,-9 9-16,0 0 16,8 0-16,-8 0 15,0-5-15,8 0 16,-8 1-16,8-1 0,-8 5 16,0 0-16,0 5 15,0-10-15,0 10 16,0 0-16,0-5 15,0 5-15,0-1 0,0 1 16,0 0-16,0 9 16,0-19-16,0 10 15,0-1-15,0 6 16,0-10-16,0 9 16,0-4-16,0 0 0,0 4 15,0-4-15,0 4 16,0 0-16,0 1 15,0-6-15,0 10 16,0-9-16,0 0 0,0-1 16,0 10-16,0-9 15,0 0-15,0 9 16,0-9-16,0-1 16,0 6-16,0-1 15,0-4-15,0 4 0,0 0 16,0 1-16,0-1 15,0-4-15,0 4 16,0 0-16,0-4 16,0 4-16,0-4 0,0 0 15,0 0-15,0-1 16,0 1-16,0 0 16,0-1-16,9-4 15,-9-4-15,0 8 16,0-8-16,8 9 0,-8-1 15,0-18-15,8 10 16,-8 8-16,0-13 16,9 9-16,-9-4 15,0-1-15,0 5 0,0-5 16,0 1-16,0-1 16,0-4-16,0 4 15,0 1-15,0-1 0,0 1 16,0-1-16,0 10 15,0-10-15,0 0 16,0 5-16,0 0 16,0-4-16,0 4 15,0-5-15,0 1 16,0-1-16,0 0 0,0-4 16,0 5-16,0-1 15,0 0-15,0 1 16,0-10-16,0 9 0,0-4 15,0 0-15,0 9 16,0-14-16,0 9 16,0 10-16,0-10 15,0 1-15,0 4 16,0 4-16,-75-8 16,75 9-16,0-1 0,-8 1 15,8 0-15,0-1 16,-8 10-16,8-9 15,0 9-15,0-9 0,0 9 16,0 0-16,0 0 16,0 0 15,0 0-31,0 0 0</inkml:trace>
  <inkml:trace contextRef="#ctx0" brushRef="#br0" timeOffset="2756.899">16304 5173 0,'0'0'0,"0"0"16,0 0-16,0 0 0,0 0 15,0 0-15,0 0 16,0 0-16,0 0 16,0 0-16,0 0 0,0 0 15,0 0-15,0 0 16,0 0-16,0 0 15,0-126-15,66 80 0,-66-1 16,0 10-16,0 0 16,0 14-16,0-5 15,0 0-15,0 0 16,0-5-16,0 5 16,0-9-16,0 0 0,0-5 15,0-4-15,0-6 16,8 11-16,-8 3 15,0 6-15,0-1 16,0 5-16,9 0 0,-9 5 16,0 0-16,0 4 15,8 5-15,-8-4 16,0 4-16,0-5 16,0 5-16,0-4 0,0 4 15,0-5-15,0 0 16,0 1-16,0-1 15,0 1-15,0-1 16,0 0-16,0 1 16,8-5-16,-8 4 0,0 5 15,0-9-15,0 9 16,8-9-16,-8-1 16,0 6-16,0-6 15,0 6-15,9-5 0,-9 9 16,0-5-16,0-4 15,0 9-15,8 0 16,-8-5-16,0 1 16,0 4-16,8 0 0,-8 0 15,0 0-15,8 4 16,-8-4-16,0 5 16,9-5-16,-9 0 15,0 0-15,8 0 0,-8 0 16,0 0-16,8 0 15,-8 1-15,0-1 16,0 4-16,0-4 16,0 0-16,0 5 15,0 0-15,0-5 0,0 4 16,0-3-16,0 3 16,0-4-16,0 5 15,0-5-15,0 0 16,0 0-16,0 9 15,0-18-15,0 14 0,0-5 16,0-5-16,0 1 16,0 4-16,0 0 15,0 0-15,0 0 16,0 0-16,9 5 0,-9-5 16,0 4-16,0 1 15,0-5-15,8 0 16,-8 0-16,0 0 15,8 0-15,-8 0 0,8 5 16,-8 0-16,0-1 16,9-4-16,-9 5 15,0 0-15,8 0 16,-8-1-16,0 1 16,8 4-16,-8-4 0,0 0 15,8 4-15,-8-4 16,9-1-16,-9 1 15,0 0-15,0 0 16,8-1-16,-8 10 0,0-14 16,8 5-16,-8 0 15,0-1-15,0 1 16,9 0-16,-9-1 16,0 6-16,0-10 0,0 9 15,0-4-15,0 0 16,0 4-16,8-4 15,-8-1-15,0 1 16,0-5-16,0 5 0,0-1 16,0-4-16,0 5 15,8-5-15,-8 5 16,0-10-16,8 1 16,-8 8-16,0-8 15,9-5-15,-9 9 0,8-5 16,-8 5-16,0 5 15,8-5-15,-8 0 16,0 4-16,8 1 16,-8-9-16,0 8 0,9-4 15,-9 0-15,8 10 16,-8-10-16,0 4 16,8 1-16,-8 0 15,0 4-15,9-4 0,-9 4 16,0 1-16,0-6 15,8 10-15,-8-9 16,0 0-16,0 9 16,8-10-16,-8 1 15,0 9-15,8-9 0,-8-1 16,0 6-16,9-6 16,-9 6-16,0-1 0,0-4 15,8 4-15,-8-4 16,0 4-16,0-4 15,8 4-15,-8-9 0,9 14 16,-9-9-16,0 0 16,8-1-16,-8 1 15,8-9-15,-8 8 0,8 1 16,-8-5-16,9 0 16,-1 0-16,-8 5 0,8-10 15,-8 10-15,8-10 16,-8 1-16,9-6 15,-1 1-15,-8-5 0,8 5 16,-8 4-16,0-9 16,9 5-16,-9-5 15,0 5-15,0 9 16,0-5-16,0 1 16,0-1-16,0-4 0,0 9 15,8-5-15,-8 10 16,0-5-16,0-4 15,0-1-15,0 10 16,8-10-16,-8 10 0,0-15 16,8 6-16,-8-5 15,9 9-15,-1-14 16,-8 9-16,8-9 16,-8 5-16,0 4 0,8-9 15,-8 19-15,0-19 16,0 19-16,0-10 15,0 1-15,0 4 16,0 0-16,0 0 16,0-5-16,0 10 0,0-10 15,0 1-15,0-1 16,0 10-16,0-5 16,0 0-16,0 5 15,0-5-15,0 4 0,0 1 16,0 0-16,0-1 15,0 1-15,0-10 16,0 10-16,0 0 16,0 0-16,0-1 0,0 1 15,0 0-15,0 4 16,0-4-16,0 9 16,0-10-16,0 1 15,0 9-15,0-9 0,0-1 16,0 1-16,0 9 15,0 0-15,0-9 16,0-56-16,0 65 63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24:44.414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16428 6355 0,'0'0'0,"0"0"16,0 0-16,0 0 16,0 0-16,0 0 0,0 0 15,0 0-15,0 0 16,0 0-16,0 0 16,0 0-16,0 0 0,0 0 15,0 0-15,0 0 16,0 0-16,0 0 15,0 0-15,0 0 16,0 0-16,0 0 0,0 0 16,0 0-16,0 0 15,0 0-15,0 0 16,0 0-16,190 93 16,-148-84-16,-9-4 0,-8-1 15,24 1-15,-16-5 16,9 5-16,-9-5 15,-8 0-15,8 0 16,0 0-16,-8 0 16,-1 0-16,1 0 0,8 0 15,-16 0-15,8 0 16,0 0-16,-1 0 16,1 0-16,8 0 15,-8 0-15,0 0 0,8 0 16,-16 0-16,7 0 15,1 0-15,-8 0 16,8 0-16,-1-38 16,9 29-16,-8 4 15,0-4-15,-8 4 0,7 1 16,-7-5-16,8 4 16,-9 0-16,9-4 15,-8 0-15,8 4 16,-9-4-16,1-5 0,8 4 15,-1-8-15,1 4 16,8 0-16,0 0 16,0-5-16,1 10 15,-1-5-15,0 0 0,0 5 16,-8-1-16,8 1 16,-8 0-16,8-5 15,-8 0-15,16-5 16,-8 5-16,17-4 15,-9-1-15,-8 5 0,0 0 16,-8 0-16,0 0 16,8 0-16,-8 0 15,0 0-15,16-4 0,-8 4 16,0-5-16,0 1 16,-8 8-16,0-4 15,0 0-15,8-4 16,0 4-16,-8 0 15,0 0-15,-1 0 16,-7 5-16,8-5 0,-9 0 16,9 0-16,-8 0 15,-1-5-15,1 5 16,8-9-16,-9 9 16,1-4-16,8-6 0,-9 6 15,1-1-15,7-4 16,1 4-16,0 1 15,8-1-15,-16 5 16,8-5-16,-9 5 16,1 1-16,7-1 0,-7 0 15,0-5-15,7 0 16,-7 5-16,8-9 16,0 0-16,8 0 0,0-5 15,-8 4-15,-1-3 16,1-1-16,0-5 15,0-4-15,0 0 16,-9 4-16,9-4 0,-8 4 16,-1 5-16,9-4 15,0 4-15,-9 5 16,9-5-16,-8 4 16,8 6-16,-1-10 15,-7 5-15,8-1 0,-9 1 16,9 5-16,0-10 15,-8 4-15,-1 6 16,1-10-16,7 9 16,-7-9-16,0 5 0,-1-5 15,1 0 1,-1-4-16,-8 4 0,1 9 16,7 1-16,-7-6 15,-1 1-15,0-5 16,0 10-16,1-6 0,-1-4 15,0 0-15,9 1 16,-9-1-16,0 9 16,9-9-16,-9 10 15,0-10-15,-8 0 0,9 4 16,-1-3-16,0-6 16,0 10-16,1-15 15,-9 1-15,8 5 16,0-6-16,1 6 0,-1-5 15,-8 13-15,8-3 16,0-1-16,1 0 16,-1 4-16,0 1 15,-8 9-15,8-9 0,1 0 16,-1 4-16,0 0 16,1-4-16,-9 0 15,8 4-15,0 1 16,-8 4-16,8-9 15,1 4-15,-9 0 0,8 1 16,0-1-16,1-9 16,-1-4-16,0-6 15,0 1-15,1 5 16,7-6-16,-8 11 16,9-1-16,-9 4 0,1-4 15,-1 5-15,0 0 16,0 4-16,1-9 15,-9 5-15,8 5 16,0-6-16,0-4 0,-8 0 16,9-4-16,-1-19 15,0-5-15,1 5 16,-1 0-16,-8 4 16,8 10-16,-8 9 0,0 0 15,0 0-15,8 5 16,-8 4-16,0 1 15,0-1-15,0 0 16,0 10-16,0-10 16,9 1-16,-9 4 0,0-5 15,8 5-15,-8 0 16,8 5-16,-8-10 16,8 10-16,-8-9 15,0 4-15,9 0 0,-1 0 16,0-5-16,1 5 15,-1-9-15,0-5 16,0 9-16,1-9 16,-9 5-16,8 5 0,-8-1 15,0 0-15,8 1 16,-8-1-16,0 1 16,0-1-16,0-4 15,0 4-15,8 0 16,-8 1-16,0-1 0,0-4 15,0 9-15,0-5 16,9 1-16,-9 4 16,8 5-16,-8-10 15,8 10-15,1-10 0,-9 10 16,8-15-16,0 1 16,0 5-16,-8-6 15,9-4-15,-9 0 16,0 5-16,0 0 0,0 9 15,0-5-15,0 1 16,0-1-16,0 10 16,0-10-16,0 10 15,0-5-15,0 5 0,0-5 16,0 0-16,0 14 16,0-10-16,0-8 15,0 9-15,0-1 16,0 1-16,0 0 15,0 9-15,0-10 0,0 1 16,0 0-16,0 9 16,0-14-16,0 4 15,0 6-15,0-1 16,0-4-16,0 4 16,0 1-16,0-6 0,0 10 15,0-9-15,0 9 16,0-9-16,0 9 15,0-10-15,0 10 16,0-9-16,0 9 0,0-9 16,0-1-16,0 10 15,0-9-15,0 9 16,0-9-16,0 0 16,0 9-16,0-14 0,0 9 15,0 0-15,0 1 16,0-1-16,0 0 15,0 5-15,0-4 16,0 4-16,0 0 0,0 0 16,0 0-16,0-10 15,0 10-15,0 0 16,0 0-16,0 0 62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26:22.162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16684 5387 0,'0'0'0,"0"0"16,0 0-16,0 0 16,0 0-16,0 0 0,0 0 15,0 0-15,0 0 16,0 0-16,0 0 16,0 0-16,0 0 0,0 0 15,0 0-15,0 0 16,0 0-16,0 0 15,0 0-15,0 0 16,0 0-16,0 0 0,0 0 16,174 0-16,-141 0 15,9 0-15,-1 0 16,-8 0-16,0 0 16,0 0-16,-8-37 15,0 28-15,-8 4 0,-1 0 16,9 1-16,0-1 15,-9 0-15,9 1 16,-8-1-16,7-4 16,-7 4-16,8 0 0,0-4 15,-1 0-15,10-1 16,-1 1-16,-9 0 16,1 0-16,0-1 15,0 1-15,-9 0 16,1 4-16,0 0 0,-9 1 15,8-6-15,1 6 16,0-1-16,-1 0 16,1 1-16,-9-6 15,8 6-15,-7-1 0,7 0 16,1 1-16,-9-1 16,9-4-16,-1 4 15,-8-4-15,9 4 16,0-4-16,-9 0 0,8 4 15,1-4-15,-1-1 16,1 6-16,-9-6 16,17-4-16,-17 5 15,17 0-15,-17 0 16,9-1-16,0 1 0,-9 0 16,8-1-16,-7 6 15,7-6-15,-8 6 16,9-6-16,-9 1 15,9 0-15,-1 0 0,-7 4 16,-1-4-16,9 4 16,-1-9-16,-8 9 15,9-4-15,-1-5 16,1 5-16,-9-1 16,17-4-16,-8 5 0,-1 0 15,1-10-15,8 1 16,-9 4-16,1 0 15,-1 4-15,1 1 16,-1-5-16,1 0 0,-9 0 16,9 5-16,-9 0 15,8-5-15,1 4 16,-9-4-16,9 5 16,-1 0-16,1-5 15,0 0-15,-1 5 0,1-10 16,-1 5-16,9 0 15,-8-5-15,7-4 16,1-5-16,-8 0 16,8 1-16,-9 8 0,-8 0 15,9 1-15,-9-1 16,9 5-16,-9 0 16,9 0-16,-9 0 15,0 0-15,9-4 0,-1 4 16,1-10-16,-1-3 15,9-1-15,0 0 16,-9 9-16,1 1 16,0-6-16,-1 6 15,1-1-15,-9 0 0,0 5 16,1 1-16,-1-1 16,8-5-16,-7 0 15,-1 1-15,0-10 0,9 0 16,-1-9-16,1-1 15,-1 6-15,1-5 16,-1 9-16,1 5 16,0-1-16,-1 6 15,-8-1-15,1 0 16,7-4-16,-8 9 0,9-4 16,-9-1-16,9 0 15,-1-9-15,1 5 16,-1-5-16,9 14 15,-8-14-15,-1 5 0,9 0 16,-17 4-16,9-4 16,0 4-16,-9 1 15,0-1-15,0-4 16,1 9-16,7-14 0,-7 5 16,-9 4-16,16-9 15,-8 5-15,1 0 16,-1 0-16,0-1 15,0 10-15,9-14 0,-9-4 16,9 4-16,-1 5 16,-16-1-16,9 6 15,-1 9-15,0-10 16,0-4-16,1 9 0,-1-5 16,-8 5-1,8-4-15,-8-1 0,9 10 16,-9-10-16,8 0 15,-8-9-15,0 5 16,8-5-16,-8 0 0,8-9 16,1 9-16,-9 0 15,8 5-15,-8-5 16,8 10-16,0-6 16,1 6-16,-1-6 0,-8 10 15,8-4-15,1-10 16,-1 9-16,0 1 15,-8 4-15,8-5 16,-8 1-16,9 4 0,-9 0 16,0 4-16,0 1 15,8-10-15,-8 1 16,8 4-16,-8 0 16,8 0-16,-8 5 15,9-10-15,-9 5 0,8 0 16,0-4-16,1-10 15,-1-5-15,0 1 16,0-1-16,1 14 16,-1 1-16,-8-1 15,8-4-15,-8 4 0,9 5 16,-9 0-16,0-4 16,0-1-16,8 1 15,-8-1-15,8-4 16,-8 4-16,0 0 0,0 1 15,8-1-15,-8 1 16,9-1-16,-9-4 16,0 9-16,8-5 15,0 1-15,-8 4 0,8-5 16,1 0-16,-1 1 16,-8-1-16,8-9 15,1 10-15,-9-6 16,8 15-16,0-19 0,0 10 15,-8-1-15,0 10 16,9-10-16,-9 0 16,0 5-16,8-4 15,-8 9-15,0-10 16,0 10-16,0-1 0,0-8 16,0 8-16,0 1 15,0 0-15,8 4 16,-8-4-16,0 0 15,0 9-15,0-10 0,0 1 16,0 0-16,0 9 16,0-10-16,0 10 15,0 0-15,0 0 16,0 0-16,0 0 47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28:01.812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20416 3731 0,'0'0'15,"0"0"-15,0 0 16,0 0-16,0 0 0,0 0 15,0 0-15,0 0 16,0 0-16,0 0 0,0 0 16,0 0-16,0 0 15,0 0-15,0-135 16,0 75-16,75 4 0,-67 14 16,0-5-1,0 5-15,1 15 0,-1-1 16,0 4-16,-8 10 15,9 5-15,-1 4 16,-8-4-16,0 9 0,8-9 16,-8 9-16,0 0 15,0 0-15,0 0 16,0 0-16,8 0 16,-8 0-16,0 37 15,9-4-15,-9 4 0,8 9 16,-8-8-16,0 8 15,0-13-15,0 9 16,8 13-16,-8-22 16,0-5-16,0-5 0,0-9 15,8 0-15,-8-5 16,0 1-16,0-6 16,0 1-16,0-5 15,9 0-15,-1 0 0,0 0 16,1-51-16,7 14 15,1-1-15,-9-4 16,0 5-16,0-5 16,1 0-16,-1 10 15,0-1-15,1-4 0,-9 9 16,16-14-16,-8 14 16,-8-13-16,9 8 15,-9 10-15,8 4 16,-8 5-16,0 0 0,0 14 15,0-9-15,0 9 16,0 0-16,0 0 16,0 0-16,0 0 15,0 0-15,0 65 0,0-14 16,0 5-16,-83 5 16,42 18-16,8-14 15,-9 14-15,9 5 16,17-24-16,-9 1 15,8-15-15,-8 5 0,17-9 16,-8-5-16,-1-4 16,1-1-16,-1-4 15,9-9-15,-1 0 16,1-5-16,0-5 0,8 0 16,0 0-16,-8-9 15,8 5-15,0-5 16,0 0-16,0 0 15,0 0-15,0 0 0,0 0 16,0-56-16,0 14 16,0 1-16,0-25 15,0 6-15,0 4 16,0 10-16,0-6 16,0 11-16,0-11 0,0 1 15,0 14-15,0 9 16,0-5-16,66 6 15,-58 3-15,-8 10 16,0 0-16,0 5 16,0 4-16,0 1 0,0 4 15,0 0-15,0 0 16,0 0-16,0 0 16,0 0-16,0 70 15,0-10-15,-74 14 0,57 6 16,1-1-16,-9-5 15,0 1-15,8-24 16,1-9-16,8-10 16,-1 1-16,9-5 0,-8-5 15,8-9-15,0-5 16,0 0-16,0-4 16,0 0-16,0 4 15,0-9-15,0 0 0,0 0 16,0 0-16,0-46 15,0-6-15,83 1 16,-50-56-16,-17 37 16,1-4-16,8 9 15,-9 4-15,1-8 0,-9 22 16,9 10-16,-9 0 16,0 13-16,-8-13 15,8 14-15,1 0 16,-1 4-16,-8 0 0,8 5 15,-8 5-15,9 0 16,-9 4-16,0 1 16,0 4-16,0 0 15,0 0-15,0 0 0,0 0 16,0 69-16,0 1 16,0 42-16,-75 23 15,59-28-15,7-14 16,1-24-16,0-22 15,-9 9-15,1-10 0,7-4 16,9-9-16,-8-1 16,8-8-16,0-6 15,0 1-15,0-15 16,0 6-16,0-6 0,0-4 16,0 0-16,0 0 15,0 0-15,0 0 16,0-74-16,75 18 15,-59-4-15,1-1 0,-1-36 16,1 8-16,-1 10 16,1 9-16,8 0 15,-9 24-15,-7 4 16,7 0-16,-8 10 0,9-6 16,-9 6-16,0-1 15,1 10-15,-1-5 16,0 14-16,1 0 15,-9 10-15,0-1 16,0 0-16,0 1 0,0 4 16,0 0-16,0 0 15,0 0-15,0 0 16,0 46-16,0-9 16,0 47-16,-83 37 0,50 23 15,16-32-15,1-5 16,7-33-16,-7 1 15,-1-15-15,1-4 16,7-9-16,1-6 16,8-13-16,0-9 0,0-5 15,0-9-15,0-1 16,0 1-16,0-5 16,0 0-16,0-42 15,0-56-15,99 5 0,-32-102 16,-18 55-16,-24 47 15,8-4-15,0 4 16,9-14-16,-18 9 16,1 28-16,-16 19 15,-1 9-15,-8 14 0,0 5 16,0 4-16,0 10 16,0 4-16,0 5 15,0-9-15,0 9 16,0 0-16,0 0 0,0 0 15,0 0-15,0 0 16,0 0-16,0 61 16,0 27-16,0 24 15,0-19-15,-83 121 16,50-28-16,16-70 0,1-42 16,-1-4-16,-7-14 15,7-5-15,9-14 16,-1-9-16,1-9 15,8-10-15,0 1 0,0-10 16,0 4-16,0-4 16,0 0-16,0 0 15,0-42-15,0 0 16,0-23-16,66-46 0,-49-15 16,-1 52-16,-16 8 15,9 1-15,-1 19 16,-8-1-16,0 10 15,0 9-15,8 0 16,-8 0-16,0 10 0,9 4 16,-9-9-16,0 13 15,0-4-15,0 5 16,0 4-16,0 1 0,0-1 16,0 5-16,0 0 15,0 0-15,0 0 16,0 0-16,0 0 15,0 79-15,0 5 16,0 41-16,-67-41 16,59-28-16,0-19 0,8-9 15,0-14-15,0 0 16,0-5-16,0 1 16,0-6-16,0 1 0,0-5 15,0 0-15,0 0 16,0 0-16,0-42 15,0-4-15,0-15 16,0 1-16,0-10 0,0 0 16,74 5-1,-57-28-15,-1 18 0,-16 1 16,0 18-16,0 14 16,0 5-16,0 14 15,0 4-15,0 1 0,0 8 16,9-8-16,-9 8 15,0 1-15,0 0 16,0 4-16,0-4 16,0 9-16,0-5 15,0 5-15,0 0 0,0 0 16,0 0-16,0 0 16,0 0-16,0 0 15,0 37-15,0 10 16,0 13-16,0 1 0,0 4 15,0 0-15,-67-14 16,51-9-16,-9 9 16,0 14-16,-16 5 15,8 9-15,8 0 0,8-23 16,-7 0-16,15 0 16,-7-10-16,7-8 15,-7-1-15,-1-9 16,9 0-16,0 0 15,0-5-15,-1-5 0,1 1 16,0 0-16,8-5 16,0 0-16,-9 0 15,9-10-15,0 10 16,0-9-16,0-1 0,-8 1 16,8 0-16,0-1 15,0-4 32</inkml:trace>
  <inkml:trace contextRef="#ctx0" brushRef="#br0" timeOffset="4326.625">19547 2828 0,'0'0'0,"0"0"0,0 0 15,0 0-15,0 0 16,0 149-16,0-60 16,-91-15-16,58 1 15,-8-1-15,8-23 16,-9 5-16,1 9 0,8 0 16,0 10-16,0-10 15,16-14-15,1-5 16,7 1-16,1-19 15,8-5-15,-8-4 0,8-10 16,0 0-16,0-9 16,0 10-16,0-10 15,0 0-15,0 0 16,0 0-16,0 0 16,0 0-16,0 0 0,0-70 15,0 28-15,0-4 16,0 4-16,0 0 15,66 0-15,-49 5 16,-9-1-16,-8 1 0,8 0 16,0 4-16,1 1 15,-1-1-15,0 1 16,0-1-16,1-9 16,7 5-16,1-23 0,-1 13 15,-7 10-15,7 4 16,-8 1-16,1 9 15,-1-1-15,0 10 16,1-14-16,-1 10 16,-8-1-16,8 1 0,0-6 15,9 6-15,-9-1 16,0 1-16,1-6 16,-1 10-16,0 0 15,-8 5-15,9 4 0,-9 1 16,0-1-16,8 5 15,-8 0-15,0 0 16,0 0-16,0 0 16,0 0-16,0 0 15,0 0-15,0 65 0,0-28 16,0 47-16,-108 32 16,67-41-16,-9-1 15,-8 15-15,9-24 16,-26 28-16,34-19 0,-17 24 15,17-19-15,-1-4 16,17-29-16,1-9 16,-1-13-16,8-1 15,9-9-15,-9 4 0,9-8 16,8-1-16,-8 0 16,0-4-16,8 0 15,-9-5-15,9 4 16,0-4-16,0 0 15,0 0-15,0 0 0,0 0 16,0 0-16,0-56 16,75-4-16,-42 4 15,-8 5-15,8 0 16,16-5-16,-7-5 0,-9 20 16,0-1-16,8 0 15,-8-5-15,9 5 16,7-4-16,1-1 15,-9-8-15,1-1 16,-1 9-16,-16 10 0,-8 4 16,7 10-16,-7 5 15,-1-6-15,9 6 16,-8-1-16,-9 5 0,0 5 16,1 4-16,-1 1 15,0-1-15,-8 5 16,0-5-16,9 5 15,-9 0-15,0 0 16,0 0-16,0 0 16,0 0-16,0 42 0,0-5 15,0 33-15,-75 9 16,34-9-16,-17 4 16,0-8-16,-8 8 0,-9 10 15,-32 65-15,65-75 16,-41 33-16,26-28 15,7-14-15,9-14 16,-1 1-16,9-6 0,-8-4 16,16-9-1,8-15-15,1-4 0,8-5 16,8-9-16,-9 5 16,9-5-16,0 0 15,0 0-15,0 0 0,0 0 16,0 0-16,0 0 15,0-42-15,83 0 16,-9-18-16,-7-10 16,-18 10-16,1-10 0,0-5 15,-9 10-15,0-5 16,-8 24-16,1 4 16,7 0-16,-8 5 15,0-5-15,0 0 16,0 0-16,0 10 0,-8-1 15,17-13-15,-26 13 16,1 10-16,-1 0 16,-8 9-16,1-10 15,-1 15-15,-8 0 0,8 0 16,-8 4-16,9 0 16,-9 5-16,0 0 15,0-4-15,0 4 16,0 0-16,0 0 0,0 0 15,0 0-15,0 46 16,0-13-16,0 4 16,0-5-16,-75 1 15,59-5-15,7 4 16,-7-4-16,7 0 0,1-9 16,8-1-16,-8 1 15,8-10-15,0 1 16,-8-6-16,8 6 15,0-6-15,0-4 0,0 0 16,0 0-16,0 0 16,0 0-16,0 0 15,0 0-15,0-46 16,0 23-16,0-5 16,82 4-16,-65-4 0,-9-4 15,9-5-15,-9-1 16,0-3-16,1-1 15,-1 5-15,0 4 16,-8 10-16,8-1 0,-8 10 16,0 1-16,0 3 15,0 1-15,0 4 16,0 1-16,0 4 16,0-5-16,0 5 0,0 0 15,9 0-15,-9 0 16,0 0-16,0 0 15,0 0-15,0 0 16,0 70-16,0-24 0,0 15 16,-83-5-16,50-1 15,0-8-15,0 4 16,-25 23-16,8 10 16,9 5-16,-1-1 15,1-9-15,8-9 0,0-24 16,8-4-16,0-14 15,9-5-15,-1-4 16,0-5-16,9 0 16,8-9-16,-8-1 0,8 1 15,0-5-15,0 0 16,0 0-16,0 0 16,0 0-16,0 0 15,0 0-15,0-37 0,0 9 16,91-19-16,-25-55 15,17-14-15,-17 37 16,-8 9-16,8-5 16,-8 10-16,0 9 15,-25 10-15,0 4 0,-8 5 16,8-10-16,-8 1 16,8-1-16,-8 1 15,0-1-15,0 10 16,-9 9-16,1-5 15,-1 10-15,-8-5 0,9 5 16,-9 9-16,-8 0 16,9 5-16,-9 0 15,8 9-15,-8-10 16,0 10-16,0-9 0,0 9 16,0 0-16,0 0 15,0 0-15,0 0 16,0 0-16,0 0 15,0 0-15,0 0 0,0 37 16,0-4-16,-75 32 16,42 14-16,0 5 15,0-15-15,-25 15 16,25-47-16,0 10 0,0-5 16,0 0-16,0-1 15,0 1-15,-9 10 16,1-11-16,8-3 15,8-1-15,0 0 16,0-9-16,0 0 0,9-5 16,-9 5-16,9 0 15,-9 0-15,8-5 16,1-4-16,7-5 16,-7-5-16,8 0 0,8-4 15,-9 0-15,9-1 16,0-4-16,0 5 15,0-5-15,0 0 16,0 0-16,0 0 0,0 5 16,0-5-16,0 0 15,0 0-15,0 0 16,0 0-16,91-56 16,-49 5-16,16-33 15,-25 23-15,0 15 0,-17 4 16,9-9-16,8 0 15,-8 9-15,8-9 16,0 13-16,-8-8 16,0-1-16,-9 5 0,1 1 15,-9-6-15,1 10 16,-1 0-16,0 4 16,0 5-16,-8 10 15,9-6-15,-9 10 16,8-4-16,-8-1 0,8 5 15,-8-9-15,8 4 16,1 1-16,-1 4 16,-8 0-16,8 0 15,-8 5-15,0-1 0,0 1 16,9 0-16,-9 4 16,0 0-16,0 5 15,0-4-15,0 4 16,0 0-16,0 0 15,0 0-15,0 0 0,0 0 16,0 0-16,0 42 16,0-33-16,-67 5 15,51 4-15,8 6 16,-9 22-16,0-4 0,1 9 16,-1 5-16,1-5 15,-1-14-15,1 5 16,-1 0-16,1-14 15,-1 0-15,0 0 16,9 0-16,-8-5 0,-1 0 16,1 5-16,-9 5 15,8-5-15,-8 4 16,1-8-16,7 3 16,0 1-16,1-4 0,-1-1 15,1-5-15,8 6 16,-9-10-16,9 4 15,-9 1-15,9 0 16,-9-6-16,9 1 0,0 5 16,-9-5-16,9 0 15,0-5-15,-1 1 16,1-1-16,8 0 16,-8 0-16,0 1 15,-1-6-15,9 1 0,-8 4 16,0 1-16,-1-1 15,1-4-15,-8 4 16,-1 5-16,9-9 0,-9 4 16,9 5-16,-9-5 15,9-4-15,0 4 16,0 0-16,-1-4 16,1 0-16,0-1 15,8 6-15,-8-6 16,8 1-16,-9-5 0,9 5 15,-8-1-15,8 1 16,0 0-16,-8-5 16,8 4-16,-9 1 0,9-5 15,0 5-15,-8-1 16,8-4-16,0 5 16,0-5-16,0 0 15,0 4-15,-8 1 0,8-5 16,0 5-1,0-5-15,-8 0 0,8 4 16,0-4-16,0 0 16,0 0-16,0 0 15,0 0 32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34:00.8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7268 4964 0,'0'0'15,"0"0"-15,0 0 16,0 0-16,0 0 16,0 0-16,0 0 0,0 0 15,0 0-15,0 0 16,0 0-16,0 0 15,0 0-15,0 0 16,0 0-16,0 0 0,0 0 16,0 0-16,0 0 15,0 0-15,0 102 16,-74-93-16,57 1 16,-16 8-16,8-8 0,1 4 15,-10-5-15,10 5 16,-9 0-16,8-5 15,-8 0-15,-1 1 16,1-6-16,0 6 16,0-10-16,0 4 0,-8 1 15,16 0-15,-16-1 16,-1 1-16,9-5 16,-8 5-16,-1-5 15,9 0-15,-8 4 16,8-4-16,0 0 0,8 5 15,0-5-15,-8 0 16,8 0-16,0 0 16,9 0-16,-9 0 15,0 0-15,9 0 0,-9 0 16,0 0-16,-8 0 16,8 0-16,0 0 15,0 0-15,9 0 16,-9 0-16,8-37 15,1 32-15,-1 5 0,1-5 16,-1 5-16,1-4 16,-1-1-16,1 5 15,-1-5-15,-8 5 16,9-4-16,-1 4 0,9 0 16,-9-5-16,9 5 15,-9-5-15,9 5 16,0 0-16,-9-4 15,9 4-15,0 0 0,0-5 16,-9 5-16,9-9 16,-1 9-16,-7-5 15,8 0-15,-9 5 16,1-4-16,7-1 0,-7-4 16,-1 4-16,1-4 15,-1 4-15,0-4 16,1 0-16,8-1 15,-17-4-15,17 10 16,-9-6-16,0-4 0,1 5 16,8 0-16,-9-5 15,1 5-15,-1-1 16,9 1-16,-9 0 16,9-1-16,-9 1 0,9 0 15,-8-1-15,-1-3 16,9 3-16,-9-4 15,1 0-15,-9 0 16,17 5-16,-26-5 0,18 0 16,-9 0-16,8 5 15,1-5-15,-1 5 16,1-5-16,-1 0 16,1 0-16,-1 4 15,9 1-15,0-5 16,-9 0-16,1 0 0,-1 0 15,9 5-15,-9-10 16,1 5-16,-1 0 16,1-4-16,7 4 15,-7 0-15,-9-5 0,8 1 16,1-1-16,-1 1 16,1-6-16,-1 1 15,1 0-15,-1 4 16,9 1-16,0-1 0,-9 0 15,9 10-15,-1-10 16,1 5-16,-8 1 16,16-1-16,-9 0 15,1 4-15,-9-8 0,17 8 16,-8-4-16,0 0 16,-9 1-16,9-6 15,0 0-15,0 5 16,-1 0-16,1 0 15,8 5-15,-8-9 0,-1 4 16,1 0-16,8 0 16,-8-5-16,0 0 15,-1 5-15,1-4 16,0 4-16,0-5 0,-1 1 16,1-1-16,0-4 15,-1 0-15,1-1 16,0-4-16,-9 0 15,9 1-15,0-1 0,-9 0 16,9 4-16,0 1 16,-1 0-16,1 0 15,-8 4-15,7 0 16,9 1-16,-8-10 0,0 9 16,0 1-16,-1-1 15,1-4-15,0 4 16,-1 1-16,1-6 15,0 1-15,-9-5 16,9 5-16,-8 0 0,7-1 16,-7-8-16,7-1 15,1 1-15,0-1 16,0 10-16,8-5 16,-9 5-16,9 4 0,-8-4 15,8 0-15,0 13 16,-8-18-16,-1 10 15,9 4-15,-8-9 16,8-1-16,0 6 16,-8-1-16,8 10 0,-8-10 15,8-4-15,-9 4 16,1 1-16,0-6 16,0 11-16,8-6 15,-9-9-15,1 14 0,8-9 16,-8 0-16,-1 4 15,9-4-15,-8-1 16,8 6-16,0-5 16,-8-1-16,8 6 0,-8-1 15,8 0-15,-9 5 16,9-4-16,-8-1 16,8 1-16,0 4 15,0-5-15,0 0 16,-8 1-16,8-1 0,0 1 15,0-1-15,0 5 16,0 0-16,0 0 16,0 0-16,0 0 15,0 0-15,-8 0 16,8-4-16,0-1 0,0 10 16,0-10-16,0 1 15,0 4-15,0 0 16,0-5-16,-9 5 15,9-4-15,0-1 0,0-9 16,0 5-16,0 4 16,0-4-16,0 0 15,0 4-15,0 0 16,0-4-16,0 9 0,-8-9 16,8 9-16,0 0 15,-8-5-15,8 10 16,0-9-16,0-1 15,0 0-15,0-4 0,0 4 16,0 1-16,0 9 16,0-10-16,0 0 15,0 1-15,0-1 16,-9 10-16,9-5 0,0 0 16,0 0-16,-8 5 15,8-1-15,-8-8 16,8 8-16,0-8 15,-8 8-15,8-8 16,-9 4-16,9-5 16,-8 10-16,0-10 0,8 10 15,-8 0-15,-1-10 16,9 1-16,-8 8 16,0 1-16,8-14 0,-9 13 15,1-8-15,8 8 16,-8 1-16,0-9 15,8 8-15,-9 1 16,9 0-16,-8-1 16,8 1-16,-8 0 15,8 9-15,-8-14 0,8 9 16,-9-4-16,9 4 16,0 1-16,-8-1 15,8-4-15,0 9 0,0 0 16,-8 0-16,-1 0 15,9 0 32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6:41:59.9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7699 15882 0,'0'0'16,"0"0"-16,0 0 0,0 0 15,0 0-15,0 0 16,0 0-16,0 0 16,0 0-16,0 0 0,0 0 15,0 98-15,0-89 16,-67 5-16,59 0 15,8 4-15,-8-4 16,8 5-16,-8 0 16,8 4-16,-9 5 0,9-5 15,0 0-15,0 19 16,-8-5-16,8-4 16,0 4-16,0-4 15,0-1-15,0 6 0,0-6 16,0 5-16,0-13 15,0 4-15,0-1 16,0-3-16,0-1 16,0-4-16,0 4 0,0-5 15,0 1-15,0 0 16,0-1-16,0-4 16,0 0-16,0 0 15,0 0-15,0 0 0,0 0 16,0 0-16,0 5 15,0-5-15,0 9 16,0-5-16,0-4 16,0 5-16,0-5 0,0 5 15,0-10 1,0 9-16,0-4 0,0-4 16,0 8-16,0-8 15,0 8-15,0-4 16,0 5-16,0-5 0,0 4 15,0 1-15,0 0 16,0-1-16,0 5 16,0-4-16,0 4 15,0 1-15,0-6 0,0 1 16,0-1-16,0 6 16,0-10-16,0 4 15,0 1-15,-8-1 16,8 6-16,0-6 15,0 15-15,-9-5 0,9 0 16,0 0-16,0-5 16,0-5-16,0 6 15,0-6-15,0 6 16,0-1-16,0 5 0,0-5 16,0 5-16,0 4 15,0-4-15,0-4 16,0-1-16,0 0 15,0-4-15,0-1 0,0-4 16,0 5-16,0 0 16,0-5-16,0 4 15,0-4-15,0 0 16,0-5-16,0 5 16,0 0-16,-8-4 0,8 13 15,0-5-15,0-4 16,0 0-16,0 0 15,0 0-15,-8 0 16,8-4-16,0 3 0,0-3 16,0 4-16,0-5 15,0 5-15,0 0 16,0-5-16,0 5 16,0 0-16,0 5 0,0-5 15,0 4-15,0 1 16,0-5-16,0 9 15,0-9-15,0 0 16,0 0-16,0 9 16,0 5-16,0-5 0,0 5 15,0-4-15,0-1 16,0 5-16,0-10 16,0 1-16,0-5 15,0 0-15,0 5 0,0-10 16,0 9-16,0-8 15,0 8-15,0-8 16,0 8-16,0-8 16,0-1-16,0 5 0,0-10 15,0 6-15,0 4 16,-8-10-16,8 6 16,0-1-16,0 0 15,0-4-15,0 4 16,0-4-16,0 4 0,0-4 15,0 0-15,0-1 16,0 1-16,0 4 16,0-4-16,-9-1 15,9 1-15,0 0 0,0-5 16,0 4-16,0 6 16,0-6-16,0-4 15,0 0-15,0 0 16,0 0-16,0 0 15,0 0-15,0 0 0,0 0 16,0 0-16,0 0 16,0 0-16,0 0 15,0 0-15,0 0 16,0 0-16,0 0 0,0 0 16,0 0-16,0 0 15,0 0-15,0 0 16,0 0-16,0 0 15,0 0 32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6:51:39.9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7856 14333 0,'0'0'16,"0"0"-16,0 0 0,0 0 16,0 0-16,0 0 15,0 0-15,0 0 16,0 0-16,0 0 15,0 0-15,0 0 0,0 0 16,0 0-16,0 0 16,0 0-16,0 0 15,0 0-15,0 0 16,0 0-16,0 0 0,0 0 16,0 0-16,0 0 15,0 0-15,0 0 16,0 0-16,0 0 15,-124-98-15,107 84 16,17 0-16,-16 5 0,7 0 16,1-10-16,0 0 15,-1 5-15,1-9 16,0 9-16,0-4 16,-1 4-16,1-5 15,0 5-15,0-4 0,-1-1 16,1 5-16,0 0 15,-1 5-15,1-5 16,0 0-16,0 4 16,-1 1-16,1-5 0,0 5 15,0-5-15,-1 5 16,1-1-16,0-4 16,-1 5-16,1-5 15,0 0-15,8 5 0,-8-5 16,-1 0-16,1 0 15,8 0-15,-8-5 16,-1 1-16,9-1 16,-8 1-16,0-1 15,8 0-15,-8 5 0,8-4 16,-9-1-16,9-4 16,0 0-16,0-10 15,0 1-15,0-1 16,0 0-16,0 1 0,0 9 15,0-1-15,0 1 16,0 5-16,0-1 16,67 0-16,-51 1 15,-8-1-15,1-4 16,-1 4-16,0-4 0,1 4 16,7-4-16,-8 4 15,1-4-15,-1 5 16,8-1-16,-7-4 15,7-5-15,-7 9 0,-1-4 16,8 0-16,-7-5 16,-1 0-16,8 0 15,-7 0-15,-1 5 16,9 0-16,-9-1 0,0 6 16,-8-1-16,8 5 15,1-5-15,-1 6 16,-8-6-16,8 0 15,-8 1-15,8-6 16,1 10-16,-9-9 0,8 0 16,-8 4-16,8 1 15,-8 4-15,0 0 16,0 0-16,0 0 16,9-5-16,-9 5 0,0-4 15,0 4-15,0-5 16,0 5-16,0-4 15,0-6-15,8 10 16,-8-9-16,0 0 16,0 4-16,0 1 0,0-6 15,0 10-15,8-4 16,-8 4-16,0-5 16,0 10-16,0-5 15,0 5-15,0-1 0,0 1 16,0 4-16,0-4 15,0 5-15,8-6 16,-8 1-16,0 0 16,0 4-16,0-4 15,0-1-15,0 6 0,0-6 16,0 6-16,0-6 16,0 6-16,0-6 15,0 1-15,0 0 0,0-5 16,0 0-16,0 5 15,0-5-15,0 0 16,0 0-16,0 4 16,0-3-16,0 3 15,0 1-15,0-5 16,0 5-16,0-1 0,0-4 16,0 0-16,0 0 15,0 5-15,0-5 16,0-4-16,0 4 0,0-5 15,0-9-15,0 5 16,0 4-16,0 1 16,0-1-16,0 0 15,0 1-15,0-1 0,0 5 16,0 0 0,0 0-16,0-4 0,0 4 15,0 0-15,0-5 16,9 5-16,-1-4 15,8 4-15,-7 0 0,7 0 16,-7 0-16,7 0 16,-8 0-16,9 0 15,-9 0-15,0 5 16,1-5-16,7 4 0,-7 1 16,-1-5-16,0 5 15,0-5-15,1 5 16,-1-1-16,0-4 15,1 5-15,-1-10 16,0 5-16,0 1 0,1-1 16,-1-10-16,0 6 15,0-1-15,1 0 16,-9 1-16,8-1 16,-8-4-16,0 9 0,8-9 15,-8 4-15,0-4 16,0 4-16,0 5 15,0-4-15,0 4 16,0 5-16,0-1 0,0-4 16,0 5-16,0 4 15,0-9-15,0 10 16,0-1-16,0-4 16,0-1-16,0 6 15,0-1-15,0 0 0,0 1 16,0-1-16,0-4 15,0 4-15,0-4 16,-66 4-16,58 1 16,0-1-16,8 0 0,-9 1 15,1-1-15,0-4 16,-1 4-16,1 0 16,0 1-16,0-1 15,-1-4-15,-7 4 0,7-4 16,-7 4-16,-1 1 15,-7-1-15,7-4 16,0 4-16,-7 0 16,7-4-16,1 4 15,-1-4-15,0 4 0,1 1 16,-1-6-16,9 1 16,-8 0-16,-1-1 15,0 1-15,1 0 16,-1 0-16,9-5 0,-17 0 15,0-5-15,9 0 16,-9-4-16,-8-9 16,8-1-16,0 5 15,9-4-15,-9 4 0,17-5 16,-9 10-16,1 0 16,7-1-16,-7-4 15,7 5-15,-7 0 16,-1-5-16,1-5 15,-1 10-15,1-9 0,7 13 16,-15-9-16,15 5 16,-7 0-16,8-5 15,-1 4-15,1-4 16,0 5-16,-1-5 0,1-4 16,0 4-16,8 0 15,0 5-15,-8-5 16,8 4-16,-9 1 15,9 0-15,-8 9 16,8-5-16,0 1 0,-8-1 16,8 1-16,0 4 15,0-10-15,0 6 16,0-1-16,0-4 16,0 9-16,0-5 0,0 1 15,0 4-15,0-5 16,0 5-16,0-4 15,0 4-15,0 0 16,0 0-16,0-5 0,0 5 16,0-4-16,0-1 15,0 5-15,0-5 16,0 1-16,0-1 16,0 1-16,0-1 15,0 0-15,0 1 0,0-1 16,66 10-16,-66-10 15,8 1-15,-8 4 16,9-5-16,-1 10 16,0-10-16,-8 10 0,8-10 15,1 10-15,-1 0 16,-8-5-16,8 0 16,0 4-16,1-4 15,-1 0-15,-8 5 0,8-5 16,1 0-16,-1 5 15,0 0-15,-8-5 16,8 4-16,1 1 16,-1-5-16,0 5 15,-8-1-15,8 1 0,1-5 16,-9 5-16,8-5 16,0 5-16,1-5 15,-1 0-15,0 0 16,0 0-16,1 0 15,-1-5-15,8 5 0,-7 0 16,-1-4-16,0-1 16,9 1-16,-9 4 15,0 0-15,-8 0 16,9 0-16,-1 4 0,0-4 16,1 5-16,-9-5 15,8 0-15,0 0 16,-8 0-16,8 5 15,1-5-15,-9 5 0,8-1 16,-8 1-16,8 0 16,-8 0-16,8-1 15,1 6-15,-9-6 16,8 1-16,0-5 0,-8 5 16,9-1-16,-9-4 15,8 5-15,0-5 16,0 0-16,1 5 15,-1-5-15,0 0 16,0 0-16,1 5 0,-1-5 16,9 5-16,-9-10 15,0 10-15,0-5 16,1 0-16,-1 4 16,0-4-16,-8 5 0,8 0 15,1 0-15,-1-5 16,-8 4-16,8 1 15,1 0-15,-9-1 16,8-4-16,0 0 16,0 5-16,1 0 0,-9 0 15,8-5-15,0 4 16,-8-4-16,8 0 16,-8 5-16,9 0 15,-1-5-15,-8 4 0,8-3 16,1 3-16,-9 1 15,8-5-15,0 5 16,-8-5-16,8 4 16,1 1-16,-1 0 15,-8-1-15,8 1 0,0 0 16,-8 0-16,9 4 16,-9-4-16,8-1 15,-8 6-15,8-6 16,1 1-16,-1 0 0,-8 4 15,0 0-15,8-4 16,0 0-16,-8 4 16,9-4-16,-9 4 15,8-4-15,-8 0 0,8-1 16,1 6-16,-9-10 16,8 4-16,0 6 15,-8-6-15,8 6 16,-8-6-16,0 1 15,9 0-15,-1 4 0,-8-4 16,8 4-16,0-4 16,-8 0-16,9 4 15,-1 0-15,0-4 16,1 0-16,-1-1 0,0-4 16,9 5-16,-9-5 15,0 0-15,9 0 16,-9 0-16,0 0 15,1 0-15,-1 0 16,0-4-16,0 9 0,1-10 16,-9 10-16,8-10 15,0 10-15,-8-1 16,8-3-16,-8-1 16,0 0-16,9 4 0,-9-4 15,0 10-15,0-10 16,0 4-16,0 1 15,0 0-15,0-5 16,0 5-16,0-5 16,0 4-16,0 1 0,0 0 15,0-5-15,0 4 16,0 1-16,0-5 16,0 5-16,0 0 0,0-5 15,0 4-15,0-4 16,0 0-16,0 5 15,0 0-15,0-1 16,0-3-16,0 3 0,0 1 16,0 0-1,0-1-15,0 6 0,0-6 16,0 6-16,0-6 16,0 6-16,0-6 15,-66 1-15,66 0 0,-9-5 16,9 0-16,0 0 15,-8 0-15,0 0 16,-1 0-16,1 0 16,8 0-16,-8 0 15,0 0-15,-1 0 0,1-4 16,0-1-16,0 5 16,-1 0-16,9-4 15,-8 8-15,0-8 16,-1 8-16,9-4 0,-8 0 15,0 5-15,8 0 16,-8 0-16,8-1 16,-9 1-16,9 4 15,-8 1-15,8-6 0,-8 1 16,8 4-16,-8-4 16,-1 4-16,9 1 15,-8-10-15,8 9 16,-8 0-16,-1 1 15,1-5-15,0 4 0,8-4 16,-8 4-16,-9-9 16,0 9-16,9-4 15,-8 0-15,-1-1 16,1 1-16,-1 0 0,0-1 16,1 1-16,-1 0 15,1 0-15,8-1 16,-17 6-16,8-10 15,9 4-15,-9 1 0,1 0 16,-1-1-16,1-4 16,-1-4-16,-8-1 15,9 5-15,-9-14 16,-8 0-16,8-9 16,-8 5-16,8-1 0,0 1 15,9 8-15,-9-4 16,17 5-16,-9 5 15,1-6-15,7 6 16,-7-6-16,-1-3 0,-8 3 16,9-4-16,-1 0 15,-8-4-15,9 9 16,8-1-16,-9 1 16,1 0-16,7 0 0,1-1 15,0-4-15,-1 0 16,1 1-16,0-6 15,8 5-15,0 0 16,-8-4-16,8-1 16,0 5-16,0 5 0,0-5 15,0 5-15,0-1 16,0-3-16,0-1 16,0 4-16,0-4 15,0 5-15,74-5 0,-57 5 16,-9 0-16,0-1 15,9 6-15,-9-10 16,9 9-16,-9-4 16,8-5-16,1-4 15,-1 4-15,9 0 0,-8 0 16,-1 9-16,1-4 16,-1 0-16,1 4 15,0 5-15,-9 0 16,8 0-16,-7 0 0,7 5 15,-7-5-15,-1 5 16,0-1-16,0 1 16,9 0-16,-9-5 15,9 5-15,-9-5 0,9 0 16,-9 0-16,8 0 16,1 0-16,-1 0 15,-7 5-15,16-5 16,-17 0-16,8 0 15,1 4-15,-9-4 0,9 0 16,-9 5-16,0-5 16,9 0-16,-9 0 15,9 5-15,-17 0 16,16-5-16,-8 0 0,1 0 16,-1 0-16,0-5 15,1 1-15,-1-1 16,0 0-16,0 1 15,1-1-15,-1 1 0,0-1 16,0 0-16,-8 5 16,9 0-16,-1 1 15,-8-6-15,8 10 16,1-5-16,-1 0 16,-8 0-16,8 0 0,-8 4 15,8 1-15,1 0 16,-9 0-16,0-5 15,8 4-15,-8 1 16,0-5-16,8 9 0,-8-9 16,0 0-16,9 5 15,-9-5-15,0 0 16,0 5-16,0 0 16,0-1-16,0-8 15,0 4-15,0 4 0,0-3 16,0 3-16,0-8 15,0 8-15,0-8 16,0-1-16,0 5 16,0 0-16,0 0 0,0 0 15,0 0-15,0 0 16,0-4-16,0 4 16,0 0-16,0 5 15,0-1-15,0 1 0,0 0 16,0-10-16,0 14 15,0-4-15,-67 0 16,67-1-16,-8 6 16,0-5-16,8-1 15,-9 6-15,1-6 0,8 6 16,-8-6-16,0 1 16,-1 4-16,1-4 15,0 0-15,0-1 16,-1 10-16,1-14 0,0 5 15,-9 0-15,9 0 16,0-1-16,-9 1 16,9 0-16,-9-1 15,1 1-15,-1 0 0,9-1 16,-9 1-16,1 0 16,-1 0-16,9-1 15,0 1-15,-9 4 16,9-4-16,-9 0 15,9 4-15,0 0 0,-9-4 16,17 0-16,-16 4 16,7-4-16,1 4 15,0-4-15,0 0 16,-9-1-16,9 1 0,0 0 16,-1-1-16,1 1 15,0-10-15,-1 5 16,1-4-16,-8-1 15,7 1-15,9-1 16,-8 0-16,0 1 0,8-5 16,-9 4-16,9 0 15,-8 1-15,8-1 16,0 10-16,0-10 16,0 1-16,-8 8 0,8-8 15,0 4-15,0 0 16,0 0-16,0 0 15,0 0-15,0 5 16,0-1-16,0 1 16,0 0-16,0-10 0,0 10 15,0-1-15,0-4 16,0 5-16,0 0 16,0-5-16,0 0 15,0 5-15,0-1 0,0 1 16,0-10-16,0 10 15,0 0-15,74-10 16,-74 5-16,9 0 16,-1-4-16,9 4 15,-9-5-15,-8 10 0,8-10 16,0 1-16,1-10 16,-1 0-16,0 5 15,0 4-15,1-9 16,-1 0-16,-8 10 0,8-1 15,-8 0-15,9 5 16,-9-4-16,0-1 16,8 10-16,-8-10 15,0 10-15,8-14 0,-8 4 16,0 10-16,0-10 16,8 10-16,-8-10 15,0 10-15,9-10 16,-1 1-16,-8 8 15,8-4-15,0 0 0,1-4 16,-9 9-16,8-5 16,-8 4-16,8-8 15,1 8-15,-9-8 0,8 8 16,0-13-16,-8 9 16,0-4-16,8-6 15,-8 15-15,9-10 16,-9 1-16,8-10 15,-8 19-15,0-10 16,8 0-16,-8 5 0,0-4 16,0 9-16,0-10 15,0 0-15,8 1 16,-8-1-16,0 5 0,0 0 16,0 0-16,0 5 15,0-10-15,0 10 16,0-10-16,0 10 15,0-9-15,0 8 16,0-4-16,0 0 0,0 10 16,0-15-16,0 10 15,0-1-15,0 1 16,0 0-16,0-10 16,0 19-16,0-9 0,0 0 15,0-1-15,0 1 16,0-5-16,0 0 15,0 9-15,0-13 16,0 9-16,0-10 0,0 10 16,0-1-16,0 1 15,0 0-15,0-10 16,0 10-16,0-5 16,0 0-16,0 9 15,0-4-15,0-38 0,0 47 63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6:59:41.819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7665 13156 0,'0'0'0,"0"0"0,0 0 15,0 0-15,0 0 16,0 0-16,0 0 0,0 0 16,0 0-16,0 0 15,0 0-15,0 0 16,0 0-16,0 0 15,0 0-15,0 0 0,0 0 16,0 0-16,0 0 16,0 0-16,0 0 15,0 0-15,0 0 16,0 0-16,0 0 16,0 0-16,0 0 0,0 0 15,0 0-15,0 0 16,0 0-16,0 0 15,0 0-15,182 0 16,-157 0-16,0 0 0,8 0 16,-8 0-16,0 0 15,8 0-15,0 0 16,-8 0-16,0 0 16,0 0-16,16 0 0,-8 0 15,0 0-15,0 0 16,0 0-16,9 0 15,-9 0-15,8 0 16,-8 0-16,0 0 16,-8 0-16,8 0 0,-8-42 15,-8 37-15,7-4 16,1 4-16,-8 1 16,8-6-16,-9 6 15,1-1-15,8 1 0,-9-1 16,1 0-16,-1-4 15,1 4-15,8 1 16,-1-6-16,1 1 16,0 0-16,-8 4 15,7-4-15,1-5 0,-8 9 16,8-4-16,-9 0 16,1-1-16,-1 6 15,-7-6-15,7 6 16,9-6-16,-9 1 0,1 0 15,0 4-15,-9-4 16,8 4-16,1-4 16,-9 4-16,9-4 15,-1 0-15,-7 4 0,7-9 16,-8 5-16,9-1 16,-9 1-16,9-5 15,-1-5-15,1 10 16,-1 0-16,1 0 15,-1-1-15,1 1 0,0 0 16,-1-1-16,-8 6 16,9-6-16,0 1 15,-9 4-15,8-4 16,-7 4-16,7-4 0,-8 4 16,9-4-16,0 0 15,-9 0-15,8-1 16,1 1-16,-9 0 15,9-5-15,-1 4 0,9-4 16,-8 0-16,7-4 16,1-5-16,0 9 15,-8 0-15,-1 0 16,1 0-16,-1 4 16,1-3-16,-1-6 0,1 10 15,-9-5-15,9 0 16,-9 0-16,9 0 15,-1-5-15,9 1 16,-8-1-16,7-4 0,1-5 16,0-5-16,0 10 15,0-10-15,-9 5 16,1 1-16,-1 8 16,-7-4-16,7-1 0,1 6 15,-9-5-15,8 4 16,1-4-16,0-10 15,-1 10-15,9 0 16,0-10-16,-9 10 16,1 0-16,-1-1 0,1 1 15,0 4-15,-9-4 16,8 0-16,1 0 16,-1-5-16,-7 0 15,7-5-15,1 5 16,-9 5-16,0-9 0,9 4 15,-9 4-15,9 1 16,-9 4-16,9 1 16,-9-5-16,0 4 15,0 0-15,1 5 0,-1 0 16,0-4-16,0 4 16,9-5-16,-17 5 15,8-4-15,1 4 16,-1 0-16,0 0 0,0 0 15,-8 0-15,9-5 16,-1 5-16,0 0 16,0 0-16,1-4 15,-1 4-15,0-5 0,1 5 16,-1-4-16,-8-6 16,8 1-16,0-5 15,1 0-15,-1 5 16,-8 0-16,8 0 15,-8 4-15,8 0 0,-8 1 16,9 4-16,-9-5 16,8 5-16,-8-4 15,0 8-15,8-8 16,-8 4-16,0-5 0,9 5 16,-9-4-16,8 8 15,-8-13-15,8 4 16,-8 6-16,8-6 15,-8 5-15,17-9 16,-17 13-16,17-8 0,-9-5 16,0 9-16,-8-5 15,8 5-15,1-5 16,-1 5-16,0-4 16,-8-5-16,8 4 0,1-4 15,-9 4-15,0-4 16,8 4-16,-8 1 15,8-1-15,-8 5 16,0-5-16,9 1 0,-9 4 16,8 0-16,-8-5 15,8 1-15,-8 4 16,8-5-16,1-4 16,-1 0-16,0 4 15,0-4-15,1 4 0,-1 1 16,9-1-16,-9 0 15,-8 1-15,8 4 16,-8-5-16,8 1 16,1-1-16,-1-4 0,0-1 15,-8 6-15,8-5 16,1-1-16,-9 1 16,8 4-16,-8 1 15,8-5-15,1 4 16,-9-4-16,8 9 0,-8-5 15,8 1-15,-8-1 16,8 0-16,1 5 16,-1-4-16,-8 4 15,8-5-15,0 1 16,-8 4-16,9-10 0,-9 10 16,8 0-16,-8 0 15,0 1-15,0-1 16,8-5-16,-8 10 15,0-10-15,0 5 0,0 0 16,0 0-16,0 0 16,0 0-16,0 5 15,0-5-15,0 0 0,0 0 16,0 5-16,0-5 16,0 5-16,0-10 15,0 5-15,0 0 16,0-5-16,9 5 15,-9 0-15,0 1 16,0-1-16,0 9 0,0-9 16,0 5-16,0 4 15,0-4-15,0-1 16,8 6-16,-8-1 0,0 0 16,0 1-16,0-6 15,0 10-15,0-4 16,0-1-16,0 1 15,0-1-15,0 5 0,0-9 16,0 4 0,8 0-16,-8 5 0,0-4 15,0-6-15,0 1 16,0 4-16,0 1 16,0-1-16,0 0 0,0-4 15,0 0-15,0 4 16,0-9-16,0 5 15,8 0-15,-8-5 16,0 4-16,0-13 16,0 14-16,0-5 0,0 4 15,0-3-15,0 3 16,0 1-16,0 0 16,0-1-16,0 6 15,0-6-15,0 1 0,0 4 16,0-4-16,0 0 15,0 4-15,0-4 16,0 4-16,0 1 16,0-6-16,0 6 0,0 4 15,0-10-15,0 10 16,0-4-16,0 4 16,0-5-16,0 5 15,0-5-15,0 5 47</inkml:trace>
  <inkml:trace contextRef="#ctx0" brushRef="#br0" timeOffset="4549.558">7599 13886 0,'0'0'16,"0"0"-16,0 0 0,0 0 15,0 0-15,0 0 16,0 0-16,0 0 15,0 0-15,0 0 16,0 0-16,0 0 0,0 0 16,0 0-16,0 0 15,0 0-15,0 0 16,0 0-16,0 0 16,0 0-16,0 0 15,0 0-15,0 0 0,0 0 16,0 0-16,0 0 15,0 0-15,0 0 16,0 0-16,0 0 16,0 0-16,0 0 0,0 0 15,0 0-15,0 0 16,0 0-16,182 47 16,-157-47-16,0 0 15,0 0-15,0 0 0,-1 0 16,1 0-16,8 0 15,-8-37-15,8 37 16,0-5-16,0 0 16,1-4-16,-10 4 15,9 5-15,-8-4 0,8-1 16,0 0-16,-8-4 16,0 4-16,8 1 15,0-1-15,0-4 16,1 4-16,-10-4 0,9 4 15,-8-4-15,8 0 16,-8-1-16,0 1 16,8 4-16,-8-9 15,0 10-15,0-10 16,-1 4-16,1 1 0,-8 4 16,8-8-16,-9 8 15,17-9-15,-8 5 16,-8 4-16,7-4 15,1-1-15,0 1 0,-8 4 16,7-4-16,-7 0 16,8-1-16,0 1 15,-1 0-15,-7 0 16,0 4-16,-1-4 16,9-1-16,-9 6 0,1-1 15,0-4-15,16-5 16,-9 4-16,18 1 15,-9-14-15,8 4 16,-8 5-16,1-4 0,-10 4 16,1 0-16,8 0 15,0-5-15,-8 1 16,0 4-16,16-5 16,-8 0-16,9-4 15,-1 0-15,-8 4 0,0 1 16,1-6-16,-1 6 15,0-1-15,-8 1 16,8-1-16,8 0 16,0-8-16,-8-1 0,25 0 15,-16 4-15,-1 6 16,-8-5-16,0-5 16,0 4-16,9-4 15,-17 5-15,16-9 0,-8 4 16,-8-5-16,8 5 15,0 0-15,0 0 16,0 10-16,0 4 16,-8-5-16,0 5 15,0 0-15,8 0 0,-17-4 16,9 4-16,8-5 16,-8-4-16,8 4 15,-8 1-15,8-1 0,-8 1 16,-8 4-16,-1 4 15,1-8-15,8 8 16,-9-4-16,-8 0 16,9 5-16,-9-5 15,9 0-15,-1 0 16,1-4-16,-1-1 0,1-4 16,-1-5-16,1 9 15,0-9-15,-1 5 16,1-5-16,8 5 15,-9 9-15,1-9 0,-1 4 16,1 5-16,-1-4 16,-7 4-16,7-5 15,-8 5-15,1 0 16,7-5-16,1-4 16,-9 5-16,9-6 0,-1 10 15,-8-4-15,9-1 16,-1 1-16,1 4 15,-9-5-15,9 0 0,-1-4 16,1 0-16,-1-5 16,-7 5-16,7-5 15,-7 0-15,7 0 16,-8 0-16,1 0 16,-1 10-16,0-6 0,0 1 15,9 0-15,0 4 16,-9-4-16,8 0 15,-7 4-15,-1 0 16,9-4-16,-9 0 0,8 0 16,-16 4-16,9 5 15,-1-5-15,0 5 16,0 1-16,-8-6 16,9 0-16,-1 5 0,0-4 15,1-6-15,-1 6 16,0-10-16,0 5 15,1-10-15,-1 1 16,8 4-16,-7-10 16,-1 11-16,0-1 0,9 0 15,-9 9-15,0-4 16,1 4-16,-1 5 16,0-4-16,0 4 15,1-5-15,-1-4 0,0 4 16,1 1-16,-1-6 15,-8 6-15,8-1 16,0-4-16,1 9 16,-1-5-16,-8 5 0,8-4 15,0-1-15,1-4 16,-1 0-16,0-5 16,1 0-16,-1 0 15,0 0-15,0-5 16,1 10-16,-9-5 0,0 5 15,8 0-15,-8 4 16,0-4-16,0 4 16,8-4-16,-8 4 15,0-9-15,0 5 16,0 0-16,8 0 0,1-1 16,-9 1-16,8 0 15,0 4-15,1-4 16,-9 9-16,8-5 15,0-4-15,-8 5 0,8-1 16,-8-4-16,0 4 16,9-4-16,-9 0 15,0 4-15,0-4 16,0-5-16,0 9 0,0 1 16,0-1-16,0-4 15,0 9-15,0-5 16,0 5-16,0 0 15,0-4-15,0-1 0,0 0 16,0-4-16,0 5 16,0-6-16,0 1 15,0 9-15,8-4 16,-8 4-16,0-5 16,0-4-16,8 9 0,-8 0 15,0 0-15,9-5 16,-9 1-16,0 4 15,0-5-15,8 0 16,-8-4-16,0 5 0,0-6 16,0 6-16,0-6 15,0 6-15,0-5 16,0 4-16,0-4 16,0 4-16,0 0 0,0 1 15,0-1-15,0-4 16,0 4-16,0-4 15,0 0-15,0 0 16,0 4-16,0-4 16,0 4-16,0 5 0,0-4 15,0-1-15,8 5 16,-8 0-16,0-5 16,8 1-16,-8 4 15,0-5-15,9 5 0,-9-4 16,0 8-16,0-4 15,0 0-15,0 5 16,8-5-16,-8 5 16,0 4-16,0-9 15,0 10-15,0-6 0,0 1 16,0 0-16,0-1 16,0 6-16,0-6 15,0 1-15,0 0 16,0 0-16,0 4 0,0 0 15,0 1-15,0-1 16,50-18-16,-50 23 63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02:40.921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11323 9169 0,'0'0'0,"0"0"16,0 0-16,0 0 0,0 0 15,0 0-15,0 0 16,0 0-16,0 0 16,0 0-16,0 0 0,0 0 15,0 0-15,0 0 16,0 0-16,0 0 16,0 0-16,0-107 0,0 79 15,0 0-15,0 0 16,0 0-16,0 5 15,0 0-15,0 0 16,0 4-16,0-4 0,0 0 16,0 4-1,0-4-15,0 4 0,0 5 16,0-4-16,0 4 16,0 0-16,0 0 15,0 0-15,0 0 0,0 0 16,0 0-16,0-5 15,0 5-15,0 0 16,0 0-16,0-4 16,0 8-16,0-13 0,0 5 15,0-6-15,0-4 16,0 5-16,0-5 16,0 0-16,0 5 15,0 0-15,0-5 16,0 0-16,0 5 0,0-1 15,0 1-15,0 0 16,0 4-16,0-4 16,0 4-16,0 1 15,0-1-15,0 1 16,0 4-16,0 0 0,0-5 16,0 5-16,0-4 15,0 4-15,0 0 16,0 4-16,0-4 15,0 5-15,0 0 0,0-1 16,0-3-16,0 3 16,0 1-16,0-5 15,0 5-15,0-5 16,0 4-16,0-4 0,0 5 16,0 0-16,0-5 15,0 0-15,0 5 16,0-5-16,0 0 15,0 0-15,0-5 16,0 1-16,0-1 0,0 5 16,0-5-16,0 5 15,0-4-15,0 8 16,0-8-16,-67 13 16,67-4-16,-8-5 0,8 5 15,0-1-15,0 1 16,0 0-16,-8-5 15,8 4-15,0-3 16,0-1-16,0 4 0,0-4 16,0 5-16,0 0 15,0-5-15,0 0 16,0 0-16,0 5 16,0-1-16,0-4 0,0 5 15,0-5-15,0 0 16,0 5-16,0-5 15,0 0-15,0 0 16,0 5-16,0-1 16,0-8-16,0 8 0,0-4 15,0 5-15,0-5 16,0 0-16,0 0 16,0-4-16,0-1 15,0 0-15,0-4 0,0-5 16,0 0-16,0 0 15,0 5-15,0 5 16,0-1-16,0 0 16,0 5-16,0 0 15,0 0-15,0 1 0,0-1 16,0 4-16,0-4 16,0 0-16,74 0 15,-74 0-15,0 0 16,9 5-16,-1-5 0,-8 0 15,8 5-15,-8-5 16,9 5-16,-9-5 16,0 0-16,8 0 15,-8 0-15,8 5 16,0-5-16,1 0 0,-9 4 16,8-8-16,-8 8 15,8-4-15,0 5 16,-8-5-16,9 0 15,-9 5-15,8-5 0,0 0 16,-8 0-16,9 0 16,-1-9-16,0 4 15,0 5-15,-8-4 16,9 4-16,-9 0 0,8 0 16,0-5-16,-8 5 15,8 0-15,-8 0 16,9 0-16,-9 0 15,8 0-15,0 1 16,-8 3-16,9-4 0,-9 0 16,8 5-16,-8 0 15,0-1-15,8-4 16,0 5-16,1-9 16,-1 4-16,0-5 0,0 5 15,1 0-15,-1 0 16,0 0-16,1 0 15,-1 5-15,0-10 16,0 10-16,1-5 0,-1 0 16,0 0-16,0 0 15,1 0-15,-1 5 16,0-5-16,1 0 16,-9 0-16,8 0 15,0 0-15,-8-5 0,8 6 16,-8-11-16,9 1 15,-9 4-15,0 1 16,8-5-16,-8-1 16,0 6-16,0-1 0,8 0 15,-8 1-15,0-1 16,0 1-16,0-1 16,0 0-16,0 5 15,0-9-15,0 9 0,0-4 16,0-1-16,0 5 15,0 0-15,0-4 16,0 4-16,0-5 16,0 0-16,0 5 15,0 0-15,0-4 0,0 4 16,-66-5-16,58 5 16,-1 0-16,-7-4 15,8 4-15,-1-5 16,1 1-16,-8-6 0,-1 1 15,0 0-15,9 0 16,-17 4-16,9 0 16,-1-4-16,1 4 15,-9 5-15,8 1 16,1-1-16,-1 0 0,1 4 16,-1 1-16,9-5 15,-9 5-15,1-5 16,-1 0-16,1 5 15,-1-5-15,1 0 0,-9-5 16,-8 0-16,8 5 16,0 0-16,0-4 15,0 9-15,9-5 16,-1 0-16,1 4 0,7 1 16,1 0-16,0-1 15,0 1-15,-1 0 16,1 0-16,0-1 15,8 1-15,-8 0 16,8-1-16,0 1 0,0 0 16,0-5-16,0 0 15,0 0-15,0 0 16,0-5-16,0 5 16,0-14-16,0 10 0,0-1 15,0 1-15,0-1 16,0 0-16,66 5 15,-58-4-15,0 4 16,9-9-16,-9 9 16,0-5-16,9 0 0,-9 1 15,9-1-15,-1 5 16,1-9-16,-9 4 16,9 1-16,-9-5 15,8 9-15,-7-10 0,-1 6 16,0 4-16,9-5 15,-9 5-15,0-4 16,9-6-16,0-4 16,7-4-16,-7-5 0,8 4 15,-9 0-15,-7 1 16,7 4-16,-8 5 16,9-1-16,-9 6 15,0 4-15,1-5 16,-9 5-16,8 0 0,0 0 15,-8 0-15,9 1 16,-1 3-16,-8-8 16,8-1-16,0 5 15,1 0-15,-1-5 0,0 1 16,0 4-16,1 0 16,7 5-16,-16-10 15,9 5-15,-1 5 16,0-10-16,0 10 15,1-10-15,-1 5 0,-8 0 16,8 0-16,0 0 16,1-13-16,-9 13 15,8-14-15,-8 4 0,8 1 16,-8 0-16,9 0 16,-9-1-16,0 1 15,8 5-15,-8-1 16,8-4-16,-8 13 15,0-8-15,8-1 0,-8 1 16,9 8-16,-9-8 16,8 4-16,0-5 15,0 5-15,-8 0 16,9-4-16,-1 8 0,-8-4 16,8 0-16,-8 5 15,9-5-15,-9 0 16,0 5-16,0-5 15,0 5-15,0-1 0,0 1 16,8 0-16,-8-1 16,0 1-16,0-10 15,0 10-15,0 0 16,0-5-16,0 5 16,0-1-16,0 1 0,0-5 15,0 0-15,0 5 16,0-10-16,0 0 15,0 6-15,0-6 16,0 0-16,0 5 0,0 0 16,-75-4-16,67 8 15,0-8-15,-9-1 16,9 5-16,0 0 16,-9 0-16,1 0 0,7 0 15,-7 5-15,8-5 16,-9 10-16,0-15 15,9 10-15,0-1 16,-9 1-16,1 0 16,8-1-16,-1-4 0,-7 5 15,7 5-15,1-10 16,-8 4-16,7 6 16,1-6-16,0 6 15,0-15-15,-1 10 0,9-1 16,-8 1-16,0 0 15,-1 0-15,9-5 16,-8 0-16,8 4 16,-8-8-16,8 4 15,-8-5-15,8 10 0,-9-10 16,9 1-16,-8-1 16,8-4-16,0 4 15,0 1-15,-8-1 16,8 0-16,0 1 0,0-1 15,0 5-15,0 0 16,0-4-16,0 8 16,0-4-16,0 5 15,0 0-15,0-1 16,0 1-16,0 0 0,0 0 16,0-1-16,0 1 15,0 0-15,0-1 16,0 1-16,0 4 15,0-4-15,0 0 0,0 4 16,0-9-16,0 14 16,0-9-16,0 0 15,0-1-15,0 1 16,0 0-16,0-10 0,0 10 16,0-5-16,0 0 15,0 4-15,0-3 16,0-1-16,0 0 15,0 4-15,0-8 0,0-1 16,0 0-16,0-8 16,0-6-16,-8 5 15,8-9-15,0 9 16,-9 0-16,9 5 16,0-5-16,0 9 0,-8 1 15,8-10-15,0 14 16,0-5-16,0 5 15,0 0-15,0 5 16,0 0-16,0-10 0,0 10 16,0-1-16,0 1 15,0 0-15,0-10 16,0 5-16,0 0 16,0 10-16,0-6 15,0-8-15,0 18 0,0-19 16,0 10-16,-8 9 15,8-9-15,0-1 16,0 1-16,0 9 16,0-9-16,0 9 0,0-10 15,0 10-15,0 0 16,0 0-16,0-9 16,0 9 30</inkml:trace>
  <inkml:trace contextRef="#ctx0" brushRef="#br0" timeOffset="5042.442">12622 9276 0,'0'0'0,"0"0"0,0 0 15,0 0-15,0 0 16,0 0-16,0 0 15,0 0-15,0 0 0,0 0 16,0 0-16,0 0 16,0 0-16,0 0 15,0 0-15,0 0 16,0 0-16,0 0 0,0 0 16,0-93-16,0 84 15,0-5-15,0 5 16,0-5-16,0 4 15,0-4-15,0 0 0,0 0 16,0-4 0,0-1-16,0-4 0,0 0 15,0-1-15,0 1 16,0 5-16,-66-1 16,57-4-16,9 4 0,-8 0 15,8 5-15,-8 1 16,8-1-16,0 0 15,0 0-15,0 0 16,0 0-16,0 0 0,0-5 16,0 5-16,-9-4 15,9-1-15,0 0 16,0 5-16,0 0 16,0-4-16,0 4 15,0 5-15,0-5 0,-8 0 16,8 0-16,0 0 15,-8 0-15,8 0 16,0 0-16,0-5 16,-8 1-16,8 4 0,0-5 15,0 5-15,-9-4 16,9-1-16,0 5 16,0-5-16,0 1 15,0-1-15,0 1 16,0-1-16,0 0 0,0-9 15,0 15-15,0-11 16,0 6-16,0 4 16,0-10-16,0 10 15,0 1-15,0-6 0,0 5 16,0 0-16,0-5 16,0 1-16,0 4 15,0-5-15,0 1 16,0-1-16,0-4 15,0 4-15,0 1 0,0-1 16,0-4-16,0 4 16,0-4-16,0 0 15,0-1-15,0-4 16,0 0-16,-8-4 0,8-5 16,0 4-16,-8-4 15,8 4-15,0 5 16,0 0-16,0 1 15,0-6-15,0 10 0,0-5 16,-8 0-16,8 5 16,-9-15-16,1 6 15,8-5-15,0-5 16,0-5-16,0-9 0,0 5 16,0 5-16,0-1 15,0 10-15,0 0 16,0 0-16,0 4 15,0-4-15,0 4 16,66 1-16,-58-6 0,1-3 16,7 3-16,-7-8 15,7-29-15,1 24 16,-1 5-16,1 4 16,-1 9-16,1 1 0,-1 4 15,1 9-15,-9-4 16,9 0-16,-1-1 15,1 6-15,-9-5 16,9 4-16,-1-4 0,1 4 16,-1-4-16,-7 9 15,7-9-15,9 4 16,-8 0-16,-1-4 16,1 9-16,-1 0 15,-8-4-15,1 4 0,7-5 16,-7 0-16,-1 1 15,0-5-15,0 4 16,1 0-16,-1 1 16,-8-1-16,8 5 0,0 0 15,-8-4-15,9 4 16,-9 0-16,8 0 16,-8 0-16,8 0 15,-8-5-15,9 5 16,-1 0-16,0 0 0,0-4 15,-8 4-15,9 0 16,-1 0-16,0 0 16,0 5-16,-8-1 15,9 1-15,-9-5 0,0 5 16,8-1-16,-8-3 16,8-1-16,-8 4 15,0 1-15,9-10 16,-9 10-16,0-5 0,0 0 15,8 5-15,-8-5 16,0 5-16,0-5 16,0-5-16,0 5 15,0-5-15,0 1 16,0-1-16,0 1 0,0-1 16,0 0-16,0 5 15,0-4-15,0 4 16,0-5-16,0 5 15,0 0-15,0 0 0,0 0 16,0 0-16,0 1 16,0-1-16,0 4 15,0-4-15,0 5 16,0-5-16,0 5 0,0-1 16,0 1-16,0 0 15,0 0-15,0-5 16,0 9-16,0-9 15,0 0-15,0 9 0,0-4 16,0-5-16,0 5 16,0 4-16,0-4 15,0 0-15,0 4 16,0-4-16,0 4 16,-66-4-16,57 4 0,9 0 15,-8 1-15,0-1 16,8-4-16,-8 4 15,-1 0-15,9 1 16,-8 4-16,0-5 16,8-4-16,-9 9 0,1-5 15,8 0-15,-8 1 16,0-1-16,8 5 16,-17-9-16,9 4 15,0 1-15,-1 4 0,1-5 16,0 0-16,-1 1 15,1-1-15,0 0 16,0 1-16,-1-1 16,1 0-16,0 1 0,0-1 15,-1 0-15,1-4 16,-9 4-16,9 1 16,-8-6-16,7 1 15,-7 0-15,8 4 16,-9-4-16,0 0 0,9-1 15,-8-4-15,-1 0 16,9 0-16,-9 5 16,9-5-16,0 5 15,-9 0-15,9-5 0,0 4 16,-1 1-16,1 0 16,0-1-16,-1 1 15,1-5-15,8 5 16,-8 0-16,0-5 15,-1 4-15,9 1 0,-8-5 16,0 5-16,8-1 16,0-4-16,-8 5 15,8-5-15,-9-4 16,9 4-16,-8 0 0,8 0 16,0 4-16,0-4 15,-8 1-15,8-1 16,0 0-16,0 0 15,0-5-15,0 0 0,0 5 16,0-4-16,0 4 16,0-9-16,0 9 15,0-10-15,0 1 16,0 0-16,0 0 16,0-5-16,0 4 0,0 1 15,0 5-15,0-1 16,66-4-16,-50-1 15,-7 1-15,7 0 16,1 0-16,-1-1 0,1 1 16,-1 9-16,-7-4 15,7 4-15,-7 0 16,7 0-16,-8 0 16,1 0-16,7-5 15,-7 5-15,7-4 0,-8 8 16,1-8-16,-1 4 15,0 0-15,0 5 16,9-5-16,-17 0 16,8 0-16,9-5 0,-9 5 15,9 0-15,-9-9 16,0 4-16,0 1 16,9-6-16,-9 6 15,1-1-15,-9 5 16,8-4-16,0 4 0,-8 4 15,8-8-15,-8 4 16,9 5-16,-1-5 16,-8 0-16,8 0 0,-8 4 15,8-8-15,-8 8 16,9-8-16,-1 9 16,-8-1-16,0 1 15,8 0-15,-8-1 16,9-4-16,-9 5 0,8 0 15,-8-5-15,0 9 16,8-4-16,-8 0 16,0-1-16,0-4 15,0 5-15,0 0 0,0 4 16,0-9-16,0 9 16,0-4-16,0 0 15,0 4-15,0-4 16,0 0-16,0-1 0,0 1 15,0 0-15,0-1 16,0 1-16,0 0 16,0-5-16,0 0 15,0 0-15,0 0 16,0 5-16,0-10 0,0 5 16,0-5-16,-74 1 15,65 8-15,1-13 16,0 9-16,0 0 15,-1 0-15,1-4 0,0 4 16,-1 4-16,1-8 16,0 9-16,0-10 15,-1 10-15,1-10 16,0 10-16,-9-5 0,9 0 16,0 0-16,-1 9 15,-7 1-15,8-15 16,-1 19-16,1-9 15,0-10-15,0 10 16,-9-1-16,9-4 0,-1 1 16,-7-1-16,8 4 15,-1-4-15,-7 0 16,7 5-16,1 0 16,0-1-16,-9 1 0,9-9 15,0 8-15,0-4 16,-1 0-16,1 0 15,-9 0-15,9 0 16,0-4-16,0 9 16,-1-10-16,9 10 0,-8-15 15,0 1-15,0 5 16,-1-1-16,9 5 16,-8-14-16,8 9 15,0-8-15,0 3 0,0 1 16,0 0-16,0 4 15,0-9-15,0 0 16,0 14-16,0-4 16,0-1-16,0 1 0,0-1 15,0 0-15,0 1 16,0-1-16,0 0 16,0-4-16,0 5 15,0-1-15,0 0 16,0 1-16,0-1 0,0 1 15,0-6-15,0 6 16,0-1-16,0 0 16,0 1-16,0-10 15,0 5-15,0-1 0,0 10 16,0-4-16,0-1 16,0 10-16,0-10 15,0 10-15,0 0 16,0-5-16,0 0 0,0 5 15,0-5-15,0 4 16,0 1-16,0 0 16,0-1-16,66 1 15,-66 0-15,0-1 16,8 1-16,-8 0 0,0 0 16,0-1-16,0 6 15,0-6-15,0 1 16,0 4-16,0 1 15,0-6-15,9 1 0,-9 9 16,0-9-16,0-1 16,0 10-16,0-9 15,0 0-15,0 9 16,0-9-16,0-1 16,0 10-16,0-9 0,0 0 15,0-1-15,0 10 16,0-9-16,0 9 15,0-9-15,0 4 16,0 0-16,0 1 0,0-1 16,0 0-16,0 5 15,0-9-15,0 0 16,0 9-16,0-9 16,0 9-16,0 0 0,0-10 15,0 10-15,0 0 16,0 0-16,0 0 62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03:29.351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13664 9523 0,'0'0'0,"0"0"16,0 0-16,0 0 16,0 0-16,0 0 15,0 0-15,0 0 0,0 0 16,0 0-16,0 0 15,0 0-15,0 0 16,0 0-16,0 0 16,0 0-16,0 0 0,0 0 15,0 0-15,-182-107 16,166 79-16,-9 5 16,0 4-16,9-4 15,-1 4-15,-8 0 0,9 1 16,-9-5-16,0-1 15,8 6-15,-7-1 16,-1 5-16,8 0 16,-8 0-16,9 5 15,8 4-15,-1 1 0,-7-6 16,16 6-16,-9 4 16,1-5-16,0 0 15,0 5-15,8-4 16,-9 4-16,9 0 0,-8-5 15,8 5-15,-8 0 16,8 0-16,-8 0 16,8 0-16,-9 0 15,9 0-15,-8 0 0,8 47 16,0-33-16,-8-5 16,8 5-16,0 0 15,0-5-15,0 5 16,0-5-16,0 1 15,0 4-15,0-5 0,0 0 16,0 5-16,0-5 16,0 5-16,0-4 15,0-6-15,0 6 16,0-1-16,0 0 0,0 1 16,0-1-16,0-4 15,0 4-15,0-5 16,0 6-16,0-6 15,0 1-15,0 4 0,0 1 16,0-1-16,0 5 16,0 0-16,0 0 15,0 0-15,0 0 16,0 0-16,0-5 16,0 0-16,0 1 0,0-1 15,0 0-15,0 5 16,0-5-16,0 1 15,0-1-15,0-4 16,0 4-16,0-4 16,0-1-16,0 1 0,0 0 15,0-5-15,0 4 16,0-4-16,0 0 16,0 0-16,0 0 15,0 0-15,-9 0 0,-7 0 16,-1-51-16,1 19 15,-9 4-15,0-5 16,9 5-16,-9 0 16,0 5-16,8 4 0,-7 1 15,7 4-15,1-5 16,-9 1-16,8 8 16,1-4-16,-9-4 15,16 4-15,-7 0 0,-1 0 16,1 0-16,8 0 15,-1 5-15,1-5 16,0 4-16,-1 1 16,1 0-16,8 0 15,0 4-15,-8 0 0,8 1 16,0-1-16,0 0 16,0 5-16,0-4 15,0 4-15,0-5 16,0 5-16,0 0 0,0 0 15,0 0-15,0 0 16,91 0-16,-66 42 16,8-33-16,8 5 15,1 0-15,-1-9 0,-8 4 16,8 0-16,1-4 16,-9 0-16,0 4 15,0-9-15,-8 5 16,-9-5-16,9 4 15,-8-4-15,-1 0 0,1 0 16,-9 0-16,9 0 16,-1 0-16,1 0 15,-1 0-15,-7 0 16,7 0-16,1 0 0,-9 0 16,0 0-16,1 0 15,7 0-15,-8 0 16,1 0-16,-1 0 15,9 0-15,-9 0 16,0-37-16,9 32 0,-9 1 16,8-1-16,-7 0 15,7 1-15,-7 4 16,7-10-16,-8 6 16,1 4-16,-1-5 0,-8 5 15,8-5-15,-8 5 16,8 0-16,-8 0 15,0 0-15,0-4 16,0 4-16,0 0 0,0-5 16,0 5-16,0-4 15,0-6-15,-74 6 16,49 4-16,0-10 16,1 6-16,-1-6 15,0 6-15,0-6 0,-8 1 16,0-5-16,0 5 15,8-5-15,-8 0 16,8 0-16,0 5 16,-8-5-16,8 4 0,0 1 15,9 0-15,-9-5 16,9 4-16,-1-3 16,0-1-16,9 0 15,-8 0-15,-1-10 16,1 10-16,7-4 0,1 4 15,-9-5-15,9 10 16,0-5-16,0 5 16,8-1-16,0 6 15,-9-1-15,9 0 0,0 1 16,0 4-16,0-5 16,0 5-16,0 0 15,0 0-15,0 0 16,0 0-16,91 0 15,-58 42-15,9-19 0,-1 1 16,1 8-16,-1 5 16,0 5-16,1-5 15,-9 1-15,0-1 16,0 5-16,-8-14 0,-9-10 16,9 5-16,-17-4 15,9 0-15,0-1 16,-9 1-16,0-5 15,9 0-15,-9 4 0,0 1 16,0 0-16,1-1 16,-9 6-16,8 3 15,-8-3-15,0-1 16,0 0-16,0 0 16,0-9-16,0 5 0,0-5 15,0 0-15,0 0 16,0-5-16,-66 5 15,49-9-15,-8 9 0,1-10 16,-9 1-16,-1 0 16,10-5-16,-1 0 15,8 0-15,-8 0 16,9 0-16,-17-42 16,16 23-16,-8 1 15,1-10-15,7 0 0,0 5 16,1-1-16,-1-8 15,-7-1-15,7 1 16,0 8-16,1-8 0,8 4 16,-1-9-16,9 4 15,0-9-15,0 0 16,0-13-16,0-1 16,0 9-16,0 5 15,67 10-15,-51-5 0,9 4 16,0-9-16,16 10 15,-8-1-15,9 0 16,-9 5-16,8 5 16,0 0-16,-7 9 0,7 0 15,0-5-15,-8 15 16,9 4-16,-1 0 16,0 0-16,-7 0 15,-1 0-15,0 56 0,-17-42 16,17 13-16,-8 11 15,0 4-15,0-1 16,-9 15-16,-7-9 16,-1-1-16,-8 1 15,0 4-15,0 5 0,0-5 16,0 0-16,0-14 16,-83 1-16,58-1 15,-8 0-15,8-9 16,-8 5-16,9-1 0,-18 5 15,1-4-15,-9 9 16,9-14-16,8-10 16,-9 1-16,1-5 15,8-5-15,0 0 0,8-9 16,0 5-16,-8-5 16,0 0-16,0 0 15,0 0-15,8-37 16,-16 14-16,7-1 15,1 1-15,0 0 0,0-5 16,8 5-16,1-1 16,-1 6-16,8-1 15,1 1-15,7-1 16,-7-4-16,7 4 0,-7 0 16,8 1-16,-1-1 15,9-4-15,-8 4 16,8-4-16,0-5 15,0-4-15,0-15 0,0-27 16,0 13-16,83 5 16,-67 10-16,9 4 15,-8 9-15,8 1 16,8-1-16,8 5 16,0 0-16,1 5 0,-1 5 15,-8 4-15,0 0 16,9 9-16,-1-4 15,-8 4-15,9 5 16,-1 0-16,-8 0 0,8 0 16,1 0-16,-1 47 15,1-33-15,-1 4 16,-16-4-16,8 0 16,-8 5-16,-1-1 0,1 1 15,-8 4-15,8 5 16,-9 9-16,1 1 15,-9-1-15,0 0 16,9 5-16,-9-10 16,-8 6-16,0-1 0,0 5 15,0-10-15,0-4 16,0 5-16,0-5 16,0 4-16,-74-4 15,49 9-15,0 1 0,-16 17 16,-17 15-16,0-9 15,8-24-15,1-5 16,15-4-16,-7-4 16,0-15-16,8 0 15,8 0-15,-8-9 0,8 0 16,0 0-16,-8 0 16,-8 0-16,7 0 15,1-41-15,0 17 16,-8-4-16,-9-13 0,9 3 15,0 6-15,16-1 16,0 5-16,8 5 16,1 0-16,7 0 15,-7 4-15,8-4 16,-1-5-16,-7 0 0,-1 0 16,9 0-16,-9 5 15,1-5-15,-1-5 16,9 1-16,-8 4 15,7-9-15,1 9 0,0 4 16,-1 6-16,9-1 16,-8 5-16,8 0 15,0 5-15,0 4 16,0-4-16,0 9 0,0 0 16,0 0-16,0 0 15,0 0-15,0 56 16,66-10-16,-33 10 15,-8-5-15,8-9 0,-8 0 16,8 9-16,0 5 16,9 28-16,-9-24 15,-8-8-15,8-1 16,-8-5-16,-9-18 16,1-5-16,-1 5 0,-7-9 15,7 4-15,1-9 16,-9 0-16,0-5 15,9 1-15,-9-1 16,0-4-16,-8 4 0,9-9 16,-9 5-16,8-1 15,-8 1-15,8 0 16,-8-5-16,0 4 16,8-4-16,-8 5 0,0-5 15,0 0-15,0 0 16,0 0-16,0 0 15,0 0-15,0 0 16,0 0-16,0 0 16,0 0-16,0-51 0,0 27 15,0-8-15,-74-15 16,57 1-16,-7 4 16,-1-9-16,0 14 15,0-10-15,0 14 0,9 1 16,-1 4-16,1-9 15,-1 14-15,1-10 16,-1 10-16,0-10 16,1 15-16,-1-20 15,1 15-15,-1-5 0,1-4 16,-1 4-16,1 0 16,-1-5-16,9 15 15,-1-6-15,1 15 16,0-5-16,8 5 0,-8-1 15,8 6-15,-9-6 16,9 10-16,0 0 16,0 0-16,-8 0 15,8 0-15,0 0 16,0 0-16,0 42 0,0-18 16,0-1-16,0 0 15,0 10-15,0 4 16,0 5-16,0-5 15,0 10-15,0-6 0,0-3 16,0 17-16,75 11 16,-75-1-16,8-19 15,0 1-15,-8-15 16,8 1-16,1-1 0,-9-8 16,8-1-16,0 9 15,0-8-15,1 4 16,-1 0-16,9-5 15,-9 0-15,0 0 16,0 1-16,1-1 0,-1-5 16,0-4-16,-8 5 15,9 0-15,-9-5 16,8-5-16,-8 5 0,0-5 16,0 0-16,0 1 15,0-6-15,0 1 16,0 0-16,0-5 15,0 0-15,0 0 16,0 0-16,0 0 16,0 0-16,0 0 0,0 0 15,0 0-15,0 0 16,0-47-16,0 29 16,0-6-16,0 1 0,0-5 15,0-4-15,0-6 16,0-3-16,-66-11 15,49 1-15,9-5 16,-9 5-16,9 9 16,0 10-16,-1-1 15,9 5-15,-8 5 0,8 0 16,-8 4-16,8-9 16,0 10-16,-8-1 15,8 0-15,0 5 0,-9 1 16,9 3-16,0-4 15,0 10-15,-8-1 16,8 0-16,0 1 16,0 4-16,0 0 15,0-5-15,0 5 0,0 0 16,0 0-16,0 0 16,0 0-16,0 0 15,0 0-15,0 47 0,0-15 16,0 10-16,0 23 15,0-4-15,0-20 16,0 1-16,0-9 16,0-1-16,0-4 15,0-4-15,0 3 0,0-8 16,0 4-16,66-9 16,-66 0-16,0 0 15,0 0-15,8 0 16,-8 0-16,0-5 0,0 1 15,0-1-15,0-4 16,0-1-16,9 6 16,-9-10-16,0 9 15,0-9-15,0 5 16,0-5-16,0 0 0,0 0 16,0 0-16,0 0 15,0 0-15,0 0 16,0 0-16,0 0 15,0 0-15,0-52 0,0 20 16,0-5-16,0-15 16,-83-8-16,75 13 15,-1 6-15,1-1 16,8-9-16,0 18 16,0-9-16,0 5 0,0 4 15,0 1-15,0 4 16,-8 5-16,8-1 15,0 6-15,0-6 16,0 6-16,0-5 0,0-1 16,0 6-16,0-1 15,0 5-15,0 0 16,0 0-16,0 0 16,0 0-16,0 0 0,0 0 15,0 5-15,0 0 16,0 4-16,0-4 15,0 0-15,0 9 16,0-5-16,0 5 16,0-5-16,0 5 0,0 0 15,0 0-15,0 0 16,0 0-16,0 0 16,0 0-16,0 42 15,0-19-15,0 1 0,0-1 16,0 9-16,0 1 15,74-10-15,-65 10 16,7-5-16,-8-5 16,9 10-16,0 4 0,-1-5 15,1 6-15,-1 3 16,-7 1-16,7-14 16,-8-4-16,-8-1 15,9-5-15,-9-4 16,0 0-16,0-4 0,8-1 15,-8 0-15,0-4 16,0-1-16,0-4 16,0 5-16,0-5 15,0 0-15,0 0 0,0 0 16,0 0-16,0 0 16,0 0-16,0 0 15,0-42-15,0 24 16,0-6-16,0-3 15,0-1-15,0 4 0,0-4 16,0 1-16,-66 3 16,49-4-16,9 5 15,0 4-15,-9-8 16,9 8-16,-1 0 0,1 1 16,-8-6-16,7 6 15,1-5-15,-8 4 16,7-14-16,1 15 15,0-5-15,-1-1 0,1-4 16,0 5-16,0 0 16,-1 4-16,9 1 15,-8-1-15,8 5 16,-8-5-16,8 10 16,0-9-16,0 8 0,0-4 15,0 5-15,0 0 16,0-1-16,0 1 15,0 0-15,0 4 16,0 0-16,0 1 0,0-1 16,0 1-16,0 4 15,0 0-15,0 0 16,0 0-16,0 0 16,0 0-16,0 0 0,0 0 15,0 0-15,0 0 16,0 51-16,0-19 15,0 15-15,66-5 16,-49 4-16,7-9 16,-15 1-16,7-10 0,1-1 15,-9-3-15,0-6 16,9 1-16,-9 0 16,0-1-16,1 1 15,7 4-15,-7-4 0,-1-1 16,8 5-16,-7-4 15,-1 0-15,8-1 16,-7-4-16,-9 5 16,8-5-16,0 0 15,-8 0-15,9 0 0,-9 0 16,8-5-16,-8 5 16,8 0-16,-8 4 15,0-8-15,8 4 16,-8-5-16,0 5 0,9 0 15,-9-9-15,8 4 16,-8 0-16,8-4 16,-8-1-16,8 1 15,-8 0-15,0-1 0,0 1 16,0-5-16,0 5 16,0-5-16,0 0 15,0 0-15,0 0 16,0 0-16,0 0 15,0 0-15,0 0 0,0-51 16,0 27-16,0-8 16,0 4-16,-74-5 15,66 1-15,-9 4 16,1 0-16,7 0 0,-7 9 16,8-9-16,-9 5 15,9 5-15,-9-6 16,9 1-16,0 4 15,-9-4-15,9-5 16,-9 5-16,9-5 0,0-4 16,-9-6-16,9 6 15,0 4-15,-1 0 16,9 5-16,-8 4 16,8-4-16,-8 0 0,8 9 15,0 0-15,-9 0 16,9 0-16,0 0 15,0 4-15,0-3 16,0 3-16,0 1 16,0-5-16,0 5 0,0 4 15,0-4-15,0 4 16,0 0-16,-8 1 16,8 4-16,0-5 15,0 5-15,0 0 0,0 0 16,0 0-16,0 0 15,0 0-15,0 0 16,0 0-16,0 0 16,0 0-16,0 0 0,0 0 15,0 42-15,0-9 16,0 13-16,0 1 16,0-6-16,0-8 15,0 0-15,75-6 16,-75-3-16,8-1 0,0-4 15,0 4-15,1-5 16,-1-4-16,0 10 16,1-6-16,-1 1 0,0 0 15,0-1-15,1-4 16,-1 5-16,9-1 16,-9-4-16,0 5 15,9-1-15,-9-4 16,8 10-16,-7-10 15,-1 0-15,9 4 0,-9 1 16,0-1-16,0-4 16,1 5-16,7 4 15,-8-13-15,1 4 16,-1 4-16,0-4 0,1 0 16,-9-5-16,8 5 15,0-4-15,-8-1 16,8 0-16,-8 5 15,9-9-15,-9 9 0,8-5 16,-8 0-16,8 5 16,-8 0-16,8-4 15,-8-1-15,9 0 16,-9 5-16,8-5 0,-8 1 16,8-1-16,-8 0 15,0-4-15,9 0 16,-9 4-16,0-4 15,0 4-15,8-4 0,-8-1 16,0 6-16,0-6 16,0 5-16,8-4 15,-8 4-15,0-4 16,0 0-16,0-1 16,8 1-16,-8-5 0,0 9 15,0-4-15,0 0 16,0-5-16,9 32 15,24 43-15,-33-75 47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6:51:39.9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7856 14333 0,'0'0'16,"0"0"-16,0 0 0,0 0 16,0 0-16,0 0 15,0 0-15,0 0 16,0 0-16,0 0 15,0 0-15,0 0 0,0 0 16,0 0-16,0 0 16,0 0-16,0 0 15,0 0-15,0 0 16,0 0-16,0 0 0,0 0 16,0 0-16,0 0 15,0 0-15,0 0 16,0 0-16,0 0 15,-124-98-15,107 84 16,17 0-16,-16 5 0,7 0 16,1-10-16,0 0 15,-1 5-15,1-9 16,0 9-16,0-4 16,-1 4-16,1-5 15,0 5-15,0-4 0,-1-1 16,1 5-16,0 0 15,-1 5-15,1-5 16,0 0-16,0 4 16,-1 1-16,1-5 0,0 5 15,0-5-15,-1 5 16,1-1-16,0-4 16,-1 5-16,1-5 15,0 0-15,8 5 0,-8-5 16,-1 0-16,1 0 15,8 0-15,-8-5 16,-1 1-16,9-1 16,-8 1-16,0-1 15,8 0-15,-8 5 0,8-4 16,-9-1-16,9-4 16,0 0-16,0-10 15,0 1-15,0-1 16,0 0-16,0 1 0,0 9 15,0-1-15,0 1 16,0 5-16,0-1 16,67 0-16,-51 1 15,-8-1-15,1-4 16,-1 4-16,0-4 0,1 4 16,7-4-16,-8 4 15,1-4-15,-1 5 16,8-1-16,-7-4 15,7-5-15,-7 9 0,-1-4 16,8 0-16,-7-5 16,-1 0-16,8 0 15,-7 0-15,-1 5 16,9 0-16,-9-1 0,0 6 16,-8-1-16,8 5 15,1-5-15,-1 6 16,-8-6-16,8 0 15,-8 1-15,8-6 16,1 10-16,-9-9 0,8 0 16,-8 4-16,8 1 15,-8 4-15,0 0 16,0 0-16,0 0 16,9-5-16,-9 5 0,0-4 15,0 4-15,0-5 16,0 5-16,0-4 15,0-6-15,8 10 16,-8-9-16,0 0 16,0 4-16,0 1 0,0-6 15,0 10-15,8-4 16,-8 4-16,0-5 16,0 10-16,0-5 15,0 5-15,0-1 0,0 1 16,0 4-16,0-4 15,0 5-15,8-6 16,-8 1-16,0 0 16,0 4-16,0-4 15,0-1-15,0 6 0,0-6 16,0 6-16,0-6 16,0 6-16,0-6 15,0 1-15,0 0 0,0-5 16,0 0-16,0 5 15,0-5-15,0 0 16,0 0-16,0 4 16,0-3-16,0 3 15,0 1-15,0-5 16,0 5-16,0-1 0,0-4 16,0 0-16,0 0 15,0 5-15,0-5 16,0-4-16,0 4 0,0-5 15,0-9-15,0 5 16,0 4-16,0 1 16,0-1-16,0 0 15,0 1-15,0-1 0,0 5 16,0 0 0,0 0-16,0-4 0,0 4 15,0 0-15,0-5 16,9 5-16,-1-4 15,8 4-15,-7 0 0,7 0 16,-7 0-16,7 0 16,-8 0-16,9 0 15,-9 0-15,0 5 16,1-5-16,7 4 0,-7 1 16,-1-5-16,0 5 15,0-5-15,1 5 16,-1-1-16,0-4 15,1 5-15,-1-10 16,0 5-16,0 1 0,1-1 16,-1-10-16,0 6 15,0-1-15,1 0 16,-9 1-16,8-1 16,-8-4-16,0 9 0,8-9 15,-8 4-15,0-4 16,0 4-16,0 5 15,0-4-15,0 4 16,0 5-16,0-1 0,0-4 16,0 5-16,0 4 15,0-9-15,0 10 16,0-1-16,0-4 16,0-1-16,0 6 15,0-1-15,0 0 0,0 1 16,0-1-16,0-4 15,0 4-15,0-4 16,-66 4-16,58 1 16,0-1-16,8 0 0,-9 1 15,1-1-15,0-4 16,-1 4-16,1 0 16,0 1-16,0-1 15,-1-4-15,-7 4 0,7-4 16,-7 4-16,-1 1 15,-7-1-15,7-4 16,0 4-16,-7 0 16,7-4-16,1 4 15,-1-4-15,0 4 0,1 1 16,-1-6-16,9 1 16,-8 0-16,-1-1 15,0 1-15,1 0 16,-1 0-16,9-5 0,-17 0 15,0-5-15,9 0 16,-9-4-16,-8-9 16,8-1-16,0 5 15,9-4-15,-9 4 0,17-5 16,-9 10-16,1 0 16,7-1-16,-7-4 15,7 5-15,-7 0 16,-1-5-16,1-5 15,-1 10-15,1-9 0,7 13 16,-15-9-16,15 5 16,-7 0-16,8-5 15,-1 4-15,1-4 16,0 5-16,-1-5 0,1-4 16,0 4-16,8 0 15,0 5-15,-8-5 16,8 4-16,-9 1 15,9 0-15,-8 9 16,8-5-16,0 1 0,-8-1 16,8 1-16,0 4 15,0-10-15,0 6 16,0-1-16,0-4 16,0 9-16,0-5 0,0 1 15,0 4-15,0-5 16,0 5-16,0-4 15,0 4-15,0 0 16,0 0-16,0-5 0,0 5 16,0-4-16,0-1 15,0 5-15,0-5 16,0 1-16,0-1 16,0 1-16,0-1 15,0 0-15,0 1 0,0-1 16,66 10-16,-66-10 15,8 1-15,-8 4 16,9-5-16,-1 10 16,0-10-16,-8 10 0,8-10 15,1 10-15,-1 0 16,-8-5-16,8 0 16,0 4-16,1-4 15,-1 0-15,-8 5 0,8-5 16,1 0-16,-1 5 15,0 0-15,-8-5 16,8 4-16,1 1 16,-1-5-16,0 5 15,-8-1-15,8 1 0,1-5 16,-9 5-16,8-5 16,0 5-16,1-5 15,-1 0-15,0 0 16,0 0-16,1 0 15,-1-5-15,8 5 0,-7 0 16,-1-4-16,0-1 16,9 1-16,-9 4 15,0 0-15,-8 0 16,9 0-16,-1 4 0,0-4 16,1 5-16,-9-5 15,8 0-15,0 0 16,-8 0-16,8 5 15,1-5-15,-9 5 0,8-1 16,-8 1-16,8 0 16,-8 0-16,8-1 15,1 6-15,-9-6 16,8 1-16,0-5 0,-8 5 16,9-1-16,-9-4 15,8 5-15,0-5 16,0 0-16,1 5 15,-1-5-15,0 0 16,0 0-16,1 5 0,-1-5 16,9 5-16,-9-10 15,0 10-15,0-5 16,1 0-16,-1 4 16,0-4-16,-8 5 0,8 0 15,1 0-15,-1-5 16,-8 4-16,8 1 15,1 0-15,-9-1 16,8-4-16,0 0 16,0 5-16,1 0 0,-9 0 15,8-5-15,0 4 16,-8-4-16,8 0 16,-8 5-16,9 0 15,-1-5-15,-8 4 0,8-3 16,1 3-16,-9 1 15,8-5-15,0 5 16,-8-5-16,8 4 16,1 1-16,-1 0 15,-8-1-15,8 1 0,0 0 16,-8 0-16,9 4 16,-9-4-16,8-1 15,-8 6-15,8-6 16,1 1-16,-1 0 0,-8 4 15,0 0-15,8-4 16,0 0-16,-8 4 16,9-4-16,-9 4 15,8-4-15,-8 0 0,8-1 16,1 6-16,-9-10 16,8 4-16,0 6 15,-8-6-15,8 6 16,-8-6-16,0 1 15,9 0-15,-1 4 0,-8-4 16,8 4-16,0-4 16,-8 0-16,9 4 15,-1 0-15,0-4 16,1 0-16,-1-1 0,0-4 16,9 5-16,-9-5 15,0 0-15,9 0 16,-9 0-16,0 0 15,1 0-15,-1 0 16,0-4-16,0 9 0,1-10 16,-9 10-16,8-10 15,0 10-15,-8-1 16,8-3-16,-8-1 16,0 0-16,9 4 0,-9-4 15,0 10-15,0-10 16,0 4-16,0 1 15,0 0-15,0-5 16,0 5-16,0-5 16,0 4-16,0 1 0,0 0 15,0-5-15,0 4 16,0 1-16,0-5 16,0 5-16,0 0 0,0-5 15,0 4-15,0-4 16,0 0-16,0 5 15,0 0-15,0-1 16,0-3-16,0 3 0,0 1 16,0 0-1,0-1-15,0 6 0,0-6 16,0 6-16,0-6 16,0 6-16,0-6 15,-66 1-15,66 0 0,-9-5 16,9 0-16,0 0 15,-8 0-15,0 0 16,-1 0-16,1 0 16,8 0-16,-8 0 15,0 0-15,-1 0 0,1-4 16,0-1-16,0 5 16,-1 0-16,9-4 15,-8 8-15,0-8 16,-1 8-16,9-4 0,-8 0 15,0 5-15,8 0 16,-8 0-16,8-1 16,-9 1-16,9 4 15,-8 1-15,8-6 0,-8 1 16,8 4-16,-8-4 16,-1 4-16,9 1 15,-8-10-15,8 9 16,-8 0-16,-1 1 15,1-5-15,0 4 0,8-4 16,-8 4-16,-9-9 16,0 9-16,9-4 15,-8 0-15,-1-1 16,1 1-16,-1 0 0,0-1 16,1 1-16,-1 0 15,1 0-15,8-1 16,-17 6-16,8-10 15,9 4-15,-9 1 0,1 0 16,-1-1-16,1-4 16,-1-4-16,-8-1 15,9 5-15,-9-14 16,-8 0-16,8-9 16,-8 5-16,8-1 0,0 1 15,9 8-15,-9-4 16,17 5-16,-9 5 15,1-6-15,7 6 16,-7-6-16,-1-3 0,-8 3 16,9-4-16,-1 0 15,-8-4-15,9 9 16,8-1-16,-9 1 16,1 0-16,7 0 0,1-1 15,0-4-15,-1 0 16,1 1-16,0-6 15,8 5-15,0 0 16,-8-4-16,8-1 16,0 5-16,0 5 0,0-5 15,0 5-15,0-1 16,0-3-16,0-1 16,0 4-16,0-4 15,0 5-15,74-5 0,-57 5 16,-9 0-16,0-1 15,9 6-15,-9-10 16,9 9-16,-9-4 16,8-5-16,1-4 15,-1 4-15,9 0 0,-8 0 16,-1 9-16,1-4 16,-1 0-16,1 4 15,0 5-15,-9 0 16,8 0-16,-7 0 0,7 5 15,-7-5-15,-1 5 16,0-1-16,0 1 16,9 0-16,-9-5 15,9 5-15,-9-5 0,9 0 16,-9 0-16,8 0 16,1 0-16,-1 0 15,-7 5-15,16-5 16,-17 0-16,8 0 15,1 4-15,-9-4 0,9 0 16,-9 5-16,0-5 16,9 0-16,-9 0 15,9 5-15,-17 0 16,16-5-16,-8 0 0,1 0 16,-1 0-16,0-5 15,1 1-15,-1-1 16,0 0-16,0 1 15,1-1-15,-1 1 0,0-1 16,0 0-16,-8 5 16,9 0-16,-1 1 15,-8-6-15,8 10 16,1-5-16,-1 0 16,-8 0-16,8 0 0,-8 4 15,8 1-15,1 0 16,-9 0-16,0-5 15,8 4-15,-8 1 16,0-5-16,8 9 0,-8-9 16,0 0-16,9 5 15,-9-5-15,0 0 16,0 5-16,0 0 16,0-1-16,0-8 15,0 4-15,0 4 0,0-3 16,0 3-16,0-8 15,0 8-15,0-8 16,0-1-16,0 5 16,0 0-16,0 0 0,0 0 15,0 0-15,0 0 16,0-4-16,0 4 16,0 0-16,0 5 15,0-1-15,0 1 0,0 0 16,0-10-16,0 14 15,0-4-15,-67 0 16,67-1-16,-8 6 16,0-5-16,8-1 15,-9 6-15,1-6 0,8 6 16,-8-6-16,0 1 16,-1 4-16,1-4 15,0 0-15,0-1 16,-1 10-16,1-14 0,0 5 15,-9 0-15,9 0 16,0-1-16,-9 1 16,9 0-16,-9-1 15,1 1-15,-1 0 0,9-1 16,-9 1-16,1 0 16,-1 0-16,9-1 15,0 1-15,-9 4 16,9-4-16,-9 0 15,9 4-15,0 0 0,-9-4 16,17 0-16,-16 4 16,7-4-16,1 4 15,0-4-15,0 0 16,-9-1-16,9 1 0,0 0 16,-1-1-16,1 1 15,0-10-15,-1 5 16,1-4-16,-8-1 15,7 1-15,9-1 16,-8 0-16,0 1 0,8-5 16,-9 4-16,9 0 15,-8 1-15,8-1 16,0 10-16,0-10 16,0 1-16,-8 8 0,8-8 15,0 4-15,0 0 16,0 0-16,0 0 15,0 0-15,0 5 16,0-1-16,0 1 16,0 0-16,0-10 0,0 10 15,0-1-15,0-4 16,0 5-16,0 0 16,0-5-16,0 0 15,0 5-15,0-1 0,0 1 16,0-10-16,0 10 15,0 0-15,74-10 16,-74 5-16,9 0 16,-1-4-16,9 4 15,-9-5-15,-8 10 0,8-10 16,0 1-16,1-10 16,-1 0-16,0 5 15,0 4-15,1-9 16,-1 0-16,-8 10 0,8-1 15,-8 0-15,9 5 16,-9-4-16,0-1 16,8 10-16,-8-10 15,0 10-15,8-14 0,-8 4 16,0 10-16,0-10 16,8 10-16,-8-10 15,0 10-15,9-10 16,-1 1-16,-8 8 15,8-4-15,0 0 0,1-4 16,-9 9-16,8-5 16,-8 4-16,8-8 15,1 8-15,-9-8 0,8 8 16,0-13-16,-8 9 16,0-4-16,8-6 15,-8 15-15,9-10 16,-9 1-16,8-10 15,-8 19-15,0-10 16,8 0-16,-8 5 0,0-4 16,0 9-16,0-10 15,0 0-15,8 1 16,-8-1-16,0 5 0,0 0 16,0 0-16,0 5 15,0-10-15,0 10 16,0-10-16,0 10 15,0-9-15,0 8 16,0-4-16,0 0 0,0 10 16,0-15-16,0 10 15,0-1-15,0 1 16,0 0-16,0-10 16,0 19-16,0-9 0,0 0 15,0-1-15,0 1 16,0-5-16,0 0 15,0 9-15,0-13 16,0 9-16,0-10 0,0 10 16,0-1-16,0 1 15,0 0-15,0-10 16,0 10-16,0-5 16,0 0-16,0 9 15,0-4-15,0-38 0,0 47 63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11:37.190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12522 7280 0,'0'0'0,"0"0"16,0 0-16,0 0 0,0 0 16,0 0-16,0 0 15,0 0-15,0 0 16,0 0-16,0 0 16,0 0-16,0 0 15,0 98-15,0-65 0,0 18 16,67 5-16,-59-10 15,0 10-15,-8-14 16,8-5-16,-8 0 16,9-18-16,-9 0 0,8-6 15,-8 1-15,0-4 16,8-1-16,-8-4 16,0-1-16,0 6 15,0-10-15,0 4 0,0-4 16,0 0-16,0 0 15,0 0-15,0 0 16,0 0-16,0 0 16,0-51-16,0 23 15,0-14-15,0 0 0,0 5 16,0 5-16,0 8 16,-66 1-16,58 5 15,8-1-15,0 0 16,0 5-16,0 0 15,0 0-15,0 1 0,0-1 16,-8 9-16,8-4 16,0-1-16,0 10 15,0-4-15,0 4 16,0-5-16,0 5 0,0 0 16,0 0-16,0 0 15,0 60-15,0 1 16,0 18-16,0-23 15,0-10-15,0 20 0,0-25 16,0-3-16,0 8 16,0 10-16,66-5 15,-58 0-15,-8 0 16,8-18-16,-8-14 0,0 4 16,0-9-16,0-5 15,0-4-15,0-1 16,0 1-16,0 0 15,0-1-15,0-4 16,0 0-16,0 0 0,0-41 16,0 8-16,0 5 15,0-9-15,0 0 16,0-5-16,0-5 16,0 10-16,0-9 0,0-10 15,0-9-15,-66-5 16,66 19-16,-8 9 15,8 5-15,0 9 16,0 4-16,0 6 0,0-1 16,0 5-16,0 5 15,0 4-15,0-4 16,0 4-16,-8 5 16,8 0-16,0-4 15,0 4-15,0 0 0,0 0 16,0 51-16,0 5 15,0 13-15,0-3 16,0-6-16,0 0 16,0-13-16,0 4 0,74-14 15,-74 15-15,8-6 16,-8-13-16,0 4 16,9-5-16,-9-8 15,0-10-15,8-5 16,-8 0-16,0-4 0,0 0 15,0-5-15,0 0 16,8 0-16,-8 0 16,0 0-16,8-61 15,-8 19-15,0-4 0,0-5 16,0-5-16,0-14 16,0-32-16,0 18 15,0 9-15,0 20 16,0 13-16,0 4 15,0 11-15,0-11 0,0 6 16,0 4-16,0 0 16,0 5-16,0-1 15,0 10-15,0-4 16,0 9-16,0-1 0,0 1 16,0 4-16,0 1 15,0 4-15,0 0 16,0 0-16,0 0 15,0 0-15,0 0 0,0 0 16,9 69-16,-1-8 16,0 46-16,0-37 15,-8-1-15,9-17 16,-9-6-16,0-13 16,0 4-16,0-9 0,0-5 15,0 0-15,0-4 16,0-10-16,0 1 15,0-1-15,0-4 16,0-1-16,0-4 0,0 5 16,0-5-16,0 0 15,0 0-15,0 0 16,0-47-16,0-27 16,0-28-16,0 32 15,0 0-15,0 23 0,0 6 16,0 3-16,-75 6 15,75 4-15,-8 9 16,0 1-16,8 4 0,-9 0 16,9 9-16,0 0 15,0 1-15,-8-1 16,8 5-16,0 0 16,0 0-16,0 0 15,-8 0-15,0 42 0,-17 37 16,17 0-16,-1 10 15,9-10-15,0-14 16,0-5-16,0-4 16,0-23-16,0-1 0,0-8 15,0 3-15,0-13 16,0 0-16,0-9 16,0 4-16,0-9 15,0 5-15,0-5 0,0 0 16,0 0-1,0 0-15,0-56 0,0 10 16,-8-71-16,8 34 16,0-6-16,0 5 15,0 15-15,0 8 0,0 19 16,0 0-16,0 10 16,0 18-16,0-5 15,0 10-15,0-5 16,0 9-16,0 1 0,0 4 15,0-5-15,0 5 16,0 0-16,0 0 16,0 0-16,0 37 15,0-4-15,0 37 0,74 37 16,-65 0-16,7-28 16,-7-9-16,-1-10 15,0-13-15,0-6 16,1-3-16,-9-1 15,0-9-15,0-5 0,8-4 16,-8-10-16,0 0 16,0-4-16,0 0 15,0-1-15,0-4 16,0 0-16,8 0 0,-8 0 16,0-79-16,0 9 15,0-102-15,0 93 16,0 5-16,0 18 15,0-5-15,0 10 16,0 9-16,0-4 0,0-1 16,0 10-16,0-5 15,0 5-15,-74 14 16,74-1-16,-9 10 16,9 1-16,0 8 0,0-4 15,0 9-15,0-5 16,0 5-16,0 0 15,0 0-15,0 0 16,0 46-16,0 10 0,0 23 16,0 24-16,67 69 15,-59-70-15,-8-18 16,8-38-16,-8 10 16,0-23-16,8 4 15,-8-9-15,0 0 0,0-14 16,0 0-16,0-5 15,0 0-15,0 1 16,0-10-16,0 4 16,0-4-16,0 0 0,0 0 15,9 0-15,-9-74 16,16-33-16,-7-42 16,-9 75-16,0 27 15,0-9-15,0 14 0,0 10 16,0 4-16,0 5 15,0 4-15,0 5 16,0 0-16,0 5 16,0-5-16,0 9 15,0-4-15,0 4 0,0 5 16,0-4-16,0 4 16,0 0-16,0 0 15,0 0-15,0 0 16,0 69-16,0 57 0,8 0 15,0-29-15,-8-32 16,8-4-16,-8-15 16,0 1-16,0-14 15,0-6-15,0 1 0,0-9 16,0 0-16,0-5 16,0-10-16,0 1 15,0-1-15,0-4 16,0 0-16,0 0 0,0 0 15,0-60-15,0-24 16,0-69-16,0 50 16,0 24-16,0 10 15,0-6-15,0 24 16,0 4-16,0 1 0,0 13 16,0-4-16,0 9 15,0-4-15,0 8 16,0 1-16,-66 14 15,58 4-15,8 0 0,0-4 16,0 9-16,0 0 16,-8 0-16,8 0 15,0 0-15,0 51 16,0-9-16,0 0 16,0 19-16,0 22 0,0 15 15,0-5-15,0-32 16,0-10-16,0-9 15,-9-10-15,9-9 16,0 1-16,0-10 16,0-5-16,0-4 0,0-1 15,0-4-15,0 0 16,-8 0-16,8 0 16,-25-116-16,17 46 15,8-4-15,0-1 0,0-13 16,-8 4-16,8 5 15,-9-9-15,9 23 16,0 23-16,-8 14 16,8 9-16,0 5 0,0 10 15,0-6-15,0 6 16,0-1-16,0 0 16,0 5-16,0 0 15,0 0-15,0 0 0,0 0 16,0 0-16,0 61 15,0-24-15,0 0 16,0 19-16,0-9 16,0 18-16,0 18 15,-16 20-15,16 18 0,0-38 16,0 10-16,0-32 16,0-5-16,-9-5 15,1-9-15,0-5 16,8 0-16,-8-9 0,-1-9 15,9 4-15,0-9 16,-8 0-16,8 5 16,0-1-16,0-9 15,0 1-15,0-1 16,-8 0-16,8 1 0,0-6 16,0 1-16,0 0 15,0-1-15,0 1 16,0 0-16,0-1 15,0-4-15,0 5 0,0 0 16,0-5-16,0 4 16,0 1-16,0-5 15,0 0-15,-9 0 16,9 5-16,0-5 16,0 0-16,0 0 0,0 0 15,0 0 32</inkml:trace>
  <inkml:trace contextRef="#ctx0" brushRef="#br0" timeOffset="5094.981">11314 7741 0,'0'0'0,"0"0"16,0 0-16,0 0 0,0 0 15,0 0-15,0 0 16,0 0-16,0 0 15,0 0-15,0 0 0,0 0 16,0 0-16,0 0 16,0 0-16,0 0 15,0 0-15,0 0 16,0-116-16,0 64 0,0 11 16,-74 8-16,74-4 15,0-14-15,0 9 16,-8 0-16,-1-14 15,9 10-15,-8-6 16,0-8-16,0 18 0,-1 14 16,1 0-16,8 10 15,-8-1-15,-1 5 16,9 9-16,-8 1 16,8 4-16,0-5 0,0 5 15,0 0-15,0 0 16,0 0-16,0 0 15,0 56-15,0-19 16,0 19-16,0 4 16,0 10-16,0 23 0,0 51 15,0-18-15,0-24 16,0-9-16,0-32 16,0-1-16,0 6 15,0-1-15,0-14 16,0-5-16,0-22 0,0-1 15,0-9-15,0 0 16,0-10-16,0 1 16,0 4-16,0-9 15,0 0-15,0 0 0,0 0 16,0-65-16,0 23 16,0-9-16,0-19 15,0 5-15,0 5 16,0-5-16,0-33 0,0 33 15,-8 0-15,8-5 16,0-9-16,0 23 16,0 0-16,0 14 15,0 1-15,0 13 0,0 9 16,0 0-16,0 5 16,0 5-16,0 0 15,0 4-15,0 1 16,0 4-16,0-5 0,0 5 15,0 0-15,0 0 16,0 42-16,0 4 16,0 19-16,0 56 15,0 10-15,0-38 16,0-5-16,0-18 16,0 0-16,0-5 0,0 18 15,0 29-15,0-28 16,0-19-16,0-19 15,0-8-15,0-15 0,66 0 16,-58-13-16,-8-1 16,0-5-16,0-4 15,0 0-15,0 0 16,0 0-16,0-41 0,0-34 16,0-4-16,0 5 15,0 9-15,0 4 16,0 10-16,0-5 15,0 0-15,0 19 0,0-9 16,0-1-16,0 19 16,0-4-16,0 8 15,0 15-15,0 0 16,0-1-16,0 6 16,0-1-16,0 5 0,0 0 15,0 0-15,0 0 16,0 0-16,0 61 15,0 4-15,0 0 16,0 23-16,0-13 0,0 36 16,0-27-16,0-24 15,0 24-15,0-28 16,0-14-16,0-10 16,0-4-16,0 0 15,0-14-15,0 0 0,0 0 16,0-9-16,0-1 15,0-4-15,0 0 16,0 0-16,0 0 16,0-97-16,33-24 0,-8 28 15,8 4-15,-8 24 16,-8-5-16,-1 19 16,-7 5-16,-1-1 15,8 5-15,-7 5 0,-1 9 16,0 0-16,-8 5 15,9 9-15,-9 5 16,0 4-16,0 1 16,8 4-16,-8-5 15,0 5-15,0 0 0,8 0 16,-8 0-16,8 0 16,-8 65-16,9-32 15,-1-6-15,0 11 16,-8-10-16,8 4 0,1 1 15,-9-10-15,8 10 16,-8-6-16,8 6 16,-8-10-16,0-4 15,9-5-15,-9-5 16,0-4-16,0-1 0,0-4 16,0 0-16,0 0 15,0 0-15,0 0 16,0-69-16,0 22 15,0-9-15,8-18 0,-8-28 16,0 4-16,0 33 16,0 14-16,0 4 15,0 14-15,0 6 16,0 8-16,0 0 0,0 10 16,0-10-16,-75 10 15,75 0-15,0 4 16,0 5-16,-8-4 15,8 4-15,0 0 0,0 0 16,-8 0-16,0 0 16,-17 83-16,0 48 15,8-52-15,1 28 16,-1-38-16,9-13 16,-9 33-16,1-10 0,-1-19 15,9-4-15,0-5 16,-1-14-16,9-13 15,-8-6-15,0-4 16,8-9-16,0-1 0,0 1 16,0-5-16,-8 0 15,8 0-15,-9-51 16,1-14-16,8-47 16,0 33-16,0 5 0,0-24 15,0-4-15,0 23 16,-8 13-16,8 1 15,0 19-15,0 9 16,0-1-16,0 10 16,0 5-16,0 5 0,0 4 15,0 4-15,0 6 16,0-6-16,0 6 16,0 4-16,0 0 15,0 0-15,-8 0 0,-1 0 16,1 93-16,-9 18 15,17 6-15,0-15 16,-8-23-16,8 28 16,-8 14-16,8-19 15,0-41-15,0 23 0,0-43 16,-8 1-16,8-14 16,0-9-16,0-5 15,0 0-15,-9-5 16,9 0-16,0-9 0,0 5 15,0-5-15,0 0 16,0 0-16,-8-51 16,0-61-16,8 29 15,0-34-15,0 24 16,0 23-16,0 1 0,0-10 16,0 9-16,-8 14 15,-1 5-15,1 4 16,8 15-16,-8-15 15,8 5-15,0 5 0,0 4 16,0 1-16,0 9 16,0-5-16,0 9 15,0 1-15,0 8 16,0 1-16,0 4 0,0 5 16,0 0-16,0 0 15,0 0-15,0 0 16,0 0-16,0 79 15,0 24-15,0 32 16,0-42-16,0-28 0,0 9 16,0-27-16,0 9 15,0-10-15,0-9 16,0 1-16,0-15 16,0-5-16,0 1 0,0-10 15,0-4-15,0 0 16,0-1-16,0-4 15,0 0-15,0 0 16,0 0-16,0 0 0,0-70 16,0 19-16,0-18 15,0-11-15,0-13 16,0 38-16,0-11 16,0 1-16,0 28 15,0-9-15,0 8 0,0 6 16,0 9-16,0 4 15,0 5-15,0 5 16,0 4-16,0 0 16,0 1-16,0-1 0,0 5 15,0 0-15,0 0 16,0 0-16,0 0 16,0 84-16,0 27 15,0-4-15,0 10 16,0-15-16,0-37 0,0 47 15,82 46-15,-73-70 16,7-4-16,1-14 16,-9-33-16,-8 0 15,8-9-15,1 0 0,-9-14 16,0 0-16,8 0 16,-8-9-16,0-1 15,0-4-15,0 0 16,0 0-16,0 0 15,0 0-15,0-83 0,0-24 16,0 4-16,8 20 16,0 17-16,-8 1 15,9 0-15,-9 0 16,0 19-16,0-20 0,0 6 16,0 4-16,0 5 15,0 9-15,0 14 16,0 0-16,0 14 15,0 5-15,0 4 0,0 1 16,0-1-16,0 5 16,0 0-16,0 0 15,0 0-15,0 0 16,8 74-16,-8-22 0,17 27 16,-1-14-16,-8-23 15,-8 4-15,0 5 16,0 19-16,0 0 15,0-5-15,9 0 0,-9-18 16,8-10 0,-8-5-16,8-8 0,-8-1 15,9-14-15,-9 1 16,0-1-16,0-9 16,0 5-16,0-5 0,0 0 15,8 0-15,0-98 16,0 28-16,1-4 15,-1 9-15,-8-5 16,0 5-16,0-28 0,0 9 16,0-9-16,0 28 15,0 14-15,0 13 16,0 6-16,0 8 16,0 1-16,0 5 0,0 4 15,0 4-15,0 6 16,0-1-16,0-4 15,0 9-15,0 0 16,0 0-16,0 0 0,0 0 16,-75 0-16,75 51 15,-8 47-15,8-29 16,0-3-16,0-11 16,0 1-16,0-14 15,0 5-15,0 8 0,0 29 16,0-9-16,0 4 15,0-28-15,0-14 16,-8-14-16,8-4 16,0-5-16,0-10 15,0 10-15,0-9 0,0-5 16,0 5-16,0-5 16,0 0-16,-8 0 15,-1-93-15,9 23 16,0-9-16,0 9 0,-8-9 15,0 9-15,-9-37 16,9 28-16,0 9 16,-1 15-16,1 13 15,8-5-15,0 19 16,-8-14-16,8 14 0,0-4 16,0 13-16,0 1 15,0 4-15,-8 4 16,8-4-16,0 10 15,0-1-15,0 5 0,0-5 16,0 5-16,0 0 16,0 0-16,0 0 15,0 0-15,-9 66 16,9-11-16,0 29 0,0 0 16,0-14-16,0 9 15,0-28-15,0 9 16,0-4-16,-8 0 15,0 5-15,8-6 0,-9 6 16,9-15-16,0-8 16,-8-10-16,8-10 15,0 1-15,0-5 16,0-5-16,-8 5 16,8-9-16,0 4 0,0 0 15,0-4-15,0-5 16,0 4-16,0 6 15,0-6-15,0-4 16,0 5-16,0 0 0,0-5 16,0 4-16,0-4 15,0 5-15,0 0 16,0-5-16,0 0 16,0 4-16,0-4 0,0 0 15,0 5-15,0-5 16,0 5-16,0-5 15,0 0-15,0 4 16,0-4-16,-8 5 16,8 0-16,0-1 0,0 1 15,0 0-15,0 4 16,0-4-16,0 4 16,0 0-16,0-4 15,0 4-15,0 0 0,0-4 16,0 0-16,-9 4 15,9-4-15,0 4 16,0 0-16,0 1 16,-8-1-16,8 0 0,0 0 15,0-4-15,0 4 16,-8-4-16,8 0 16,0-1-16,0 1 15,0 0-15,0-5 16,0 4-16,0 1 0,0-5 15,0 0-15,0 5 16,-8-5-16,8 0 16,0 0-16,0 4 15,0-4-15,0 0 0,0 5 16,0-5 31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13:24.604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12613 8402 0,'0'0'0,"0"0"16,0 0-16,0 0 15,0 0-15,0 0 16,0 0-16,0 0 16,0 0-16,0 0 0,0 0 15,0 0-15,0 0 16,0 0-16,0 0 15,0 0-15,0 0 16,0 0-16,0 0 16,0 0-16,0 0 0,0 0 15,0 0-15,0 0 16,0 0-16,0 0 16,0 0-16,0 0 0,0 0 15,0 0-15,0 0 16,0 0-16,0 0 15,0 0-15,0 0 16,0 0-16,0 0 16,0 0-16,0 0 0,0 0 15,0 0-15,0 0 16,0 0-16,0 0 16,0 0-16,174 41 15,-165-41-15,7 0 0,1 0 16,-1 0-16,9 0 15,0 0-15,-9 0 16,1 0-16,-1 0 16,1-37-16,0 33 15,-9-1-15,8 5 0,1-5 16,-1 5-16,1-4 16,-9-1-16,9 5 15,-9-5-15,9 5 16,-9 0-16,8-4 0,-7-1 15,7 5-15,-7-5 16,-1 5-16,8-4 16,1 4-16,-9 0 15,9-5-15,-9 5 0,9 0 16,-1-5-16,1 5 16,-1-4-16,1 4 15,-9-5-15,17 0 16,-17 1-16,9 4 0,-1-5 15,1 0-15,-9 1 16,9-6-16,-1 6 16,-8-1-16,9 1 15,-9-1-15,9 0 16,-9-4-16,0 4 0,1 1 16,-1-1-16,0 0 15,0-4-15,1 4 16,-1 1-16,0-1 15,1 0-15,-1-4 0,8 4 16,-7 1-16,-1-1 16,0 1-16,0-1 15,1 0-15,-1 1 16,0-1-16,1 0 0,-1 5 16,8-4-16,-7-1 15,-1-4-15,0 4 16,0 0-16,1 5 15,-1-4-15,0-1 16,9-4-16,-9 4 0,-8 0 16,17 1-16,-9-1 15,0 0-15,1-4 16,-1 5-16,0 4 16,0-5-16,1 0 0,-1-4 15,0 4-15,0 1 16,1-1-16,-1 0 15,9-4-15,-9 4 16,0 1-16,0-6 16,9 6-16,-9-1 0,0 0 15,9 1-15,-9-1 16,1 0-16,-1 1 16,8-1-16,-7 1 15,-1-6-15,0 10 0,0-9 16,1 4-16,-1 1 15,0-1-15,1-4 16,-1 4-16,0 0 16,0-4-16,9 0 0,-9 4 15,0 0-15,1-4 16,7-5-16,1 10 16,-1-6-16,1-4 15,-9 10-15,9-6 16,-9 6-16,9-10 0,-9 4 15,8 6-15,-7-10 16,-1 9-16,0-4 16,1 0-16,-1-1 15,0 1-15,0-5 0,1 0 16,-1 9-16,0-9 16,0 5-16,1 0 15,-1-5-15,0 5 16,1-10-16,-9 14 0,8-4 15,0-5-15,0 9 16,-8-4-16,9 0 16,-1-5-16,-8 4 15,8-3-15,0 3 16,1 1-16,-9-5 0,8 5 16,-8-1-16,8 1 15,1 0-15,-9 4 16,8-4-16,-8-1 15,8 6-15,-8-5 0,8-1 16,1 1-16,-1 0 16,-8-1-16,8 6 15,0-6-15,1 1 16,-9 0-16,8-1 0,0 6 16,1-10-16,-1 5 15,-8 4-15,8-4 16,0-1-16,1 6 15,-9-6-15,8 6 16,0-6-16,0 1 0,1 0 16,-1-1-16,0 1 15,1 0-15,-1 4 16,0-9-16,0 10 16,-8-6-16,17-4 0,-9 5 15,1 0-15,-1-5 16,0 4-16,0-4 15,1 1-15,-1-1 16,0 0-16,0-5 0,9 5 16,-9-9-16,1 4 15,-9 5-15,8-4 16,0-1-16,0 0 16,1 5-16,-9-4 15,8 4-15,-8 5 0,8-5 16,-8 0-16,8 4 15,-8-8-15,9 4 16,-9 0-16,8 0 16,-8-5-16,8 5 0,1-4 15,-9-1-15,8 5 16,0-4-16,-8 4 16,8 0-16,1 0 15,-1 0-15,-8 0 16,8 0-16,0 0 0,-8 0 15,9-5-15,-1 5 16,-8 0-16,8 0 16,-8 0-16,9 1 15,-9-1-15,0-5 0,8 0 16,-8-4-16,0 0 16,8 0-16,-8 4 15,0 0-15,0 1 16,8-6-16,-8 6 0,0 4 15,0-5-15,0 5 16,9 0-16,-9 0 16,0-4-16,8 4 15,0 0-15,0 0 16,1 0-16,-9 5 0,8-5 16,0-10-16,1 11 15,-9-1-15,8 4 16,0-4-16,-8 5 15,8 4-15,-8-9 16,0 5-16,9 4 0,-9-4 16,8 0-16,-8 0 15,0 4-15,8-4 16,-8-1-16,8 1 16,-8 0-16,0-1 0,0 6 15,9-6-15,-9 1 16,0 4-16,8-4 15,-8 0-15,0-5 16,8 5-16,-8-5 0,0 0 16,9-14-16,-9 0 15,0 9-15,8-4 16,-8 0-16,8-1 16,-8 1-16,8-5 0,1 5 15,-9 4-15,8 5 16,-8-4-16,8 4 15,-8 0-15,9-5 16,-9 5-16,8 0 0,0 5 16,-8-5-16,0-4 15,8 4-15,-8 4 16,0 1-16,9-5 16,-9 5-16,0-5 15,0-5-15,8 5 16,-8 5-16,0 0 0,8-5 15,-8 4-15,0-4 16,8 0-16,-8 0 16,0 1-16,9 3 0,-9-4 15,0 5-15,8-10 16,-8 10-16,8-5 16,-8 0-16,0-9 15,9-10-15,-9 15 0,8-1 16,-8-4-16,0 4 15,0 1-15,0 4 16,8 0-16,-8-10 16,0 15-16,8 0 0,-8-5 15,0 0-15,9 0 16,-9 5-16,0-1 16,8-8-16,-8 8 15,0-4-15,0 5 16,0-5-16,8 0 0,-8 5 15,0 0-15,0-5 16,0 0-16,0 0 16,0 4-16,0 1 15,0 0-15,0 0 16,0-5-16,0 4 0,0 1 16,0 0-16,0-1 15,0 1-15,0 0 16,0-1-16,0 1 15,0 0-15,0 0 0,0-1 16,0-4-16,0 0 16,8 0-16,-8 0 15,0 0-15,0 1 16,0-1-16,0 0 0,0-5 16,0 0-16,0-4 15,0 0-15,0 14 16,0-5-16,0-10 15,0 10-15,0 0 0,0 1 16,0-1-16,0 0 16,0 4-16,0-4 15,0 0-15,0 10 16,0-6-16,0-4 16,0 5-16,0 0 0,0 0 15,0-1-15,0-4 16,0 0-16,0 5 15,0 0-15,0-1 16,0 1-16,0-5 0,0 5 16,0 0-16,0-1 15,0 6-15,0-6 16,0 1-16,0 0 16,0-1-16,0 1 15,0 0-15,0 4 0,0 0 16,0-4-16,0 0 15,0 0-15,0-1 16,0-4-16,0 5 16,0 0-16,0-1 0,0 1 15,9-10-15,-9 10 16,0 0-16,0-5 16,0 5-16,0-5 15,0 0-15,0 4 0,8-8 16,-8 4-16,0 0 15,0 0-15,0 0 16,0 5-16,0-5 16,0 0-16,0 9 15,0-4-15,0-1 0,0 6 16,0-1-16,0 1 16,0-1-16,0 0 15,0 1-15,0 4 16,0 0-16,0 0 0,0 0 15,0 0-15,0 0 63</inkml:trace>
  <inkml:trace contextRef="#ctx0" brushRef="#br0" timeOffset="3994.144">12506 9271 0,'0'0'16,"0"0"-16,0 0 0,0 0 16,0 0-16,0 0 15,0 0-15,0 0 16,0 0-16,0 0 16,0 0-16,0 0 0,0 0 15,0 0-15,0 0 16,0 0-16,0 0 15,0 0-15,0 0 16,0 0-16,0 0 0,0 0 16,0 0-16,0 0 15,0 0-15,0 0 16,0 0-16,0 0 16,0 0-16,0 0 15,0 0-15,0 0 0,0 0 16,0 0-16,0 0 15,0 0-15,182 0 16,-174 0-16,9 0 16,-9 0-16,9 0 0,-1 0 15,-8 0-15,9 0 16,-9 0-16,9 0 16,-9 0-16,9 0 15,-1 0-15,9 0 16,-8 0-16,-1 0 0,1 0 15,7 0-15,1 0 16,-8 0-16,8 0 16,-9 0-16,9 0 15,-8 0-15,-1 0 0,1 0 16,-1 0-16,1-37 16,-9 33-16,17-1 15,-17 5-15,9-5 16,-1 1-16,1-1 0,-1 0 15,1 1-15,-1-1 16,1 0-16,0-4 16,-1 4-16,1 1 15,-1-1-15,9 0 16,-8 1-16,-1-5 0,1 4 16,-1-4-16,1 4 15,-1 0-15,9-4 16,0 4-16,-9-4 15,1 4-15,8-4 16,-9 0-16,-7 4 0,7 0 16,1 1-16,-1-1 15,-7-4-15,7 4 16,1-4-16,-1 4 16,1-4-16,-9 4 0,9-4 15,-1 0-15,1-1 16,-1 1-16,1-5 15,-1 5-15,9-5 0,-8-5 16,8 5-16,-1-4 16,1 4-16,-8 0 15,8 0-15,-1 0 16,1 0-16,0 0 16,-8 0-16,7 5 0,-7-5 15,-1 4-15,1 1 16,8-5-16,-9 5 15,1 0-15,8-1 16,-9 1-16,9-5 0,0 5 16,0-5-16,0 4 15,-1 1-15,1-5 16,-8 5-16,8 0 16,-9-5-16,9 0 15,0 0-15,-9 0 16,9 0-16,0 0 0,0 0 15,0 5-15,-1-1 16,-7-4-16,8 5 16,0-5-16,0-5 0,8 1 15,-9-5-15,10-1 16,-1-4-16,-9 5 16,1-5-16,0 0 15,0-4-15,8 4 0,-8 0 16,-9 0-1,9-5-15,0 10 0,-8 5 16,7-6-16,-7-4 16,-1 0-16,9 1 0,-8-1 15,-1 0-15,9 9 16,-8-4-16,-1 4 16,9-9-16,-8 10 15,-1-1-15,9-13 16,0 8-16,-9-4 0,9-4 15,-8-5-15,-1 9 16,1-5-16,-1 5 16,-7 10-16,-1-1 15,9 0-15,-9 1 16,8-5-16,1 4 0,-9 0 16,9 1-16,8-6 15,-9 1-15,9 9 16,-17-4-16,17-6 15,-17 10-15,9-9 0,-1 9 16,-7 0-16,7 0 16,-7-4-16,-1 8 15,0-8-15,0 4 16,9 0-16,-9-9 0,0 9 16,9-10-16,-9-4 15,9-4-15,-1 4 16,-7 0-16,7 0 15,1 10-15,-9-6 16,9-4-16,-9 10 0,8-1 16,1 1-16,-9-6 15,9 6-15,-9-1 16,9 0-16,-9 1 16,0-5-16,9 4 0,-9 5 15,0-9-15,9 9 16,-9-5-16,0 1 15,9-1-15,-9 0 16,9-4-16,-9 5 0,9-6 16,-9 6-16,0-10 15,9 9-15,-9-4 16,0 0-16,0 4 16,1 0-16,-1-9 15,-8 5-15,8 5 0,1-6 16,-1 1-16,0 0 15,0 0-15,1 4 16,-1-4-16,8-5 16,-7 0-16,-1 9 0,0 1 15,1 4-15,-1-5 16,0 0-16,0 1 16,-8-1-16,9-4 15,-1 4-15,-8 1 0,0-5 16,8 4-16,-8-4 15,0-5-15,8 0 16,-8 0-16,0 0 16,9 0-16,-9 5 0,8 0 15,-8-1-15,0 1 16,8 0-16,-8 0 16,9-1-16,-9 1 15,8-5-15,-8 0 16,8 10-16,-8-1 0,0 0 15,0-4-15,8 5 16,-8-6-16,0 1 16,0 4-16,0-4 15,0 5-15,0-6 0,0-4 16,0 10-16,0-6 16,0 1-16,0 0 15,0 0-15,0-5 16,0 5-16,0 4 0,0 0 15,0 1-15,0-1 16,0 0-16,0 6 16,0-1-16,0 0 15,0 0-15,0 0 16,0 0-16,0 0 0,0-9 16,0 4-16,0 0 15,0 10-15,0-5 16,0 0-16,0 0 15,0-4-15,0 4 16,0-5-16,0 5 0,0 0 16,0 0-16,0 0 15,0-4-15,0-1 16,0 0-16,0 5 16,0-4-16,0-1 0,0 1 15,0-6-15,0 6 16,0-6-16,0 1 15,0 0-15,0 4 16,0 1-16,0-1 0,0 0 16,0 6-16,0-6 15,0 5-15,0 0 16,0 0-16,0 5 16,0-10-16,0 1 0,0-1 15,0 0-15,0 10 16,0-5-16,0 0 15,0 5-15,0-1 16,0 1-16,0 0 16,0 4-16,0-9 0,0 5 15,0 0-15,0-1 16,0 1-16,0 0 16,0-1-16,0 1 15,0 0-15,0-5 0,0 9 16,0-9-16,0 5 15,0 0-15,0-1 16,0 1-16,0-5 16,0 0-16,0-4 15,0-1-15,0 5 0,0-9 16,0-1-16,0 6 16,0-1-16,-66 1 15,66 8-15,-8-8 16,8 8-16,0 1 0,-8 0 15,8-10-15,-9 15 16,9-10-16,0 9 16,0 0-16,-8-4 15,8 0-15,0-1 16,-8 6-16,8-1 0,0-4 16,0 4-16,0 0 15,-8 1-15,8 4 16,0-5-16,0 5 15,0-5-15,0 5 47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14:36.423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15030 6638 0,'0'0'15,"0"0"-15,0 0 16,0 0-16,0 0 0,0 0 15,0 0-15,0 0 16,0 0-16,0 149 16,0-98-16,-83 5 15,75-9-15,-9-1 0,0-8 16,9-1-16,-8-5 16,7-8-16,1-6 15,0-4-15,8-5 16,-8 1-16,8-6 0,0 1 15,0-5-15,0 0 16,0 0-16,0 0 16,0 0-16,0-60 15,0 8-15,0 15 0,74-5 16,-66 10-16,9-1 16,-9 5-16,-8 5 15,8 4-15,-8 5 16,9-4-16,-9 9 15,8-1-15,-8 1 0,0 4 16,0 1-16,0-1 16,0 5-16,0 0 15,0 0-15,0 0 16,0 0-16,0 37 0,0 0 16,0 5-16,-75 0 15,59-9-15,-1-1 16,9-4-16,-8-5 15,16-4-15,-9-10 16,9 5-16,-8-4 0,8-6 16,0 1-16,0-5 15,0 0-15,0 5 16,0-5-16,0 0 16,0 0-16,0-75 0,66 29 15,-49-6-15,-1-3 16,1 8-16,-1 10 15,1-14-15,-9 23 16,0 0-16,1 9 16,-1 5-16,-8 5 0,0 0 15,8-1-15,-8 6 16,0 4-16,0-5 16,0 5-16,0 0 15,0 0-15,0 0 0,0 47 16,0-10-16,0 5 15,0 9-15,-74-14 16,57 0-16,1 1 16,7-11-16,-7-3 0,8-1 15,-1 0-15,1-9 16,0 0-16,0-5 16,8-4-16,-9 0 15,9-1-15,0-4 16,0 0-16,0 0 0,0 0 15,0 0-15,0-60 16,0 13-16,0 1 16,0-1-16,0 1 15,0 4-15,0 9 0,0 10 16,0 5-16,0-1 16,0 5-16,0 9 15,0 1-15,0-1 16,0 5-16,0 0 15,0 0-15,0 0 0,-16 0 16,-1 0-16,-24 84 16,-1-19-16,9 9 15,8-18-15,9-9 16,-9 8-16,9-13 0,-1 5 16,0-5-16,1-5 15,-1 0-15,1-14 16,-1 1-16,9-10 15,8-5-15,-8-4 16,8-1-16,0 1 0,0-5 16,0 0-16,0 0 15,0 0-15,0 0 16,0-61-16,0 6 16,0-29-16,66 9 0,-50 20 15,-7 8-15,-1 15 16,-8 8-16,8 1 15,1 9-15,-9 0 16,0 5-16,8 4 0,-8-4 16,0 9-16,0-5 15,0 5-15,0 0 16,0 0-16,0 0 16,0 65-16,0-9 15,-66 23-15,49-23 0,-8 18 16,0-18-16,9-9 15,-1-15-15,9-4 16,0-9-16,8 0 0,-8-6 16,8-3-16,0-6 15,0-4-15,0 5 16,0-5-16,0 0 16,0 0-16,0 0 0,66-51 15,-41 23 1,8-9-16,16-10 0,-7-4 15,-1 0-15,0-10 16,-24 20-16,0 8 16,-1 10-16,-8 9 0,1 0 15,-9 9-15,0 1 16,8-1-16,-8 0 16,0 5-16,0 0 15,0 0-15,0 0 0,0 51 16,0-23-16,0 10 15,0-11-15,0 1 16,0 5-16,0-5 16,0 0-16,-75-5 15,75 0-15,-8-9 0,0 5 16,8-1-16,-8-8 16,8-1-16,0 0 15,0 1-15,0-6 16,0-4-16,0 5 0,0-5 15,0 0-15,0 0 16,74-42-16,-49 19 16,16-10-16,-16 1 15,-8 4-15,-1 5 16,1-1-16,-9 6 0,0 4 16,-8 4-16,9-4 15,-9 10-15,0 4 16,8-5-16,-8 5 15,0 0-15,0 0 0,0 0 16,0 0-16,0 61 16,0-24-16,-75 0 15,59 0-15,-1 0 16,9 1-16,-9 4 0,-7 4 16,-1 10-16,8 0 15,-8-14-15,17-19 16,0 0-16,0-14 15,8 5-15,-9-9 16,9 0-16,0-5 0,0 0 16,0 0-16,0-70 15,0 9-15,100-13 16,-42-19-16,-17 28 16,0-10-16,-16 15 0,0-1 15,-17 10-15,9 5 16,-1-5-16,-7 18 15,-1 0-15,0 10 16,9 0-16,-17 0 0,8 4 16,-8 10-16,0-1 15,0 6-15,0 4 16,0-5-16,0 5 16,0 0-16,0 0 0,0 0 15,0 0-15,0 51 16,0 14-16,-75 24 15,34 4-15,8-28 16,8-9-16,9-14 16,-1-10-16,1-4 0,7-9 15,1-5-15,8 0 16,-8-10-16,8 6 16,-9-6-16,9-4 15,0 0-15,0 0 0,0 0 16,0-42-16,0-13 15,0-29-15,0 9 16,75 10-16,-67 23 16,0 1-16,1 8 15,-1 10-15,-8 4 0,8 5 16,-8 5-16,0 4 16,0 1-16,0-1 15,0 0-15,0 5 16,0 0-16,0 0 0,0 0 15,0 51-15,0 33 16,-91 5-16,58-24 16,0-5-16,17-18 15,-1-5-15,0-9 0,1-9 16,8 4-16,-1-9 16,1 0-16,0-5 15,-1-4-15,9 0 16,0-1-16,0-4 15,0 0-15,0 0 0,0 0 16,0-46-16,0-10 16,75-5-16,-34-46 15,-8 5-15,-16 42 16,0-6-16,7 1 0,9 5 16,-8 9-16,0 13 15,-17 11-15,1 8 16,-1 10-16,0-1 15,-8 6-15,0-1 16,0 5-16,0 0 0,0 0 16,0 0-16,0 42 15,0-5-15,-91 14 16,33 52-16,17-24 16,-9-9-16,17-15 0,0-4 15,0-4-15,0 9 16,16-19-16,-16 0 15,8-13-15,9-1 16,8-9-16,-1-10 0,1 6 16,8-6-16,0-4 15,0 0-15,0 5 16,0-5-16,0 0 16,0 0-16,0 0 0,0-51 15,0 14-15,91-1 16,-58-8-16,-8-1 15,0 10-15,-9 5 16,1 4-16,-9 9 16,0 5-16,1 0 0,-9 5 15,8 0-15,-8-1 16,0 6-16,0 4 16,0-5-16,0 5 15,0 0-15,0 0 0,0 0 16,0 37-16,0-4 15,-66 13-15,41 5 16,8 1-16,1-1 16,-1-14-16,9 0 15,-9-14-15,17-4 0,-8 0 16,8-5-16,0-5 16,0-4-16,0-1 15,0 1-15,0-5 16,0 0-16,0 0 0,0 0 15,0-47-15,75 19 16,-42-9-16,0-5 16,0-13-16,0-15 15,-8 9-15,-9 5 16,-7 15-16,-1 3 0,0 6 16,1-1-16,-9 5 15,8 0-15,-8 10 16,8 9-16,-8-1 15,0 1-15,0 4 0,0 1 16,0-1-16,0 5 16,0 0-16,0 0 15,0 0-15,0 0 16,0 56-16,0 41 0,0-22 16,-74-1-16,57-27 15,1-1-15,-1-13 16,0-1-16,9-4 15,0-9-15,0 4 16,-1-13-16,9 4 0,-8-5 16,8-5-16,-8 1 15,8 0-15,0-5 16,0 0-16,0 0 16,0 0-16,0 0 0,0-56 15,0-42-15,0-13 16,83 36-16,-75 19 15,8 10-15,-7 4 16,-1 9-16,0-4 16,0 9-16,9-4 0,-9 4 15,1 0-15,-1 5 16,0-1-16,0 1 16,1 5-16,-1 4 0,0 0 15,-8 4-15,8 6 16,-8-1-16,0 0 15,0 5-15,0-4 16,0 4-16,0 0 16,0 0-16,0 0 15,0 0-15,0 56 0,0-29 16,-66 6-16,50 4 16,-9-4-16,0 13 15,-8 1-15,8 13 0,-8 5 16,8 1-16,9-25 15,-1-3-15,1 3 16,7-3-16,1-15 16,-9 5-16,9 4 0,-8-4 15,-1-9 1,9 4-16,-9-4 0,9-5 16,0 0-16,-1-5 15,9 0-15,-8 1 16,0-6-16,8 1 0,-8 4 15,8-4-15,-9 0 16,9-1-16,-8 1 16,8 0-16,0-5 15,-8 4-15,8-4 0,0 5 16,-8-5-16,8 9 16,0-9 30</inkml:trace>
  <inkml:trace contextRef="#ctx0" brushRef="#br0" timeOffset="5516.972">15973 7118 0,'0'0'0,"0"0"16,0 0-16,0 0 0,0 0 16,0 0-16,0 0 15,0 0-15,0 0 16,0 0-16,0 0 0,0 0 16,0 0-16,-91 93 15,41-28-15,1 14 16,-18 42-16,18-37 0,16-15 15,-9-13-15,17-19 16,1-9-16,7-4 16,0-1-16,9-5 15,-8-8-15,16 4 16,-9-10-16,9 1 16,0-5-16,0 5 0,0-5 15,0 0-15,0 0 16,0 0-16,0-70 15,91 23-15,-58-4 0,-8 5 16,0-6-16,8 11 16,-8 8-16,0-4 15,0 0-15,8 4 16,-17 0-16,9-4 16,-8 5-16,-1-6 0,9 11 15,-17 3-15,1 6 16,7-1-16,-16 5 15,8 9-15,-8-4 16,9 4-16,-9 1 0,0 4 16,0 0-16,0 0 15,0 0-15,0 0 16,0 60-16,-108-13 16,67-1-16,8-13 0,0 4 15,8-4-15,0-1 16,8 1-16,1-10 15,8-9-15,8 0 16,0-5-16,-9-9 16,9 5-16,0-5 0,0 0 15,0 0-15,0 0 16,75-56-16,-26 19 16,-7 0-16,7-10 15,1 5-15,0-9 0,8 9 16,-9-14-16,1 5 15,-17 14-15,-8 4 16,-9 10-16,1 5 16,0 4-16,-9 0 0,0 4 15,0 6-15,-8-1 16,9 0-16,-9 5 16,0 0-16,0 0 15,0 0-15,0 0 16,0 0-16,0 52 0,-75-6 15,25 1-15,1 4 16,16-14-16,0 5 16,-9 0-16,1 4 15,0 1-15,7-1 0,10-4 16,-1-5-16,8-4 16,1-10-16,-1-4 15,9-10-15,8 5 16,-8-5-16,-1-9 0,9 5 15,0-5-15,0 0 16,0 0-16,-8 0 16,8 0-16,0-42 15,0 10-15,0-10 16,0 5-16,83-5 0,-67 14 16,1 0-16,-9 9 15,0 10-15,1-5 16,-9 5-16,8 4 15,-8 0-15,0 1 16,0 4-16,0-5 0,0 5 16,0 0-16,0 0 15,0 0-15,0 42 16,-74-19-16,49 0 16,-8 10-16,8-5 0,0 9 15,0-4-15,0 9 16,-8 13-16,0-8 15,17-10-15,-9-4 16,0-1-16,8-8 0,1-10 16,8-1-16,8-8 15,-9 0-15,9-5 16,0 0-16,0 0 16,0 0-16,0 0 0,0-42 15,75-9-15,-42-10 16,0 10-16,0 0 15,25-19-15,-17 28 16,-8-4-16,1 4 16,-18 9-16,9-4 0,-9 5 15,-7-1-15,7 10 16,-16-1-16,9-3 16,-1 8-16,-8 0 15,0 5-15,0 5 0,0 0 16,0-1-16,0 10 15,0-4-15,0 4 16,0 0-16,0 0 16,0 0-16,0 0 0,0 0 15,0 56-15,-66-15 16,24 6-16,9 0 16,8-15-16,1 5 15,7-9-15,0-9 16,9-1-16,0 1 0,0-10 15,8 1-15,-9-6 16,9 6-16,0-10 16,0 0-16,0 0 15,0 0-15,0 0 0,67-75 16,-34 38-16,0-10 16,0 6-16,-8-11 15,-1 6-15,10-15 16,-18 15-16,1 4 0,-1 9 15,1 6-15,-9 3 16,0 10-16,1 0 16,-1 5-16,-8 0 15,0 4-15,0 0 16,8 5-16,-8-4 0,0 4 16,0 0-16,0 0 15,0 0-15,0 60 16,0-9-16,-99 33 15,57 0-15,-7 4 16,7-18-16,9 0 0,17-28 16,8 0-16,-1-14 15,1-10-15,8-4 16,0-9-16,0-1 16,0-4-16,0 0 0,0 0 15,0-51-15,124-9 16,-66-1-16,-17 5 15,9-4-15,16-14 16,-24 4-16,-18 19 0,-7-1 16,-1 11-16,1 13 15,-9 0-15,1 4 16,-1 1-16,0 9 16,-8-4-16,0 8 15,0-4-15,8 5 0,-8 4 16,0-9-16,0 10 15,0-1-15,0 1 16,0-1-16,0 5 16,0-5-16,0 5 0,0 0 15,0 0-15,0 0 16,0 0-16,-99 47 16,33 13-16,8 15 15,8-1-15,9-18 0,0 0 16,8-14-16,-17 9 15,25-14-15,-8-9 16,16 0-16,1-5 16,-1-4-16,9-5 15,0-5-15,-1 0 0,9 1 16,-8-6-16,8-4 16,-8 0-16,8 5 15,0-5-15,0 0 16,0 0-16,0 0 0,0 0 15,0-61-15,0 33 16,0-4-16,66 4 16,-49-5-16,-9 5 15,9-4-15,-9-5 0,0 9 16,0 5-16,1 4 16,-1 0-16,-8 5 15,8 0-15,-8 5 16,0 0-16,0 0 15,8 4-15,-8 0 0,0 1 16,0 4-16,0-5 16,0 5-16,0 0 15,0 0-15,0 0 16,0 0-16,0 56 0,0-28 16,0 0-16,0 4 15,0-4-15,0-9 16,0-5-16,0 0 15,0-10-15,0 1 16,0 4-16,0-4 0,9-1 16,-1-4-16,0 0 15,9 0-15,-9 0 16,17 0-16,-9 0 0,9-37 16,8 9-16,0 5 15,-8 0-15,-8 0 16,-1 9-16,-7 0 15,-1 9-15,0 0 16,-8 1-16,0 4 16,0 0-16,0 0 0,0 0 15,0 0-15,0 0 16,0 0-16,0 0 16,0 0-16,0 42 15,0-24-15,0-4 0,0 5 16,-66 4-16,49-4 15,-7 18-15,-9 5 16,-1-5-16,1 0 16,0 0-16,0 5 0,0 9 15,0-13-15,8 8 16,0-9-16,0 5 16,1 0-16,-1-9 15,0 4-15,0-9 0,9-5 16,-9 0-16,8-9 15,1 0-15,-1 0 16,9-5-16,-9 5 16,1-4-16,8-6 0,-1 6 15,1-6-15,8-4 16,-8 5-16,8-5 16,-9 0-16,9 5 15,0-5-15,-8 0 16,8 0-16,0 4 0,-8-4 15,8 0-15,0 0 16,0 0-16,0 0 16,0 0-16,0 0 15,0 0-15,0 0 0,0-51 16,107 5-16,-49-15 16,-16 10-16,-1-5 15,0 5-15,9-5 16,8 0-16,-17 0 0,1 5 15,-9 0-15,8 5 16,-8-6-16,0 15 16,1-9-16,-18 8 15,9 11-15,-17 8 16,0 0-16,-8 10 0,9 0 16,-9 4-16,0 5 15,0-5-15,0 5 16,0 0-16,0 0 15,0 0-15,0 0 0,0 0 16,0 0-16,0 0 16,0 0-16,0 0 15,0 38-15,0-20 16,0 1-16,0 4 0,0 5 16,-75 14-16,59-5 15,-9 0-15,-16 14 16,7-4-16,1 0 15,9 4-15,-10 0 16,-15 19-16,16-10 0,-17 1 16,17-1-16,-8-18 15,7 0-15,10-14 16,-1 0-16,8-10 16,1 1-16,-1-5 0,9 0 15,-9-5-15,9 0 16,8 1-16,-8-6 15,8 1-15,-8-5 16,8 5-16,0-5 16,0 0-16,0 4 0,0-4 15,0 0-15,0 0 16,0 0-16,0 0 16,0 0-16,0-65 15,74 28-15,-41-19 0,-8 14 16,8-14-16,-8 1 15,0 3-15,8-3 16,-8 8-16,16-9 16,-8 5-16,0 14 15,-16 0-15,-1 4 0,1 5 16,-9 5-16,9 0 16,-9-5-16,0 4 15,9 1-15,-17-5 16,16-4-16,-7-5 0,-1 4 15,0 0-15,0 6 16,1 3-16,-1 6 16,-8 8-16,8-4 15,-8 10-15,0-1 0,0 0 16,0 1-16,0 4 16,0 0-16,0 0 15,0 0-15,0 0 16,0 0-16,0 0 0,0 42 15,0-24-15,0 6 16,0 3-16,0 1 16,0 0-16,-74 9 15,57-9-15,9 0 16,-25 14-16,16-5 0,-8-4 16,1-5-16,-1 0 15,0 0-15,8-5 16,-7 5-16,7 0 15,0 0-15,1 4 0,-1-4 16,9 5-16,-8-10 16,-1 5-16,9-10 15,-1-4-15,1 0 16,8 0-16,-8-4 16,8-6-16,-8 6 0,8-6 15,0 1-15,0 0 16,0-5-16,0 0 15,0 4-15,0-4 16,0 0-16,0 0 0,0 0 16,0 0-16,0-37 15,0 4-15,74-4 16,-41 0-16,25-23 16,-8-1-16,-9 15 0,-8 4 15,0 0-15,9-5 16,-9 1-16,8-10 15,1 0-15,-1 5 16,-16 0-16,0 18 0,-9 5 16,1 5-16,-9 0 15,8 9-15,-7-5 16,-1 5-16,0-4 16,-8 8-16,9 1 15,-9 0-15,8 4 0,-8 5 16,0-5-16,0 5 15,0-4-15,0 4 16,0 0-16,0 0 16,0 0-16,0 0 0,0 0 15,0 0-15,0 0 16,0 0-16,0 0 16,0 0-16,0 56 15,0-24-15,0 15 16,-83-5-16,58-5 0,0-5 15,1 6-15,-1-6 16,0 10-16,0-5 16,-16 14-16,-1-13 15,-7 8-15,24-13 0,0-10 16,-8 5-16,17-10 16,-9 10-16,8-4 15,1-10-15,-1 9 16,0-5-16,1 6 15,-1-6-15,1 6 0,8-15 16,-1 9-16,-7-8 16,16-1-16,-9 0 15,1 1-15,0-1 16,0-4-16,-1 9 0,1-5 16,0 0-16,-9 1 15,9-6-15,0 5 16,-1-4-16,1 0 15,8-1-15,-8 1 16,0 0-16,-1-5 0,9 4 16,-8-4-16,8 0 15,0 5-15,-8-5 16,8 0-16,0 0 16,0 5-16,0-5 0,0 0 15,0 0 32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23:09.361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15485 4536 0,'0'0'0,"0"0"0,0 0 15,0 0-15,0 0 16,0 0-16,0 0 0,0 0 16,0 0-16,0 0 15,0 0-15,0 0 16,0 0-16,0 0 0,0 0 15,0 0-15,0 0 16,0-107-16,0 70 16,0 4-16,0 0 15,74 1-15,-74 9 16,0-5-16,8 9 0,-8 0 16,0 1-16,0-1 15,0 5-15,0-4 16,0 4-16,0-10 15,0 1-15,0 0 0,0 0 16,0-10-16,0 1 16,0-1-16,0 10 15,0-10-15,0 5 16,0 5-16,0-5 0,0 5 16,0 0-16,0 4 15,0-4-15,0-5 16,0 4-16,0-3 15,0 3-15,0 1 16,0 0-16,0 0 0,0 9 16,0-10-16,0 6 15,0-1-15,0 0 16,-66 6-16,66-6 16,0 5-16,0-5 0,-8 5 15,8-4-15,0-1 16,0 5-16,0-4 15,0-1-15,0 0 16,0-4-16,0 5 0,0-1 16,0 0-16,0 1 15,0-1-15,0-4 16,0 4-16,0 10 16,0-19-16,0 14 15,0 0-15,0 0 0,0 0 16,0 5-16,0-5 15,0 5-15,0-1 16,0 1-16,0-10 16,0 10-16,0 0 0,0-5 15,0 5-15,0-5 16,0 4-16,0 1 16,0 0-16,0-1 15,0-4-15,0 5 0,0-9 16,0 8-16,0-4 15,0 0-15,0 0 16,0 0-16,0 5 16,0-5-16,0 0 15,0-4-15,0 13 0,0-14 16,0 10-16,0-10 16,0 1-16,0-1 15,0 5-15,66 0 16,-66-4-16,8 4 0,-8-5 15,0 10-15,9-14 16,-9 9-16,0 0 16,8 0-16,-8 0 15,0-5-15,8 0 16,-8 1-16,8-1 0,-8 5 16,0 0-16,0 5 15,0-10-15,0 10 16,0 0-16,0-5 15,0 5-15,0-1 0,0 1 16,0 0-16,0 9 16,0-19-16,0 10 15,0-1-15,0 6 16,0-10-16,0 9 16,0-4-16,0 0 0,0 4 15,0-4-15,0 4 16,0 0-16,0 1 15,0-6-15,0 10 16,0-9-16,0 0 0,0-1 16,0 10-16,0-9 15,0 0-15,0 9 16,0-9-16,0-1 16,0 6-16,0-1 15,0-4-15,0 4 0,0 0 16,0 1-16,0-1 15,0-4-15,0 4 16,0 0-16,0-4 16,0 4-16,0-4 0,0 0 15,0 0-15,0-1 16,0 1-16,0 0 16,0-1-16,9-4 15,-9-4-15,0 8 16,0-8-16,8 9 0,-8-1 15,0-18-15,8 10 16,-8 8-16,0-13 16,9 9-16,-9-4 15,0-1-15,0 5 0,0-5 16,0 1-16,0-1 16,0-4-16,0 4 15,0 1-15,0-1 0,0 1 16,0-1-16,0 10 15,0-10-15,0 0 16,0 5-16,0 0 16,0-4-16,0 4 15,0-5-15,0 1 16,0-1-16,0 0 0,0-4 16,0 5-16,0-1 15,0 0-15,0 1 16,0-10-16,0 9 0,0-4 15,0 0-15,0 9 16,0-14-16,0 9 16,0 10-16,0-10 15,0 1-15,0 4 16,0 4-16,-75-8 16,75 9-16,0-1 0,-8 1 15,8 0-15,0-1 16,-8 10-16,8-9 15,0 9-15,0-9 0,0 9 16,0 0-16,0 0 16,0 0 15,0 0-31,0 0 0</inkml:trace>
  <inkml:trace contextRef="#ctx0" brushRef="#br0" timeOffset="2756.899">16304 5173 0,'0'0'0,"0"0"16,0 0-16,0 0 0,0 0 15,0 0-15,0 0 16,0 0-16,0 0 16,0 0-16,0 0 0,0 0 15,0 0-15,0 0 16,0 0-16,0 0 15,0-126-15,66 80 0,-66-1 16,0 10-16,0 0 16,0 14-16,0-5 15,0 0-15,0 0 16,0-5-16,0 5 16,0-9-16,0 0 0,0-5 15,0-4-15,0-6 16,8 11-16,-8 3 15,0 6-15,0-1 16,0 5-16,9 0 0,-9 5 16,0 0-16,0 4 15,8 5-15,-8-4 16,0 4-16,0-5 16,0 5-16,0-4 0,0 4 15,0-5-15,0 0 16,0 1-16,0-1 15,0 1-15,0-1 16,0 0-16,0 1 16,8-5-16,-8 4 0,0 5 15,0-9-15,0 9 16,8-9-16,-8-1 16,0 6-16,0-6 15,0 6-15,9-5 0,-9 9 16,0-5-16,0-4 15,0 9-15,8 0 16,-8-5-16,0 1 16,0 4-16,8 0 0,-8 0 15,0 0-15,8 4 16,-8-4-16,0 5 16,9-5-16,-9 0 15,0 0-15,8 0 0,-8 0 16,0 0-16,8 0 15,-8 1-15,0-1 16,0 4-16,0-4 16,0 0-16,0 5 15,0 0-15,0-5 0,0 4 16,0-3-16,0 3 16,0-4-16,0 5 15,0-5-15,0 0 16,0 0-16,0 9 15,0-18-15,0 14 0,0-5 16,0-5-16,0 1 16,0 4-16,0 0 15,0 0-15,0 0 16,0 0-16,9 5 0,-9-5 16,0 4-16,0 1 15,0-5-15,8 0 16,-8 0-16,0 0 15,8 0-15,-8 0 0,8 5 16,-8 0-16,0-1 16,9-4-16,-9 5 15,0 0-15,8 0 16,-8-1-16,0 1 16,8 4-16,-8-4 0,0 0 15,8 4-15,-8-4 16,9-1-16,-9 1 15,0 0-15,0 0 16,8-1-16,-8 10 0,0-14 16,8 5-16,-8 0 15,0-1-15,0 1 16,9 0-16,-9-1 16,0 6-16,0-10 0,0 9 15,0-4-15,0 0 16,0 4-16,8-4 15,-8-1-15,0 1 16,0-5-16,0 5 0,0-1 16,0-4-16,0 5 15,8-5-15,-8 5 16,0-10-16,8 1 16,-8 8-16,0-8 15,9-5-15,-9 9 0,8-5 16,-8 5-16,0 5 15,8-5-15,-8 0 16,0 4-16,8 1 16,-8-9-16,0 8 0,9-4 15,-9 0-15,8 10 16,-8-10-16,0 4 16,8 1-16,-8 0 15,0 4-15,9-4 0,-9 4 16,0 1-16,0-6 15,8 10-15,-8-9 16,0 0-16,0 9 16,8-10-16,-8 1 15,0 9-15,8-9 0,-8-1 16,0 6-16,9-6 16,-9 6-16,0-1 0,0-4 15,8 4-15,-8-4 16,0 4-16,0-4 15,8 4-15,-8-9 0,9 14 16,-9-9-16,0 0 16,8-1-16,-8 1 15,8-9-15,-8 8 0,8 1 16,-8-5-16,9 0 16,-1 0-16,-8 5 0,8-10 15,-8 10-15,8-10 16,-8 1-16,9-6 15,-1 1-15,-8-5 0,8 5 16,-8 4-16,0-9 16,9 5-16,-9-5 15,0 5-15,0 9 16,0-5-16,0 1 16,0-1-16,0-4 0,0 9 15,8-5-15,-8 10 16,0-5-16,0-4 15,0-1-15,0 10 16,8-10-16,-8 10 0,0-15 16,8 6-16,-8-5 15,9 9-15,-1-14 16,-8 9-16,8-9 16,-8 5-16,0 4 0,8-9 15,-8 19-15,0-19 16,0 19-16,0-10 15,0 1-15,0 4 16,0 0-16,0 0 16,0-5-16,0 10 0,0-10 15,0 1-15,0-1 16,0 10-16,0-5 16,0 0-16,0 5 15,0-5-15,0 4 0,0 1 16,0 0-16,0-1 15,0 1-15,0-10 16,0 10-16,0 0 16,0 0-16,0-1 0,0 1 15,0 0-15,0 4 16,0-4-16,0 9 16,0-10-16,0 1 15,0 9-15,0-9 0,0-1 16,0 1-16,0 9 15,0 0-15,0-9 16,0-56-16,0 65 63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24:44.414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16428 6355 0,'0'0'0,"0"0"16,0 0-16,0 0 16,0 0-16,0 0 0,0 0 15,0 0-15,0 0 16,0 0-16,0 0 16,0 0-16,0 0 0,0 0 15,0 0-15,0 0 16,0 0-16,0 0 15,0 0-15,0 0 16,0 0-16,0 0 0,0 0 16,0 0-16,0 0 15,0 0-15,0 0 16,0 0-16,190 93 16,-148-84-16,-9-4 0,-8-1 15,24 1-15,-16-5 16,9 5-16,-9-5 15,-8 0-15,8 0 16,0 0-16,-8 0 16,-1 0-16,1 0 0,8 0 15,-16 0-15,8 0 16,0 0-16,-1 0 16,1 0-16,8 0 15,-8 0-15,0 0 0,8 0 16,-16 0-16,7 0 15,1 0-15,-8 0 16,8 0-16,-1-38 16,9 29-16,-8 4 15,0-4-15,-8 4 0,7 1 16,-7-5-16,8 4 16,-9 0-16,9-4 15,-8 0-15,8 4 16,-9-4-16,1-5 0,8 4 15,-1-8-15,1 4 16,8 0-16,0 0 16,0-5-16,1 10 15,-1-5-15,0 0 0,0 5 16,-8-1-16,8 1 16,-8 0-16,8-5 15,-8 0-15,16-5 16,-8 5-16,17-4 15,-9-1-15,-8 5 0,0 0 16,-8 0-16,0 0 16,8 0-16,-8 0 15,0 0-15,16-4 0,-8 4 16,0-5-16,0 1 16,-8 8-16,0-4 15,0 0-15,8-4 16,0 4-16,-8 0 15,0 0-15,-1 0 16,-7 5-16,8-5 0,-9 0 16,9 0-16,-8 0 15,-1-5-15,1 5 16,8-9-16,-9 9 16,1-4-16,8-6 0,-9 6 15,1-1-15,7-4 16,1 4-16,0 1 15,8-1-15,-16 5 16,8-5-16,-9 5 16,1 1-16,7-1 0,-7 0 15,0-5-15,7 0 16,-7 5-16,8-9 16,0 0-16,8 0 0,0-5 15,-8 4-15,-1-3 16,1-1-16,0-5 15,0-4-15,0 0 16,-9 4-16,9-4 0,-8 4 16,-1 5-16,9-4 15,0 4-15,-9 5 16,9-5-16,-8 4 16,8 6-16,-1-10 15,-7 5-15,8-1 0,-9 1 16,9 5-16,0-10 15,-8 4-15,-1 6 16,1-10-16,7 9 16,-7-9-16,0 5 0,-1-5 15,1 0 1,-1-4-16,-8 4 0,1 9 16,7 1-16,-7-6 15,-1 1-15,0-5 16,0 10-16,1-6 0,-1-4 15,0 0-15,9 1 16,-9-1-16,0 9 16,9-9-16,-9 10 15,0-10-15,-8 0 0,9 4 16,-1-3-16,0-6 16,0 10-16,1-15 15,-9 1-15,8 5 16,0-6-16,1 6 0,-1-5 15,-8 13-15,8-3 16,0-1-16,1 0 16,-1 4-16,0 1 15,-8 9-15,8-9 0,1 0 16,-1 4-16,0 0 16,1-4-16,-9 0 15,8 4-15,0 1 16,-8 4-16,8-9 15,1 4-15,-9 0 0,8 1 16,0-1-16,1-9 16,-1-4-16,0-6 15,0 1-15,1 5 16,7-6-16,-8 11 16,9-1-16,-9 4 0,1-4 15,-1 5-15,0 0 16,0 4-16,1-9 15,-9 5-15,8 5 16,0-6-16,0-4 0,-8 0 16,9-4-16,-1-19 15,0-5-15,1 5 16,-1 0-16,-8 4 16,8 10-16,-8 9 0,0 0 15,0 0-15,8 5 16,-8 4-16,0 1 15,0-1-15,0 0 16,0 10-16,0-10 16,9 1-16,-9 4 0,0-5 15,8 5-15,-8 0 16,8 5-16,-8-10 16,8 10-16,-8-9 15,0 4-15,9 0 0,-1 0 16,0-5-16,1 5 15,-1-9-15,0-5 16,0 9-16,1-9 16,-9 5-16,8 5 0,-8-1 15,0 0-15,8 1 16,-8-1-16,0 1 16,0-1-16,0-4 15,0 4-15,8 0 16,-8 1-16,0-1 0,0-4 15,0 9-15,0-5 16,9 1-16,-9 4 16,8 5-16,-8-10 15,8 10-15,1-10 0,-9 10 16,8-15-16,0 1 16,0 5-16,-8-6 15,9-4-15,-9 0 16,0 5-16,0 0 0,0 9 15,0-5-15,0 1 16,0-1-16,0 10 16,0-10-16,0 10 15,0-5-15,0 5 0,0-5 16,0 0-16,0 14 16,0-10-16,0-8 15,0 9-15,0-1 16,0 1-16,0 0 15,0 9-15,0-10 0,0 1 16,0 0-16,0 9 16,0-14-16,0 4 15,0 6-15,0-1 16,0-4-16,0 4 16,0 1-16,0-6 0,0 10 15,0-9-15,0 9 16,0-9-16,0 9 15,0-10-15,0 10 16,0-9-16,0 9 0,0-9 16,0-1-16,0 10 15,0-9-15,0 9 16,0-9-16,0 0 16,0 9-16,0-14 0,0 9 15,0 0-15,0 1 16,0-1-16,0 0 15,0 5-15,0-4 16,0 4-16,0 0 0,0 0 16,0 0-16,0-10 15,0 10-15,0 0 16,0 0-16,0 0 62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26:22.162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16684 5387 0,'0'0'0,"0"0"16,0 0-16,0 0 16,0 0-16,0 0 0,0 0 15,0 0-15,0 0 16,0 0-16,0 0 16,0 0-16,0 0 0,0 0 15,0 0-15,0 0 16,0 0-16,0 0 15,0 0-15,0 0 16,0 0-16,0 0 0,0 0 16,174 0-16,-141 0 15,9 0-15,-1 0 16,-8 0-16,0 0 16,0 0-16,-8-37 15,0 28-15,-8 4 0,-1 0 16,9 1-16,0-1 15,-9 0-15,9 1 16,-8-1-16,7-4 16,-7 4-16,8 0 0,0-4 15,-1 0-15,10-1 16,-1 1-16,-9 0 16,1 0-16,0-1 15,0 1-15,-9 0 16,1 4-16,0 0 0,-9 1 15,8-6-15,1 6 16,0-1-16,-1 0 16,1 1-16,-9-6 15,8 6-15,-7-1 0,7 0 16,1 1-16,-9-1 16,9-4-16,-1 4 15,-8-4-15,9 4 16,0-4-16,-9 0 0,8 4 15,1-4-15,-1-1 16,1 6-16,-9-6 16,17-4-16,-17 5 15,17 0-15,-17 0 16,9-1-16,0 1 0,-9 0 16,8-1-16,-7 6 15,7-6-15,-8 6 16,9-6-16,-9 1 15,9 0-15,-1 0 0,-7 4 16,-1-4-16,9 4 16,-1-9-16,-8 9 15,9-4-15,-1-5 16,1 5-16,-9-1 16,17-4-16,-8 5 0,-1 0 15,1-10-15,8 1 16,-9 4-16,1 0 15,-1 4-15,1 1 16,-1-5-16,1 0 0,-9 0 16,9 5-16,-9 0 15,8-5-15,1 4 16,-9-4-16,9 5 16,-1 0-16,1-5 15,0 0-15,-1 5 0,1-10 16,-1 5-16,9 0 15,-8-5-15,7-4 16,1-5-16,-8 0 16,8 1-16,-9 8 0,-8 0 15,9 1-15,-9-1 16,9 5-16,-9 0 16,9 0-16,-9 0 15,0 0-15,9-4 0,-1 4 16,1-10-16,-1-3 15,9-1-15,0 0 16,-9 9-16,1 1 16,0-6-16,-1 6 15,1-1-15,-9 0 0,0 5 16,1 1-16,-1-1 16,8-5-16,-7 0 15,-1 1-15,0-10 0,9 0 16,-1-9-16,1-1 15,-1 6-15,1-5 16,-1 9-16,1 5 16,0-1-16,-1 6 15,-8-1-15,1 0 16,7-4-16,-8 9 0,9-4 16,-9-1-16,9 0 15,-1-9-15,1 5 16,-1-5-16,9 14 15,-8-14-15,-1 5 0,9 0 16,-17 4-16,9-4 16,0 4-16,-9 1 15,0-1-15,0-4 16,1 9-16,7-14 0,-7 5 16,-9 4-16,16-9 15,-8 5-15,1 0 16,-1 0-16,0-1 15,0 10-15,9-14 0,-9-4 16,9 4-16,-1 5 16,-16-1-16,9 6 15,-1 9-15,0-10 16,0-4-16,1 9 0,-1-5 16,-8 5-1,8-4-15,-8-1 0,9 10 16,-9-10-16,8 0 15,-8-9-15,0 5 16,8-5-16,-8 0 0,8-9 16,1 9-16,-9 0 15,8 5-15,-8-5 16,8 10-16,0-6 16,1 6-16,-1-6 0,-8 10 15,8-4-15,1-10 16,-1 9-16,0 1 15,-8 4-15,8-5 16,-8 1-16,9 4 0,-9 0 16,0 4-16,0 1 15,8-10-15,-8 1 16,8 4-16,-8 0 16,8 0-16,-8 5 15,9-10-15,-9 5 0,8 0 16,0-4-16,1-10 15,-1-5-15,0 1 16,0-1-16,1 14 16,-1 1-16,-8-1 15,8-4-15,-8 4 0,9 5 16,-9 0-16,0-4 16,0-1-16,8 1 15,-8-1-15,8-4 16,-8 4-16,0 0 0,0 1 15,8-1-15,-8 1 16,9-1-16,-9-4 16,0 9-16,8-5 15,0 1-15,-8 4 0,8-5 16,1 0-16,-1 1 16,-8-1-16,8-9 15,1 10-15,-9-6 16,8 15-16,0-19 0,0 10 15,-8-1-15,0 10 16,9-10-16,-9 0 16,0 5-16,8-4 15,-8 9-15,0-10 16,0 10-16,0-1 0,0-8 16,0 8-16,0 1 15,0 0-15,8 4 16,-8-4-16,0 0 15,0 9-15,0-10 0,0 1 16,0 0-16,0 9 16,0-10-16,0 10 15,0 0-15,0 0 16,0 0-16,0 0 47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28:01.812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20416 3731 0,'0'0'15,"0"0"-15,0 0 16,0 0-16,0 0 0,0 0 15,0 0-15,0 0 16,0 0-16,0 0 0,0 0 16,0 0-16,0 0 15,0 0-15,0-135 16,0 75-16,75 4 0,-67 14 16,0-5-1,0 5-15,1 15 0,-1-1 16,0 4-16,-8 10 15,9 5-15,-1 4 16,-8-4-16,0 9 0,8-9 16,-8 9-16,0 0 15,0 0-15,0 0 16,0 0-16,8 0 16,-8 0-16,0 37 15,9-4-15,-9 4 0,8 9 16,-8-8-16,0 8 15,0-13-15,0 9 16,8 13-16,-8-22 16,0-5-16,0-5 0,0-9 15,8 0-15,-8-5 16,0 1-16,0-6 16,0 1-16,0-5 15,9 0-15,-1 0 0,0 0 16,1-51-16,7 14 15,1-1-15,-9-4 16,0 5-16,0-5 16,1 0-16,-1 10 15,0-1-15,1-4 0,-9 9 16,16-14-16,-8 14 16,-8-13-16,9 8 15,-9 10-15,8 4 16,-8 5-16,0 0 0,0 14 15,0-9-15,0 9 16,0 0-16,0 0 16,0 0-16,0 0 15,0 0-15,0 65 0,0-14 16,0 5-16,-83 5 16,42 18-16,8-14 15,-9 14-15,9 5 16,17-24-16,-9 1 15,8-15-15,-8 5 0,17-9 16,-8-5-16,-1-4 16,1-1-16,-1-4 15,9-9-15,-1 0 16,1-5-16,0-5 0,8 0 16,0 0-16,-8-9 15,8 5-15,0-5 16,0 0-16,0 0 15,0 0-15,0 0 0,0 0 16,0-56-16,0 14 16,0 1-16,0-25 15,0 6-15,0 4 16,0 10-16,0-6 16,0 11-16,0-11 0,0 1 15,0 14-15,0 9 16,0-5-16,66 6 15,-58 3-15,-8 10 16,0 0-16,0 5 16,0 4-16,0 1 0,0 4 15,0 0-15,0 0 16,0 0-16,0 0 16,0 0-16,0 70 15,0-10-15,-74 14 0,57 6 16,1-1-16,-9-5 15,0 1-15,8-24 16,1-9-16,8-10 16,-1 1-16,9-5 0,-8-5 15,8-9-15,0-5 16,0 0-16,0-4 16,0 0-16,0 4 15,0-9-15,0 0 0,0 0 16,0 0-16,0-46 15,0-6-15,83 1 16,-50-56-16,-17 37 16,1-4-16,8 9 15,-9 4-15,1-8 0,-9 22 16,9 10-16,-9 0 16,0 13-16,-8-13 15,8 14-15,1 0 16,-1 4-16,-8 0 0,8 5 15,-8 5-15,9 0 16,-9 4-16,0 1 16,0 4-16,0 0 15,0 0-15,0 0 0,0 0 16,0 69-16,0 1 16,0 42-16,-75 23 15,59-28-15,7-14 16,1-24-16,0-22 15,-9 9-15,1-10 0,7-4 16,9-9-16,-8-1 16,8-8-16,0-6 15,0 1-15,0-15 16,0 6-16,0-6 0,0-4 16,0 0-16,0 0 15,0 0-15,0 0 16,0-74-16,75 18 15,-59-4-15,1-1 0,-1-36 16,1 8-16,-1 10 16,1 9-16,8 0 15,-9 24-15,-7 4 16,7 0-16,-8 10 0,9-6 16,-9 6-16,0-1 15,1 10-15,-1-5 16,0 14-16,1 0 15,-9 10-15,0-1 16,0 0-16,0 1 0,0 4 16,0 0-16,0 0 15,0 0-15,0 0 16,0 46-16,0-9 16,0 47-16,-83 37 0,50 23 15,16-32-15,1-5 16,7-33-16,-7 1 15,-1-15-15,1-4 16,7-9-16,1-6 16,8-13-16,0-9 0,0-5 15,0-9-15,0-1 16,0 1-16,0-5 16,0 0-16,0-42 15,0-56-15,99 5 0,-32-102 16,-18 55-16,-24 47 15,8-4-15,0 4 16,9-14-16,-18 9 16,1 28-16,-16 19 15,-1 9-15,-8 14 0,0 5 16,0 4-16,0 10 16,0 4-16,0 5 15,0-9-15,0 9 16,0 0-16,0 0 0,0 0 15,0 0-15,0 0 16,0 0-16,0 61 16,0 27-16,0 24 15,0-19-15,-83 121 16,50-28-16,16-70 0,1-42 16,-1-4-16,-7-14 15,7-5-15,9-14 16,-1-9-16,1-9 15,8-10-15,0 1 0,0-10 16,0 4-16,0-4 16,0 0-16,0 0 15,0-42-15,0 0 16,0-23-16,66-46 0,-49-15 16,-1 52-16,-16 8 15,9 1-15,-1 19 16,-8-1-16,0 10 15,0 9-15,8 0 16,-8 0-16,0 10 0,9 4 16,-9-9-16,0 13 15,0-4-15,0 5 16,0 4-16,0 1 0,0-1 16,0 5-16,0 0 15,0 0-15,0 0 16,0 0-16,0 0 15,0 79-15,0 5 16,0 41-16,-67-41 16,59-28-16,0-19 0,8-9 15,0-14-15,0 0 16,0-5-16,0 1 16,0-6-16,0 1 0,0-5 15,0 0-15,0 0 16,0 0-16,0-42 15,0-4-15,0-15 16,0 1-16,0-10 0,0 0 16,74 5-1,-57-28-15,-1 18 0,-16 1 16,0 18-16,0 14 16,0 5-16,0 14 15,0 4-15,0 1 0,0 8 16,9-8-16,-9 8 15,0 1-15,0 0 16,0 4-16,0-4 16,0 9-16,0-5 15,0 5-15,0 0 0,0 0 16,0 0-16,0 0 16,0 0-16,0 0 15,0 37-15,0 10 16,0 13-16,0 1 0,0 4 15,0 0-15,-67-14 16,51-9-16,-9 9 16,0 14-16,-16 5 15,8 9-15,8 0 0,8-23 16,-7 0-16,15 0 16,-7-10-16,7-8 15,-7-1-15,-1-9 16,9 0-16,0 0 15,0-5-15,-1-5 0,1 1 16,0 0-16,8-5 16,0 0-16,-9 0 15,9-10-15,0 10 16,0-9-16,0-1 0,-8 1 16,8 0-16,0-1 15,0-4 32</inkml:trace>
  <inkml:trace contextRef="#ctx0" brushRef="#br0" timeOffset="4326.625">19547 2828 0,'0'0'0,"0"0"0,0 0 15,0 0-15,0 0 16,0 149-16,0-60 16,-91-15-16,58 1 15,-8-1-15,8-23 16,-9 5-16,1 9 0,8 0 16,0 10-16,0-10 15,16-14-15,1-5 16,7 1-16,1-19 15,8-5-15,-8-4 0,8-10 16,0 0-16,0-9 16,0 10-16,0-10 15,0 0-15,0 0 16,0 0-16,0 0 16,0 0-16,0 0 0,0-70 15,0 28-15,0-4 16,0 4-16,0 0 15,66 0-15,-49 5 16,-9-1-16,-8 1 0,8 0 16,0 4-16,1 1 15,-1-1-15,0 1 16,0-1-16,1-9 16,7 5-16,1-23 0,-1 13 15,-7 10-15,7 4 16,-8 1-16,1 9 15,-1-1-15,0 10 16,1-14-16,-1 10 16,-8-1-16,8 1 0,0-6 15,9 6-15,-9-1 16,0 1-16,1-6 16,-1 10-16,0 0 15,-8 5-15,9 4 0,-9 1 16,0-1-16,8 5 15,-8 0-15,0 0 16,0 0-16,0 0 16,0 0-16,0 0 15,0 0-15,0 65 0,0-28 16,0 47-16,-108 32 16,67-41-16,-9-1 15,-8 15-15,9-24 16,-26 28-16,34-19 0,-17 24 15,17-19-15,-1-4 16,17-29-16,1-9 16,-1-13-16,8-1 15,9-9-15,-9 4 0,9-8 16,8-1-16,-8 0 16,0-4-16,8 0 15,-9-5-15,9 4 16,0-4-16,0 0 15,0 0-15,0 0 0,0 0 16,0 0-16,0-56 16,75-4-16,-42 4 15,-8 5-15,8 0 16,16-5-16,-7-5 0,-9 20 16,0-1-16,8 0 15,-8-5-15,9 5 16,7-4-16,1-1 15,-9-8-15,1-1 16,-1 9-16,-16 10 0,-8 4 16,7 10-16,-7 5 15,-1-6-15,9 6 16,-8-1-16,-9 5 0,0 5 16,1 4-16,-1 1 15,0-1-15,-8 5 16,0-5-16,9 5 15,-9 0-15,0 0 16,0 0-16,0 0 16,0 0-16,0 42 0,0-5 15,0 33-15,-75 9 16,34-9-16,-17 4 16,0-8-16,-8 8 0,-9 10 15,-32 65-15,65-75 16,-41 33-16,26-28 15,7-14-15,9-14 16,-1 1-16,9-6 0,-8-4 16,16-9-1,8-15-15,1-4 0,8-5 16,8-9-16,-9 5 16,9-5-16,0 0 15,0 0-15,0 0 0,0 0 16,0 0-16,0 0 15,0-42-15,83 0 16,-9-18-16,-7-10 16,-18 10-16,1-10 0,0-5 15,-9 10-15,0-5 16,-8 24-16,1 4 16,7 0-16,-8 5 15,0-5-15,0 0 16,0 0-16,0 10 0,-8-1 15,17-13-15,-26 13 16,1 10-16,-1 0 16,-8 9-16,1-10 15,-1 15-15,-8 0 0,8 0 16,-8 4-16,9 0 16,-9 5-16,0 0 15,0-4-15,0 4 16,0 0-16,0 0 0,0 0 15,0 0-15,0 46 16,0-13-16,0 4 16,0-5-16,-75 1 15,59-5-15,7 4 16,-7-4-16,7 0 0,1-9 16,8-1-16,-8 1 15,8-10-15,0 1 16,-8-6-16,8 6 15,0-6-15,0-4 0,0 0 16,0 0-16,0 0 16,0 0-16,0 0 15,0 0-15,0-46 16,0 23-16,0-5 16,82 4-16,-65-4 0,-9-4 15,9-5-15,-9-1 16,0-3-16,1-1 15,-1 5-15,0 4 16,-8 10-16,8-1 0,-8 10 16,0 1-16,0 3 15,0 1-15,0 4 16,0 1-16,0 4 16,0-5-16,0 5 0,0 0 15,9 0-15,-9 0 16,0 0-16,0 0 15,0 0-15,0 0 16,0 70-16,0-24 0,0 15 16,-83-5-16,50-1 15,0-8-15,0 4 16,-25 23-16,8 10 16,9 5-16,-1-1 15,1-9-15,8-9 0,0-24 16,8-4-16,0-14 15,9-5-15,-1-4 16,0-5-16,9 0 16,8-9-16,-8-1 0,8 1 15,0-5-15,0 0 16,0 0-16,0 0 16,0 0-16,0 0 15,0 0-15,0-37 0,0 9 16,91-19-16,-25-55 15,17-14-15,-17 37 16,-8 9-16,8-5 16,-8 10-16,0 9 15,-25 10-15,0 4 0,-8 5 16,8-10-16,-8 1 16,8-1-16,-8 1 15,0-1-15,0 10 16,-9 9-16,1-5 15,-1 10-15,-8-5 0,9 5 16,-9 9-16,-8 0 16,9 5-16,-9 0 15,8 9-15,-8-10 16,0 10-16,0-9 0,0 9 16,0 0-16,0 0 15,0 0-15,0 0 16,0 0-16,0 0 15,0 0-15,0 0 0,0 37 16,0-4-16,-75 32 16,42 14-16,0 5 15,0-15-15,-25 15 16,25-47-16,0 10 0,0-5 16,0 0-16,0-1 15,0 1-15,-9 10 16,1-11-16,8-3 15,8-1-15,0 0 16,0-9-16,0 0 0,9-5 16,-9 5-16,9 0 15,-9 0-15,8-5 16,1-4-16,7-5 16,-7-5-16,8 0 0,8-4 15,-9 0-15,9-1 16,0-4-16,0 5 15,0-5-15,0 0 16,0 0-16,0 0 0,0 5 16,0-5-16,0 0 15,0 0-15,0 0 16,0 0-16,91-56 16,-49 5-16,16-33 15,-25 23-15,0 15 0,-17 4 16,9-9-16,8 0 15,-8 9-15,8-9 16,0 13-16,-8-8 16,0-1-16,-9 5 0,1 1 15,-9-6-15,1 10 16,-1 0-16,0 4 16,0 5-16,-8 10 15,9-6-15,-9 10 16,8-4-16,-8-1 0,8 5 15,-8-9-15,8 4 16,1 1-16,-1 4 16,-8 0-16,8 0 15,-8 5-15,0-1 0,0 1 16,9 0-16,-9 4 16,0 0-16,0 5 15,0-4-15,0 4 16,0 0-16,0 0 15,0 0-15,0 0 0,0 0 16,0 0-16,0 42 16,0-33-16,-67 5 15,51 4-15,8 6 16,-9 22-16,0-4 0,1 9 16,-1 5-16,1-5 15,-1-14-15,1 5 16,-1 0-16,1-14 15,-1 0-15,0 0 16,9 0-16,-8-5 0,-1 0 16,1 5-16,-9 5 15,8-5-15,-8 4 16,1-8-16,7 3 16,0 1-16,1-4 0,-1-1 15,1-5-15,8 6 16,-9-10-16,9 4 15,-9 1-15,9 0 16,-9-6-16,9 1 0,0 5 16,-9-5-16,9 0 15,0-5-15,-1 1 16,1-1-16,8 0 16,-8 0-16,0 1 15,-1-6-15,9 1 0,-8 4 16,0 1-16,-1-1 15,1-4-15,-8 4 16,-1 5-16,9-9 0,-9 4 16,9 5-16,-9-5 15,9-4-15,0 4 16,0 0-16,-1-4 16,1 0-16,0-1 15,8 6-15,-8-6 16,8 1-16,-9-5 0,9 5 15,-8-1-15,8 1 16,0 0-16,-8-5 16,8 4-16,-9 1 0,9-5 15,0 5-15,-8-1 16,8-4-16,0 5 16,0-5-16,0 0 15,0 4-15,-8 1 0,8-5 16,0 5-1,0-5-15,-8 0 0,8 4 16,0-4-16,0 0 16,0 0-16,0 0 15,0 0 32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34:00.8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7268 4964 0,'0'0'15,"0"0"-15,0 0 16,0 0-16,0 0 16,0 0-16,0 0 0,0 0 15,0 0-15,0 0 16,0 0-16,0 0 15,0 0-15,0 0 16,0 0-16,0 0 0,0 0 16,0 0-16,0 0 15,0 0-15,0 102 16,-74-93-16,57 1 16,-16 8-16,8-8 0,1 4 15,-10-5-15,10 5 16,-9 0-16,8-5 15,-8 0-15,-1 1 16,1-6-16,0 6 16,0-10-16,0 4 0,-8 1 15,16 0-15,-16-1 16,-1 1-16,9-5 16,-8 5-16,-1-5 15,9 0-15,-8 4 16,8-4-16,0 0 0,8 5 15,0-5-15,-8 0 16,8 0-16,0 0 16,9 0-16,-9 0 15,0 0-15,9 0 0,-9 0 16,0 0-16,-8 0 16,8 0-16,0 0 15,0 0-15,9 0 16,-9 0-16,8-37 15,1 32-15,-1 5 0,1-5 16,-1 5-16,1-4 16,-1-1-16,1 5 15,-1-5-15,-8 5 16,9-4-16,-1 4 0,9 0 16,-9-5-16,9 5 15,-9-5-15,9 5 16,0 0-16,-9-4 15,9 4-15,0 0 0,0-5 16,-9 5-16,9-9 16,-1 9-16,-7-5 15,8 0-15,-9 5 16,1-4-16,7-1 0,-7-4 16,-1 4-16,1-4 15,-1 4-15,0-4 16,1 0-16,8-1 15,-17-4-15,17 10 16,-9-6-16,0-4 0,1 5 16,8 0-16,-9-5 15,1 5-15,-1-1 16,9 1-16,-9 0 16,9-1-16,-9 1 0,9 0 15,-8-1-15,-1-3 16,9 3-16,-9-4 15,1 0-15,-9 0 16,17 5-16,-26-5 0,18 0 16,-9 0-16,8 5 15,1-5-15,-1 5 16,1-5-16,-1 0 16,1 0-16,-1 4 15,9 1-15,0-5 16,-9 0-16,1 0 0,-1 0 15,9 5-15,-9-10 16,1 5-16,-1 0 16,1-4-16,7 4 15,-7 0-15,-9-5 0,8 1 16,1-1-16,-1 1 16,1-6-16,-1 1 15,1 0-15,-1 4 16,9 1-16,0-1 0,-9 0 15,9 10-15,-1-10 16,1 5-16,-8 1 16,16-1-16,-9 0 15,1 4-15,-9-8 0,17 8 16,-8-4-16,0 0 16,-9 1-16,9-6 15,0 0-15,0 5 16,-1 0-16,1 0 15,8 5-15,-8-9 0,-1 4 16,1 0-16,8 0 16,-8-5-16,0 0 15,-1 5-15,1-4 16,0 4-16,0-5 0,-1 1 16,1-1-16,0-4 15,-1 0-15,1-1 16,0-4-16,-9 0 15,9 1-15,0-1 0,-9 0 16,9 4-16,0 1 16,-1 0-16,1 0 15,-8 4-15,7 0 16,9 1-16,-8-10 0,0 9 16,0 1-16,-1-1 15,1-4-15,0 4 16,-1 1-16,1-6 15,0 1-15,-9-5 16,9 5-16,-8 0 0,7-1 16,-7-8-16,7-1 15,1 1-15,0-1 16,0 10-16,8-5 16,-9 5-16,9 4 0,-8-4 15,8 0-15,0 13 16,-8-18-16,-1 10 15,9 4-15,-8-9 16,8-1-16,0 6 16,-8-1-16,8 10 0,-8-10 15,8-4-15,-9 4 16,1 1-16,0-6 16,0 11-16,8-6 15,-9-9-15,1 14 0,8-9 16,-8 0-16,-1 4 15,9-4-15,-8-1 16,8 6-16,0-5 16,-8-1-16,8 6 0,-8-1 15,8 0-15,-9 5 16,9-4-16,-8-1 16,8 1-16,0 4 15,0-5-15,0 0 16,-8 1-16,8-1 0,0 1 15,0-1-15,0 5 16,0 0-16,0 0 16,0 0-16,0 0 15,0 0-15,-8 0 16,8-4-16,0-1 0,0 10 16,0-10-16,0 1 15,0 4-15,0 0 16,0-5-16,-9 5 15,9-4-15,0-1 0,0-9 16,0 5-16,0 4 16,0-4-16,0 0 15,0 4-15,0 0 16,0-4-16,0 9 0,-8-9 16,8 9-16,0 0 15,-8-5-15,8 10 16,0-9-16,0-1 15,0 0-15,0-4 0,0 4 16,0 1-16,0 9 16,0-10-16,0 0 15,0 1-15,0-1 16,-9 10-16,9-5 0,0 0 16,0 0-16,-8 5 15,8-1-15,-8-8 16,8 8-16,0-8 15,-8 8-15,8-8 16,-9 4-16,9-5 16,-8 10-16,0-10 0,8 10 15,-8 0-15,-1-10 16,9 1-16,-8 8 16,0 1-16,8-14 0,-9 13 15,1-8-15,8 8 16,-8 1-16,0-9 15,8 8-15,-9 1 16,9 0-16,-8-1 16,8 1-16,-8 0 15,8 9-15,-8-14 0,8 9 16,-9-4-16,9 4 16,0 1-16,-8-1 15,8-4-15,0 9 0,0 0 16,-8 0-16,-1 0 15,9 0 32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37:28.511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7756 4150 0,'0'0'0,"0"0"16,0 0-16,0 0 16,0 0-16,0 0 0,0 0 15,0 0-15,0 0 16,0 0-16,0 0 16,0 0-16,0 0 0,0 0 15,0 0-15,0 0 16,0 0-16,0 0 15,0 0-15,0 0 16,0 0-16,0 0 0,182 0 16,-157 0-16,0 0 15,0 0-15,8-38 16,-8 34-16,0-1 16,0 0-16,-1 1 0,-7-6 15,8 1-15,0 0 16,-1 4-16,1-9 15,0 5-15,0 4 16,-9-9-16,17 10 16,-8-6-16,-8 1 0,-1 4 15,1-4-15,0 0 16,-1 4-16,1-4 16,-1 4-16,-8 1 15,9-1-15,-9 0 0,1-4 16,-1 4-16,8 1 15,-7-1-15,-1 0 16,0 1-16,9-1 16,-9 0-16,0-4 15,9 4-15,-9 1 0,9-1 16,-9-4-16,8 4 16,1 1-16,-9-1 15,9-4-15,-1 4 16,1-4-16,-1-1 0,-7 1 15,7 4-15,-7-4 16,7 4-16,-8-4 16,1-5-16,7 5 15,-8 0-15,1-1 16,-1 6-16,0-1 0,1-4 16,-1 4-16,-8 0 15,8 1-15,0-1 16,1-4-16,-1 4 15,-8 0-15,8 1 0,1-1 16,-1 0-16,-8 1 16,8-6-16,0 6 15,1-1-15,-1 1 16,0-1-16,-8 0 16,8 1-16,1-1 0,-1 0 15,-8 1-15,8-1 16,1-4-16,-9 4 15,8 0-15,0 1 16,0-1-16,1-4 0,-1-1 16,0 6-16,0-6 15,1 1-15,-1 0 16,0 4-16,9 1 16,-9-10-16,9 0 0,-9 4 15,0 1-15,0 4 16,1-4-16,-1 0 15,0 4-15,1-4 16,-1 4-16,0-4 16,0 4-16,1-4 0,-9 4 15,8-4-15,0 4 16,0 1-16,-8 4 16,9-10-16,-1 10 0,-8-14 15,8 10-15,1-1 16,-1 0-16,-8 1 15,8-6-15,0 6 16,-8-1-16,9 1 16,-1-1-16,0-4 15,0-1-15,1 6 0,-1-6 16,0 1-16,1 0 16,7-1-16,-8 1 15,1 4-15,7-13 16,1 9-16,-9-1 0,0 1 15,9-5-15,-9 5 16,0-1-16,1-4 16,-1 5-16,9-5 15,-9 5-15,0 0 16,0-1-16,1 1 0,-1 9 16,-8-9-16,8-5 15,0 9-15,1-4 16,-9 4-16,8-4 0,-8 4 15,0 0-15,0-4 16,8 5-16,-8-10 16,0 9-16,0-4 15,0-5-15,0 4 16,0 1-16,0-10 0,0 10 16,0-5-16,0 0 15,0-4-15,0 4 16,0 0-16,0 0 15,0 0-15,0 0 0,0 5 16,-66-10-16,58 0 16,0 5-16,-1 0 15,9 5-15,-8-5 16,0 5-16,-1-5 0,1 0 16,8 5-1,-8-10-15,0 0 0,-1 5 16,9 0-16,-8-4 15,8-5-15,-8 4 16,0-9-16,8 9 0,-9-13 16,9 4-16,-8 5 15,8-1-15,0 6 16,0-10-16,0 9 16,0 5-16,0 0 0,0 0 15,0 1-15,0-11 16,0 15-16,0-10 15,0 10-15,0-10 16,0 5-16,0 5 0,0 0 16,0-5-16,0 0 15,0 5-15,0-1 16,0-8-16,74 8 16,-65-8-16,7 4 15,-7 0-15,7 0 0,1-5 16,-1 5-16,1 0 15,-9 5-15,0-9 16,1 8-16,-1 1 16,8 0-16,-16-1 0,9-4 15,-1 10-15,0-10 16,0 4-16,-8-3 16,9-1-16,-1 4 15,-8 1-15,8-10 16,1 10-16,-1 0 0,-8-10 15,0 5-15,8 5 16,-8-5-16,8 5 16,-8-1-16,0-4 15,9 5-15,-9 0 0,0-1 16,0 1-16,0-19 16,0 10-16,0-1 15,0 5-15,8 0 16,-8 0-16,0 5 0,0 0 15,0-1-15,0 1 16,0 0-16,0-10 16,0 10-16,0-1 15,0-4-15,0 0 16,0 1-16,0-1 0,0 0 16,0 4-16,0 1 15,0 0-15,0-1 16,0 1-16,0 0 15,0-1-15,0 1 0,0-9 16,0 8-16,0-4 16,0 5-16,0 0 15,0-1-15,0-8 16,0 8-16,0 1 0,0 0 16,0-10-16,0 10 15,-75-5-15,75 0 16,0 5-16,0-1 15,0 6-15,0 4 0,0-10 16,-8 10-16,8 0 16,0 0-16,0 0 62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6:41:59.9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7699 15882 0,'0'0'16,"0"0"-16,0 0 0,0 0 15,0 0-15,0 0 16,0 0-16,0 0 16,0 0-16,0 0 0,0 0 15,0 98-15,0-89 16,-67 5-16,59 0 15,8 4-15,-8-4 16,8 5-16,-8 0 16,8 4-16,-9 5 0,9-5 15,0 0-15,0 19 16,-8-5-16,8-4 16,0 4-16,0-4 15,0-1-15,0 6 0,0-6 16,0 5-16,0-13 15,0 4-15,0-1 16,0-3-16,0-1 16,0-4-16,0 4 0,0-5 15,0 1-15,0 0 16,0-1-16,0-4 16,0 0-16,0 0 15,0 0-15,0 0 0,0 0 16,0 0-16,0 5 15,0-5-15,0 9 16,0-5-16,0-4 16,0 5-16,0-5 0,0 5 15,0-10 1,0 9-16,0-4 0,0-4 16,0 8-16,0-8 15,0 8-15,0-4 16,0 5-16,0-5 0,0 4 15,0 1-15,0 0 16,0-1-16,0 5 16,0-4-16,0 4 15,0 1-15,0-6 0,0 1 16,0-1-16,0 6 16,0-10-16,0 4 15,0 1-15,-8-1 16,8 6-16,0-6 15,0 15-15,-9-5 0,9 0 16,0 0-16,0-5 16,0-5-16,0 6 15,0-6-15,0 6 16,0-1-16,0 5 0,0-5 16,0 5-16,0 4 15,0-4-15,0-4 16,0-1-16,0 0 15,0-4-15,0-1 0,0-4 16,0 5-16,0 0 16,0-5-16,0 4 15,0-4-15,0 0 16,0-5-16,0 5 16,0 0-16,-8-4 0,8 13 15,0-5-15,0-4 16,0 0-16,0 0 15,0 0-15,-8 0 16,8-4-16,0 3 0,0-3 16,0 4-16,0-5 15,0 5-15,0 0 16,0-5-16,0 5 16,0 0-16,0 5 0,0-5 15,0 4-15,0 1 16,0-5-16,0 9 15,0-9-15,0 0 16,0 0-16,0 9 16,0 5-16,0-5 0,0 5 15,0-4-15,0-1 16,0 5-16,0-10 16,0 1-16,0-5 15,0 0-15,0 5 0,0-10 16,0 9-16,0-8 15,0 8-15,0-8 16,0 8-16,0-8 16,0-1-16,0 5 0,0-10 15,0 6-15,0 4 16,-8-10-16,8 6 16,0-1-16,0 0 15,0-4-15,0 4 16,0-4-16,0 4 0,0-4 15,0 0-15,0-1 16,0 1-16,0 4 16,0-4-16,-9-1 15,9 1-15,0 0 0,0-5 16,0 4-16,0 6 16,0-6-16,0-4 15,0 0-15,0 0 16,0 0-16,0 0 15,0 0-15,0 0 0,0 0 16,0 0-16,0 0 16,0 0-16,0 0 15,0 0-15,0 0 16,0 0-16,0 0 0,0 0 16,0 0-16,0 0 15,0 0-15,0 0 16,0 0-16,0 0 15,0 0 32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6:59:41.819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7665 13156 0,'0'0'0,"0"0"0,0 0 15,0 0-15,0 0 16,0 0-16,0 0 0,0 0 16,0 0-16,0 0 15,0 0-15,0 0 16,0 0-16,0 0 15,0 0-15,0 0 0,0 0 16,0 0-16,0 0 16,0 0-16,0 0 15,0 0-15,0 0 16,0 0-16,0 0 16,0 0-16,0 0 0,0 0 15,0 0-15,0 0 16,0 0-16,0 0 15,0 0-15,182 0 16,-157 0-16,0 0 0,8 0 16,-8 0-16,0 0 15,8 0-15,0 0 16,-8 0-16,0 0 16,0 0-16,16 0 0,-8 0 15,0 0-15,0 0 16,0 0-16,9 0 15,-9 0-15,8 0 16,-8 0-16,0 0 16,-8 0-16,8 0 0,-8-42 15,-8 37-15,7-4 16,1 4-16,-8 1 16,8-6-16,-9 6 15,1-1-15,8 1 0,-9-1 16,1 0-16,-1-4 15,1 4-15,8 1 16,-1-6-16,1 1 16,0 0-16,-8 4 15,7-4-15,1-5 0,-8 9 16,8-4-16,-9 0 16,1-1-16,-1 6 15,-7-6-15,7 6 16,9-6-16,-9 1 0,1 0 15,0 4-15,-9-4 16,8 4-16,1-4 16,-9 4-16,9-4 15,-1 0-15,-7 4 0,7-9 16,-8 5-16,9-1 16,-9 1-16,9-5 15,-1-5-15,1 10 16,-1 0-16,1 0 15,-1-1-15,1 1 0,0 0 16,-1-1-16,-8 6 16,9-6-16,0 1 15,-9 4-15,8-4 16,-7 4-16,7-4 0,-8 4 16,9-4-16,0 0 15,-9 0-15,8-1 16,1 1-16,-9 0 15,9-5-15,-1 4 0,9-4 16,-8 0-16,7-4 16,1-5-16,0 9 15,-8 0-15,-1 0 16,1 0-16,-1 4 16,1-3-16,-1-6 0,1 10 15,-9-5-15,9 0 16,-9 0-16,9 0 15,-1-5-15,9 1 16,-8-1-16,7-4 0,1-5 16,0-5-16,0 10 15,0-10-15,-9 5 16,1 1-16,-1 8 16,-7-4-16,7-1 0,1 6 15,-9-5-15,8 4 16,1-4-16,0-10 15,-1 10-15,9 0 16,0-10-16,-9 10 16,1 0-16,-1-1 0,1 1 15,0 4-15,-9-4 16,8 0-16,1 0 16,-1-5-16,-7 0 15,7-5-15,1 5 16,-9 5-16,0-9 0,9 4 15,-9 4-15,9 1 16,-9 4-16,9 1 16,-9-5-16,0 4 15,0 0-15,1 5 0,-1 0 16,0-4-16,0 4 16,9-5-16,-17 5 15,8-4-15,1 4 16,-1 0-16,0 0 0,0 0 15,-8 0-15,9-5 16,-1 5-16,0 0 16,0 0-16,1-4 15,-1 4-15,0-5 0,1 5 16,-1-4-16,-8-6 16,8 1-16,0-5 15,1 0-15,-1 5 16,-8 0-16,8 0 15,-8 4-15,8 0 0,-8 1 16,9 4-16,-9-5 16,8 5-16,-8-4 15,0 8-15,8-8 16,-8 4-16,0-5 0,9 5 16,-9-4-16,8 8 15,-8-13-15,8 4 16,-8 6-16,8-6 15,-8 5-15,17-9 16,-17 13-16,17-8 0,-9-5 16,0 9-16,-8-5 15,8 5-15,1-5 16,-1 5-16,0-4 16,-8-5-16,8 4 0,1-4 15,-9 4-15,0-4 16,8 4-16,-8 1 15,8-1-15,-8 5 16,0-5-16,9 1 0,-9 4 16,8 0-16,-8-5 15,8 1-15,-8 4 16,8-5-16,1-4 16,-1 0-16,0 4 15,0-4-15,1 4 0,-1 1 16,9-1-16,-9 0 15,-8 1-15,8 4 16,-8-5-16,8 1 16,1-1-16,-1-4 0,0-1 15,-8 6-15,8-5 16,1-1-16,-9 1 16,8 4-16,-8 1 15,8-5-15,1 4 16,-9-4-16,8 9 0,-8-5 15,8 1-15,-8-1 16,8 0-16,1 5 16,-1-4-16,-8 4 15,8-5-15,0 1 16,-8 4-16,9-10 0,-9 10 16,8 0-16,-8 0 15,0 1-15,0-1 16,8-5-16,-8 10 15,0-10-15,0 5 0,0 0 16,0 0-16,0 0 16,0 0-16,0 5 15,0-5-15,0 0 0,0 0 16,0 5-16,0-5 16,0 5-16,0-10 15,0 5-15,0 0 16,0-5-16,9 5 15,-9 0-15,0 1 16,0-1-16,0 9 0,0-9 16,0 5-16,0 4 15,0-4-15,0-1 16,8 6-16,-8-1 0,0 0 16,0 1-16,0-6 15,0 10-15,0-4 16,0-1-16,0 1 15,0-1-15,0 5 0,0-9 16,0 4 0,8 0-16,-8 5 0,0-4 15,0-6-15,0 1 16,0 4-16,0 1 16,0-1-16,0 0 0,0-4 15,0 0-15,0 4 16,0-9-16,0 5 15,8 0-15,-8-5 16,0 4-16,0-13 16,0 14-16,0-5 0,0 4 15,0-3-15,0 3 16,0 1-16,0 0 16,0-1-16,0 6 15,0-6-15,0 1 0,0 4 16,0-4-16,0 0 15,0 4-15,0-4 16,0 4-16,0 1 16,0-6-16,0 6 0,0 4 15,0-10-15,0 10 16,0-4-16,0 4 16,0-5-16,0 5 15,0-5-15,0 5 47</inkml:trace>
  <inkml:trace contextRef="#ctx0" brushRef="#br0" timeOffset="4549.558">7599 13886 0,'0'0'16,"0"0"-16,0 0 0,0 0 15,0 0-15,0 0 16,0 0-16,0 0 15,0 0-15,0 0 16,0 0-16,0 0 0,0 0 16,0 0-16,0 0 15,0 0-15,0 0 16,0 0-16,0 0 16,0 0-16,0 0 15,0 0-15,0 0 0,0 0 16,0 0-16,0 0 15,0 0-15,0 0 16,0 0-16,0 0 16,0 0-16,0 0 0,0 0 15,0 0-15,0 0 16,0 0-16,182 47 16,-157-47-16,0 0 15,0 0-15,0 0 0,-1 0 16,1 0-16,8 0 15,-8-37-15,8 37 16,0-5-16,0 0 16,1-4-16,-10 4 15,9 5-15,-8-4 0,8-1 16,0 0-16,-8-4 16,0 4-16,8 1 15,0-1-15,0-4 16,1 4-16,-10-4 0,9 4 15,-8-4-15,8 0 16,-8-1-16,0 1 16,8 4-16,-8-9 15,0 10-15,0-10 16,-1 4-16,1 1 0,-8 4 16,8-8-16,-9 8 15,17-9-15,-8 5 16,-8 4-16,7-4 15,1-1-15,0 1 0,-8 4 16,7-4-16,-7 0 16,8-1-16,0 1 15,-1 0-15,-7 0 16,0 4-16,-1-4 16,9-1-16,-9 6 0,1-1 15,0-4-15,16-5 16,-9 4-16,18 1 15,-9-14-15,8 4 16,-8 5-16,1-4 0,-10 4 16,1 0-16,8 0 15,0-5-15,-8 1 16,0 4-16,16-5 16,-8 0-16,9-4 15,-1 0-15,-8 4 0,0 1 16,1-6-16,-1 6 15,0-1-15,-8 1 16,8-1-16,8 0 16,0-8-16,-8-1 0,25 0 15,-16 4-15,-1 6 16,-8-5-16,0-5 16,0 4-16,9-4 15,-17 5-15,16-9 0,-8 4 16,-8-5-16,8 5 15,0 0-15,0 0 16,0 10-16,0 4 16,-8-5-16,0 5 15,0 0-15,8 0 0,-17-4 16,9 4-16,8-5 16,-8-4-16,8 4 15,-8 1-15,8-1 0,-8 1 16,-8 4-16,-1 4 15,1-8-15,8 8 16,-9-4-16,-8 0 16,9 5-16,-9-5 15,9 0-15,-1 0 16,1-4-16,-1-1 0,1-4 16,-1-5-16,1 9 15,0-9-15,-1 5 16,1-5-16,8 5 15,-9 9-15,1-9 0,-1 4 16,1 5-16,-1-4 16,-7 4-16,7-5 15,-8 5-15,1 0 16,7-5-16,1-4 16,-9 5-16,9-6 0,-1 10 15,-8-4-15,9-1 16,-1 1-16,1 4 15,-9-5-15,9 0 0,-1-4 16,1 0-16,-1-5 16,-7 5-16,7-5 15,-7 0-15,7 0 16,-8 0-16,1 0 16,-1 10-16,0-6 0,0 1 15,9 0-15,0 4 16,-9-4-16,8 0 15,-7 4-15,-1 0 16,9-4-16,-9 0 0,8 0 16,-16 4-16,9 5 15,-1-5-15,0 5 16,0 1-16,-8-6 16,9 0-16,-1 5 0,0-4 15,1-6-15,-1 6 16,0-10-16,0 5 15,1-10-15,-1 1 16,8 4-16,-7-10 16,-1 11-16,0-1 0,9 0 15,-9 9-15,0-4 16,1 4-16,-1 5 16,0-4-16,0 4 15,1-5-15,-1-4 0,0 4 16,1 1-16,-1-6 15,-8 6-15,8-1 16,0-4-16,1 9 16,-1-5-16,-8 5 0,8-4 15,0-1-15,1-4 16,-1 0-16,0-5 16,1 0-16,-1 0 15,0 0-15,0-5 16,1 10-16,-9-5 0,0 5 15,8 0-15,-8 4 16,0-4-16,0 4 16,8-4-16,-8 4 15,0-9-15,0 5 16,0 0-16,8 0 0,1-1 16,-9 1-16,8 0 15,0 4-15,1-4 16,-9 9-16,8-5 15,0-4-15,-8 5 0,8-1 16,-8-4-16,0 4 16,9-4-16,-9 0 15,0 4-15,0-4 16,0-5-16,0 9 0,0 1 16,0-1-16,0-4 15,0 9-15,0-5 16,0 5-16,0 0 15,0-4-15,0-1 0,0 0 16,0-4-16,0 5 16,0-6-16,0 1 15,0 9-15,8-4 16,-8 4-16,0-5 16,0-4-16,8 9 0,-8 0 15,0 0-15,9-5 16,-9 1-16,0 4 15,0-5-15,8 0 16,-8-4-16,0 5 0,0-6 16,0 6-16,0-6 15,0 6-15,0-5 16,0 4-16,0-4 16,0 4-16,0 0 0,0 1 15,0-1-15,0-4 16,0 4-16,0-4 15,0 0-15,0 0 16,0 4-16,0-4 16,0 4-16,0 5 0,0-4 15,0-1-15,8 5 16,-8 0-16,0-5 16,8 1-16,-8 4 15,0-5-15,9 5 0,-9-4 16,0 8-16,0-4 15,0 0-15,0 5 16,8-5-16,-8 5 16,0 4-16,0-9 15,0 10-15,0-6 0,0 1 16,0 0-16,0-1 16,0 6-16,0-6 15,0 1-15,0 0 16,0 0-16,0 4 0,0 0 15,0 1-15,0-1 16,50-18-16,-50 23 63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6:51:39.9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7856 14333 0,'0'0'16,"0"0"-16,0 0 0,0 0 16,0 0-16,0 0 15,0 0-15,0 0 16,0 0-16,0 0 15,0 0-15,0 0 0,0 0 16,0 0-16,0 0 16,0 0-16,0 0 15,0 0-15,0 0 16,0 0-16,0 0 0,0 0 16,0 0-16,0 0 15,0 0-15,0 0 16,0 0-16,0 0 15,-124-98-15,107 84 16,17 0-16,-16 5 0,7 0 16,1-10-16,0 0 15,-1 5-15,1-9 16,0 9-16,0-4 16,-1 4-16,1-5 15,0 5-15,0-4 0,-1-1 16,1 5-16,0 0 15,-1 5-15,1-5 16,0 0-16,0 4 16,-1 1-16,1-5 0,0 5 15,0-5-15,-1 5 16,1-1-16,0-4 16,-1 5-16,1-5 15,0 0-15,8 5 0,-8-5 16,-1 0-16,1 0 15,8 0-15,-8-5 16,-1 1-16,9-1 16,-8 1-16,0-1 15,8 0-15,-8 5 0,8-4 16,-9-1-16,9-4 16,0 0-16,0-10 15,0 1-15,0-1 16,0 0-16,0 1 0,0 9 15,0-1-15,0 1 16,0 5-16,0-1 16,67 0-16,-51 1 15,-8-1-15,1-4 16,-1 4-16,0-4 0,1 4 16,7-4-16,-8 4 15,1-4-15,-1 5 16,8-1-16,-7-4 15,7-5-15,-7 9 0,-1-4 16,8 0-16,-7-5 16,-1 0-16,8 0 15,-7 0-15,-1 5 16,9 0-16,-9-1 0,0 6 16,-8-1-16,8 5 15,1-5-15,-1 6 16,-8-6-16,8 0 15,-8 1-15,8-6 16,1 10-16,-9-9 0,8 0 16,-8 4-16,8 1 15,-8 4-15,0 0 16,0 0-16,0 0 16,9-5-16,-9 5 0,0-4 15,0 4-15,0-5 16,0 5-16,0-4 15,0-6-15,8 10 16,-8-9-16,0 0 16,0 4-16,0 1 0,0-6 15,0 10-15,8-4 16,-8 4-16,0-5 16,0 10-16,0-5 15,0 5-15,0-1 0,0 1 16,0 4-16,0-4 15,0 5-15,8-6 16,-8 1-16,0 0 16,0 4-16,0-4 15,0-1-15,0 6 0,0-6 16,0 6-16,0-6 16,0 6-16,0-6 15,0 1-15,0 0 0,0-5 16,0 0-16,0 5 15,0-5-15,0 0 16,0 0-16,0 4 16,0-3-16,0 3 15,0 1-15,0-5 16,0 5-16,0-1 0,0-4 16,0 0-16,0 0 15,0 5-15,0-5 16,0-4-16,0 4 0,0-5 15,0-9-15,0 5 16,0 4-16,0 1 16,0-1-16,0 0 15,0 1-15,0-1 0,0 5 16,0 0 0,0 0-16,0-4 0,0 4 15,0 0-15,0-5 16,9 5-16,-1-4 15,8 4-15,-7 0 0,7 0 16,-7 0-16,7 0 16,-8 0-16,9 0 15,-9 0-15,0 5 16,1-5-16,7 4 0,-7 1 16,-1-5-16,0 5 15,0-5-15,1 5 16,-1-1-16,0-4 15,1 5-15,-1-10 16,0 5-16,0 1 0,1-1 16,-1-10-16,0 6 15,0-1-15,1 0 16,-9 1-16,8-1 16,-8-4-16,0 9 0,8-9 15,-8 4-15,0-4 16,0 4-16,0 5 15,0-4-15,0 4 16,0 5-16,0-1 0,0-4 16,0 5-16,0 4 15,0-9-15,0 10 16,0-1-16,0-4 16,0-1-16,0 6 15,0-1-15,0 0 0,0 1 16,0-1-16,0-4 15,0 4-15,0-4 16,-66 4-16,58 1 16,0-1-16,8 0 0,-9 1 15,1-1-15,0-4 16,-1 4-16,1 0 16,0 1-16,0-1 15,-1-4-15,-7 4 0,7-4 16,-7 4-16,-1 1 15,-7-1-15,7-4 16,0 4-16,-7 0 16,7-4-16,1 4 15,-1-4-15,0 4 0,1 1 16,-1-6-16,9 1 16,-8 0-16,-1-1 15,0 1-15,1 0 16,-1 0-16,9-5 0,-17 0 15,0-5-15,9 0 16,-9-4-16,-8-9 16,8-1-16,0 5 15,9-4-15,-9 4 0,17-5 16,-9 10-16,1 0 16,7-1-16,-7-4 15,7 5-15,-7 0 16,-1-5-16,1-5 15,-1 10-15,1-9 0,7 13 16,-15-9-16,15 5 16,-7 0-16,8-5 15,-1 4-15,1-4 16,0 5-16,-1-5 0,1-4 16,0 4-16,8 0 15,0 5-15,-8-5 16,8 4-16,-9 1 15,9 0-15,-8 9 16,8-5-16,0 1 0,-8-1 16,8 1-16,0 4 15,0-10-15,0 6 16,0-1-16,0-4 16,0 9-16,0-5 0,0 1 15,0 4-15,0-5 16,0 5-16,0-4 15,0 4-15,0 0 16,0 0-16,0-5 0,0 5 16,0-4-16,0-1 15,0 5-15,0-5 16,0 1-16,0-1 16,0 1-16,0-1 15,0 0-15,0 1 0,0-1 16,66 10-16,-66-10 15,8 1-15,-8 4 16,9-5-16,-1 10 16,0-10-16,-8 10 0,8-10 15,1 10-15,-1 0 16,-8-5-16,8 0 16,0 4-16,1-4 15,-1 0-15,-8 5 0,8-5 16,1 0-16,-1 5 15,0 0-15,-8-5 16,8 4-16,1 1 16,-1-5-16,0 5 15,-8-1-15,8 1 0,1-5 16,-9 5-16,8-5 16,0 5-16,1-5 15,-1 0-15,0 0 16,0 0-16,1 0 15,-1-5-15,8 5 0,-7 0 16,-1-4-16,0-1 16,9 1-16,-9 4 15,0 0-15,-8 0 16,9 0-16,-1 4 0,0-4 16,1 5-16,-9-5 15,8 0-15,0 0 16,-8 0-16,8 5 15,1-5-15,-9 5 0,8-1 16,-8 1-16,8 0 16,-8 0-16,8-1 15,1 6-15,-9-6 16,8 1-16,0-5 0,-8 5 16,9-1-16,-9-4 15,8 5-15,0-5 16,0 0-16,1 5 15,-1-5-15,0 0 16,0 0-16,1 5 0,-1-5 16,9 5-16,-9-10 15,0 10-15,0-5 16,1 0-16,-1 4 16,0-4-16,-8 5 0,8 0 15,1 0-15,-1-5 16,-8 4-16,8 1 15,1 0-15,-9-1 16,8-4-16,0 0 16,0 5-16,1 0 0,-9 0 15,8-5-15,0 4 16,-8-4-16,8 0 16,-8 5-16,9 0 15,-1-5-15,-8 4 0,8-3 16,1 3-16,-9 1 15,8-5-15,0 5 16,-8-5-16,8 4 16,1 1-16,-1 0 15,-8-1-15,8 1 0,0 0 16,-8 0-16,9 4 16,-9-4-16,8-1 15,-8 6-15,8-6 16,1 1-16,-1 0 0,-8 4 15,0 0-15,8-4 16,0 0-16,-8 4 16,9-4-16,-9 4 15,8-4-15,-8 0 0,8-1 16,1 6-16,-9-10 16,8 4-16,0 6 15,-8-6-15,8 6 16,-8-6-16,0 1 15,9 0-15,-1 4 0,-8-4 16,8 4-16,0-4 16,-8 0-16,9 4 15,-1 0-15,0-4 16,1 0-16,-1-1 0,0-4 16,9 5-16,-9-5 15,0 0-15,9 0 16,-9 0-16,0 0 15,1 0-15,-1 0 16,0-4-16,0 9 0,1-10 16,-9 10-16,8-10 15,0 10-15,-8-1 16,8-3-16,-8-1 16,0 0-16,9 4 0,-9-4 15,0 10-15,0-10 16,0 4-16,0 1 15,0 0-15,0-5 16,0 5-16,0-5 16,0 4-16,0 1 0,0 0 15,0-5-15,0 4 16,0 1-16,0-5 16,0 5-16,0 0 0,0-5 15,0 4-15,0-4 16,0 0-16,0 5 15,0 0-15,0-1 16,0-3-16,0 3 0,0 1 16,0 0-1,0-1-15,0 6 0,0-6 16,0 6-16,0-6 16,0 6-16,0-6 15,-66 1-15,66 0 0,-9-5 16,9 0-16,0 0 15,-8 0-15,0 0 16,-1 0-16,1 0 16,8 0-16,-8 0 15,0 0-15,-1 0 0,1-4 16,0-1-16,0 5 16,-1 0-16,9-4 15,-8 8-15,0-8 16,-1 8-16,9-4 0,-8 0 15,0 5-15,8 0 16,-8 0-16,8-1 16,-9 1-16,9 4 15,-8 1-15,8-6 0,-8 1 16,8 4-16,-8-4 16,-1 4-16,9 1 15,-8-10-15,8 9 16,-8 0-16,-1 1 15,1-5-15,0 4 0,8-4 16,-8 4-16,-9-9 16,0 9-16,9-4 15,-8 0-15,-1-1 16,1 1-16,-1 0 0,0-1 16,1 1-16,-1 0 15,1 0-15,8-1 16,-17 6-16,8-10 15,9 4-15,-9 1 0,1 0 16,-1-1-16,1-4 16,-1-4-16,-8-1 15,9 5-15,-9-14 16,-8 0-16,8-9 16,-8 5-16,8-1 0,0 1 15,9 8-15,-9-4 16,17 5-16,-9 5 15,1-6-15,7 6 16,-7-6-16,-1-3 0,-8 3 16,9-4-16,-1 0 15,-8-4-15,9 9 16,8-1-16,-9 1 16,1 0-16,7 0 0,1-1 15,0-4-15,-1 0 16,1 1-16,0-6 15,8 5-15,0 0 16,-8-4-16,8-1 16,0 5-16,0 5 0,0-5 15,0 5-15,0-1 16,0-3-16,0-1 16,0 4-16,0-4 15,0 5-15,74-5 0,-57 5 16,-9 0-16,0-1 15,9 6-15,-9-10 16,9 9-16,-9-4 16,8-5-16,1-4 15,-1 4-15,9 0 0,-8 0 16,-1 9-16,1-4 16,-1 0-16,1 4 15,0 5-15,-9 0 16,8 0-16,-7 0 0,7 5 15,-7-5-15,-1 5 16,0-1-16,0 1 16,9 0-16,-9-5 15,9 5-15,-9-5 0,9 0 16,-9 0-16,8 0 16,1 0-16,-1 0 15,-7 5-15,16-5 16,-17 0-16,8 0 15,1 4-15,-9-4 0,9 0 16,-9 5-16,0-5 16,9 0-16,-9 0 15,9 5-15,-17 0 16,16-5-16,-8 0 0,1 0 16,-1 0-16,0-5 15,1 1-15,-1-1 16,0 0-16,0 1 15,1-1-15,-1 1 0,0-1 16,0 0-16,-8 5 16,9 0-16,-1 1 15,-8-6-15,8 10 16,1-5-16,-1 0 16,-8 0-16,8 0 0,-8 4 15,8 1-15,1 0 16,-9 0-16,0-5 15,8 4-15,-8 1 16,0-5-16,8 9 0,-8-9 16,0 0-16,9 5 15,-9-5-15,0 0 16,0 5-16,0 0 16,0-1-16,0-8 15,0 4-15,0 4 0,0-3 16,0 3-16,0-8 15,0 8-15,0-8 16,0-1-16,0 5 16,0 0-16,0 0 0,0 0 15,0 0-15,0 0 16,0-4-16,0 4 16,0 0-16,0 5 15,0-1-15,0 1 0,0 0 16,0-10-16,0 14 15,0-4-15,-67 0 16,67-1-16,-8 6 16,0-5-16,8-1 15,-9 6-15,1-6 0,8 6 16,-8-6-16,0 1 16,-1 4-16,1-4 15,0 0-15,0-1 16,-1 10-16,1-14 0,0 5 15,-9 0-15,9 0 16,0-1-16,-9 1 16,9 0-16,-9-1 15,1 1-15,-1 0 0,9-1 16,-9 1-16,1 0 16,-1 0-16,9-1 15,0 1-15,-9 4 16,9-4-16,-9 0 15,9 4-15,0 0 0,-9-4 16,17 0-16,-16 4 16,7-4-16,1 4 15,0-4-15,0 0 16,-9-1-16,9 1 0,0 0 16,-1-1-16,1 1 15,0-10-15,-1 5 16,1-4-16,-8-1 15,7 1-15,9-1 16,-8 0-16,0 1 0,8-5 16,-9 4-16,9 0 15,-8 1-15,8-1 16,0 10-16,0-10 16,0 1-16,-8 8 0,8-8 15,0 4-15,0 0 16,0 0-16,0 0 15,0 0-15,0 5 16,0-1-16,0 1 16,0 0-16,0-10 0,0 10 15,0-1-15,0-4 16,0 5-16,0 0 16,0-5-16,0 0 15,0 5-15,0-1 0,0 1 16,0-10-16,0 10 15,0 0-15,74-10 16,-74 5-16,9 0 16,-1-4-16,9 4 15,-9-5-15,-8 10 0,8-10 16,0 1-16,1-10 16,-1 0-16,0 5 15,0 4-15,1-9 16,-1 0-16,-8 10 0,8-1 15,-8 0-15,9 5 16,-9-4-16,0-1 16,8 10-16,-8-10 15,0 10-15,8-14 0,-8 4 16,0 10-16,0-10 16,8 10-16,-8-10 15,0 10-15,9-10 16,-1 1-16,-8 8 15,8-4-15,0 0 0,1-4 16,-9 9-16,8-5 16,-8 4-16,8-8 15,1 8-15,-9-8 0,8 8 16,0-13-16,-8 9 16,0-4-16,8-6 15,-8 15-15,9-10 16,-9 1-16,8-10 15,-8 19-15,0-10 16,8 0-16,-8 5 0,0-4 16,0 9-16,0-10 15,0 0-15,8 1 16,-8-1-16,0 5 0,0 0 16,0 0-16,0 5 15,0-10-15,0 10 16,0-10-16,0 10 15,0-9-15,0 8 16,0-4-16,0 0 0,0 10 16,0-15-16,0 10 15,0-1-15,0 1 16,0 0-16,0-10 16,0 19-16,0-9 0,0 0 15,0-1-15,0 1 16,0-5-16,0 0 15,0 9-15,0-13 16,0 9-16,0-10 0,0 10 16,0-1-16,0 1 15,0 0-15,0-10 16,0 10-16,0-5 16,0 0-16,0 9 15,0-4-15,0-38 0,0 47 63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6:59:41.819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7665 13156 0,'0'0'0,"0"0"0,0 0 15,0 0-15,0 0 16,0 0-16,0 0 0,0 0 16,0 0-16,0 0 15,0 0-15,0 0 16,0 0-16,0 0 15,0 0-15,0 0 0,0 0 16,0 0-16,0 0 16,0 0-16,0 0 15,0 0-15,0 0 16,0 0-16,0 0 16,0 0-16,0 0 0,0 0 15,0 0-15,0 0 16,0 0-16,0 0 15,0 0-15,182 0 16,-157 0-16,0 0 0,8 0 16,-8 0-16,0 0 15,8 0-15,0 0 16,-8 0-16,0 0 16,0 0-16,16 0 0,-8 0 15,0 0-15,0 0 16,0 0-16,9 0 15,-9 0-15,8 0 16,-8 0-16,0 0 16,-8 0-16,8 0 0,-8-42 15,-8 37-15,7-4 16,1 4-16,-8 1 16,8-6-16,-9 6 15,1-1-15,8 1 0,-9-1 16,1 0-16,-1-4 15,1 4-15,8 1 16,-1-6-16,1 1 16,0 0-16,-8 4 15,7-4-15,1-5 0,-8 9 16,8-4-16,-9 0 16,1-1-16,-1 6 15,-7-6-15,7 6 16,9-6-16,-9 1 0,1 0 15,0 4-15,-9-4 16,8 4-16,1-4 16,-9 4-16,9-4 15,-1 0-15,-7 4 0,7-9 16,-8 5-16,9-1 16,-9 1-16,9-5 15,-1-5-15,1 10 16,-1 0-16,1 0 15,-1-1-15,1 1 0,0 0 16,-1-1-16,-8 6 16,9-6-16,0 1 15,-9 4-15,8-4 16,-7 4-16,7-4 0,-8 4 16,9-4-16,0 0 15,-9 0-15,8-1 16,1 1-16,-9 0 15,9-5-15,-1 4 0,9-4 16,-8 0-16,7-4 16,1-5-16,0 9 15,-8 0-15,-1 0 16,1 0-16,-1 4 16,1-3-16,-1-6 0,1 10 15,-9-5-15,9 0 16,-9 0-16,9 0 15,-1-5-15,9 1 16,-8-1-16,7-4 0,1-5 16,0-5-16,0 10 15,0-10-15,-9 5 16,1 1-16,-1 8 16,-7-4-16,7-1 0,1 6 15,-9-5-15,8 4 16,1-4-16,0-10 15,-1 10-15,9 0 16,0-10-16,-9 10 16,1 0-16,-1-1 0,1 1 15,0 4-15,-9-4 16,8 0-16,1 0 16,-1-5-16,-7 0 15,7-5-15,1 5 16,-9 5-16,0-9 0,9 4 15,-9 4-15,9 1 16,-9 4-16,9 1 16,-9-5-16,0 4 15,0 0-15,1 5 0,-1 0 16,0-4-16,0 4 16,9-5-16,-17 5 15,8-4-15,1 4 16,-1 0-16,0 0 0,0 0 15,-8 0-15,9-5 16,-1 5-16,0 0 16,0 0-16,1-4 15,-1 4-15,0-5 0,1 5 16,-1-4-16,-8-6 16,8 1-16,0-5 15,1 0-15,-1 5 16,-8 0-16,8 0 15,-8 4-15,8 0 0,-8 1 16,9 4-16,-9-5 16,8 5-16,-8-4 15,0 8-15,8-8 16,-8 4-16,0-5 0,9 5 16,-9-4-16,8 8 15,-8-13-15,8 4 16,-8 6-16,8-6 15,-8 5-15,17-9 16,-17 13-16,17-8 0,-9-5 16,0 9-16,-8-5 15,8 5-15,1-5 16,-1 5-16,0-4 16,-8-5-16,8 4 0,1-4 15,-9 4-15,0-4 16,8 4-16,-8 1 15,8-1-15,-8 5 16,0-5-16,9 1 0,-9 4 16,8 0-16,-8-5 15,8 1-15,-8 4 16,8-5-16,1-4 16,-1 0-16,0 4 15,0-4-15,1 4 0,-1 1 16,9-1-16,-9 0 15,-8 1-15,8 4 16,-8-5-16,8 1 16,1-1-16,-1-4 0,0-1 15,-8 6-15,8-5 16,1-1-16,-9 1 16,8 4-16,-8 1 15,8-5-15,1 4 16,-9-4-16,8 9 0,-8-5 15,8 1-15,-8-1 16,8 0-16,1 5 16,-1-4-16,-8 4 15,8-5-15,0 1 16,-8 4-16,9-10 0,-9 10 16,8 0-16,-8 0 15,0 1-15,0-1 16,8-5-16,-8 10 15,0-10-15,0 5 0,0 0 16,0 0-16,0 0 16,0 0-16,0 5 15,0-5-15,0 0 0,0 0 16,0 5-16,0-5 16,0 5-16,0-10 15,0 5-15,0 0 16,0-5-16,9 5 15,-9 0-15,0 1 16,0-1-16,0 9 0,0-9 16,0 5-16,0 4 15,0-4-15,0-1 16,8 6-16,-8-1 0,0 0 16,0 1-16,0-6 15,0 10-15,0-4 16,0-1-16,0 1 15,0-1-15,0 5 0,0-9 16,0 4 0,8 0-16,-8 5 0,0-4 15,0-6-15,0 1 16,0 4-16,0 1 16,0-1-16,0 0 0,0-4 15,0 0-15,0 4 16,0-9-16,0 5 15,8 0-15,-8-5 16,0 4-16,0-13 16,0 14-16,0-5 0,0 4 15,0-3-15,0 3 16,0 1-16,0 0 16,0-1-16,0 6 15,0-6-15,0 1 0,0 4 16,0-4-16,0 0 15,0 4-15,0-4 16,0 4-16,0 1 16,0-6-16,0 6 0,0 4 15,0-10-15,0 10 16,0-4-16,0 4 16,0-5-16,0 5 15,0-5-15,0 5 47</inkml:trace>
  <inkml:trace contextRef="#ctx0" brushRef="#br0" timeOffset="4549.558">7599 13886 0,'0'0'16,"0"0"-16,0 0 0,0 0 15,0 0-15,0 0 16,0 0-16,0 0 15,0 0-15,0 0 16,0 0-16,0 0 0,0 0 16,0 0-16,0 0 15,0 0-15,0 0 16,0 0-16,0 0 16,0 0-16,0 0 15,0 0-15,0 0 0,0 0 16,0 0-16,0 0 15,0 0-15,0 0 16,0 0-16,0 0 16,0 0-16,0 0 0,0 0 15,0 0-15,0 0 16,0 0-16,182 47 16,-157-47-16,0 0 15,0 0-15,0 0 0,-1 0 16,1 0-16,8 0 15,-8-37-15,8 37 16,0-5-16,0 0 16,1-4-16,-10 4 15,9 5-15,-8-4 0,8-1 16,0 0-16,-8-4 16,0 4-16,8 1 15,0-1-15,0-4 16,1 4-16,-10-4 0,9 4 15,-8-4-15,8 0 16,-8-1-16,0 1 16,8 4-16,-8-9 15,0 10-15,0-10 16,-1 4-16,1 1 0,-8 4 16,8-8-16,-9 8 15,17-9-15,-8 5 16,-8 4-16,7-4 15,1-1-15,0 1 0,-8 4 16,7-4-16,-7 0 16,8-1-16,0 1 15,-1 0-15,-7 0 16,0 4-16,-1-4 16,9-1-16,-9 6 0,1-1 15,0-4-15,16-5 16,-9 4-16,18 1 15,-9-14-15,8 4 16,-8 5-16,1-4 0,-10 4 16,1 0-16,8 0 15,0-5-15,-8 1 16,0 4-16,16-5 16,-8 0-16,9-4 15,-1 0-15,-8 4 0,0 1 16,1-6-16,-1 6 15,0-1-15,-8 1 16,8-1-16,8 0 16,0-8-16,-8-1 0,25 0 15,-16 4-15,-1 6 16,-8-5-16,0-5 16,0 4-16,9-4 15,-17 5-15,16-9 0,-8 4 16,-8-5-16,8 5 15,0 0-15,0 0 16,0 10-16,0 4 16,-8-5-16,0 5 15,0 0-15,8 0 0,-17-4 16,9 4-16,8-5 16,-8-4-16,8 4 15,-8 1-15,8-1 0,-8 1 16,-8 4-16,-1 4 15,1-8-15,8 8 16,-9-4-16,-8 0 16,9 5-16,-9-5 15,9 0-15,-1 0 16,1-4-16,-1-1 0,1-4 16,-1-5-16,1 9 15,0-9-15,-1 5 16,1-5-16,8 5 15,-9 9-15,1-9 0,-1 4 16,1 5-16,-1-4 16,-7 4-16,7-5 15,-8 5-15,1 0 16,7-5-16,1-4 16,-9 5-16,9-6 0,-1 10 15,-8-4-15,9-1 16,-1 1-16,1 4 15,-9-5-15,9 0 0,-1-4 16,1 0-16,-1-5 16,-7 5-16,7-5 15,-7 0-15,7 0 16,-8 0-16,1 0 16,-1 10-16,0-6 0,0 1 15,9 0-15,0 4 16,-9-4-16,8 0 15,-7 4-15,-1 0 16,9-4-16,-9 0 0,8 0 16,-16 4-16,9 5 15,-1-5-15,0 5 16,0 1-16,-8-6 16,9 0-16,-1 5 0,0-4 15,1-6-15,-1 6 16,0-10-16,0 5 15,1-10-15,-1 1 16,8 4-16,-7-10 16,-1 11-16,0-1 0,9 0 15,-9 9-15,0-4 16,1 4-16,-1 5 16,0-4-16,0 4 15,1-5-15,-1-4 0,0 4 16,1 1-16,-1-6 15,-8 6-15,8-1 16,0-4-16,1 9 16,-1-5-16,-8 5 0,8-4 15,0-1-15,1-4 16,-1 0-16,0-5 16,1 0-16,-1 0 15,0 0-15,0-5 16,1 10-16,-9-5 0,0 5 15,8 0-15,-8 4 16,0-4-16,0 4 16,8-4-16,-8 4 15,0-9-15,0 5 16,0 0-16,8 0 0,1-1 16,-9 1-16,8 0 15,0 4-15,1-4 16,-9 9-16,8-5 15,0-4-15,-8 5 0,8-1 16,-8-4-16,0 4 16,9-4-16,-9 0 15,0 4-15,0-4 16,0-5-16,0 9 0,0 1 16,0-1-16,0-4 15,0 9-15,0-5 16,0 5-16,0 0 15,0-4-15,0-1 0,0 0 16,0-4-16,0 5 16,0-6-16,0 1 15,0 9-15,8-4 16,-8 4-16,0-5 16,0-4-16,8 9 0,-8 0 15,0 0-15,9-5 16,-9 1-16,0 4 15,0-5-15,8 0 16,-8-4-16,0 5 0,0-6 16,0 6-16,0-6 15,0 6-15,0-5 16,0 4-16,0-4 16,0 4-16,0 0 0,0 1 15,0-1-15,0-4 16,0 4-16,0-4 15,0 0-15,0 0 16,0 4-16,0-4 16,0 4-16,0 5 0,0-4 15,0-1-15,8 5 16,-8 0-16,0-5 16,8 1-16,-8 4 15,0-5-15,9 5 0,-9-4 16,0 8-16,0-4 15,0 0-15,0 5 16,8-5-16,-8 5 16,0 4-16,0-9 15,0 10-15,0-6 0,0 1 16,0 0-16,0-1 16,0 6-16,0-6 15,0 1-15,0 0 16,0 0-16,0 4 0,0 0 15,0 1-15,0-1 16,50-18-16,-50 23 63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02:40.921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11323 9169 0,'0'0'0,"0"0"16,0 0-16,0 0 0,0 0 15,0 0-15,0 0 16,0 0-16,0 0 16,0 0-16,0 0 0,0 0 15,0 0-15,0 0 16,0 0-16,0 0 16,0 0-16,0-107 0,0 79 15,0 0-15,0 0 16,0 0-16,0 5 15,0 0-15,0 0 16,0 4-16,0-4 0,0 0 16,0 4-1,0-4-15,0 4 0,0 5 16,0-4-16,0 4 16,0 0-16,0 0 15,0 0-15,0 0 0,0 0 16,0 0-16,0-5 15,0 5-15,0 0 16,0 0-16,0-4 16,0 8-16,0-13 0,0 5 15,0-6-15,0-4 16,0 5-16,0-5 16,0 0-16,0 5 15,0 0-15,0-5 16,0 0-16,0 5 0,0-1 15,0 1-15,0 0 16,0 4-16,0-4 16,0 4-16,0 1 15,0-1-15,0 1 16,0 4-16,0 0 0,0-5 16,0 5-16,0-4 15,0 4-15,0 0 16,0 4-16,0-4 15,0 5-15,0 0 0,0-1 16,0-3-16,0 3 16,0 1-16,0-5 15,0 5-15,0-5 16,0 4-16,0-4 0,0 5 16,0 0-16,0-5 15,0 0-15,0 5 16,0-5-16,0 0 15,0 0-15,0-5 16,0 1-16,0-1 0,0 5 16,0-5-16,0 5 15,0-4-15,0 8 16,0-8-16,-67 13 16,67-4-16,-8-5 0,8 5 15,0-1-15,0 1 16,0 0-16,-8-5 15,8 4-15,0-3 16,0-1-16,0 4 0,0-4 16,0 5-16,0 0 15,0-5-15,0 0 16,0 0-16,0 5 16,0-1-16,0-4 0,0 5 15,0-5-15,0 0 16,0 5-16,0-5 15,0 0-15,0 0 16,0 5-16,0-1 16,0-8-16,0 8 0,0-4 15,0 5-15,0-5 16,0 0-16,0 0 16,0-4-16,0-1 15,0 0-15,0-4 0,0-5 16,0 0-16,0 0 15,0 5-15,0 5 16,0-1-16,0 0 16,0 5-16,0 0 15,0 0-15,0 1 0,0-1 16,0 4-16,0-4 16,0 0-16,74 0 15,-74 0-15,0 0 16,9 5-16,-1-5 0,-8 0 15,8 5-15,-8-5 16,9 5-16,-9-5 16,0 0-16,8 0 15,-8 0-15,8 5 16,0-5-16,1 0 0,-9 4 16,8-8-16,-8 8 15,8-4-15,0 5 16,-8-5-16,9 0 15,-9 5-15,8-5 0,0 0 16,-8 0-16,9 0 16,-1-9-16,0 4 15,0 5-15,-8-4 16,9 4-16,-9 0 0,8 0 16,0-5-16,-8 5 15,8 0-15,-8 0 16,9 0-16,-9 0 15,8 0-15,0 1 16,-8 3-16,9-4 0,-9 0 16,8 5-16,-8 0 15,0-1-15,8-4 16,0 5-16,1-9 16,-1 4-16,0-5 0,0 5 15,1 0-15,-1 0 16,0 0-16,1 0 15,-1 5-15,0-10 16,0 10-16,1-5 0,-1 0 16,0 0-16,0 0 15,1 0-15,-1 5 16,0-5-16,1 0 16,-9 0-16,8 0 15,0 0-15,-8-5 0,8 6 16,-8-11-16,9 1 15,-9 4-15,0 1 16,8-5-16,-8-1 16,0 6-16,0-1 0,8 0 15,-8 1-15,0-1 16,0 1-16,0-1 16,0 0-16,0 5 15,0-9-15,0 9 0,0-4 16,0-1-16,0 5 15,0 0-15,0-4 16,0 4-16,0-5 16,0 0-16,0 5 15,0 0-15,0-4 0,0 4 16,-66-5-16,58 5 16,-1 0-16,-7-4 15,8 4-15,-1-5 16,1 1-16,-8-6 0,-1 1 15,0 0-15,9 0 16,-17 4-16,9 0 16,-1-4-16,1 4 15,-9 5-15,8 1 16,1-1-16,-1 0 0,1 4 16,-1 1-16,9-5 15,-9 5-15,1-5 16,-1 0-16,1 5 15,-1-5-15,1 0 0,-9-5 16,-8 0-16,8 5 16,0 0-16,0-4 15,0 9-15,9-5 16,-1 0-16,1 4 0,7 1 16,1 0-16,0-1 15,0 1-15,-1 0 16,1 0-16,0-1 15,8 1-15,-8 0 16,8-1-16,0 1 0,0 0 16,0-5-16,0 0 15,0 0-15,0 0 16,0-5-16,0 5 16,0-14-16,0 10 0,0-1 15,0 1-15,0-1 16,0 0-16,66 5 15,-58-4-15,0 4 16,9-9-16,-9 9 16,0-5-16,9 0 0,-9 1 15,9-1-15,-1 5 16,1-9-16,-9 4 16,9 1-16,-9-5 15,8 9-15,-7-10 0,-1 6 16,0 4-16,9-5 15,-9 5-15,0-4 16,9-6-16,0-4 16,7-4-16,-7-5 0,8 4 15,-9 0-15,-7 1 16,7 4-16,-8 5 16,9-1-16,-9 6 15,0 4-15,1-5 16,-9 5-16,8 0 0,0 0 15,-8 0-15,9 1 16,-1 3-16,-8-8 16,8-1-16,0 5 15,1 0-15,-1-5 0,0 1 16,0 4-16,1 0 16,7 5-16,-16-10 15,9 5-15,-1 5 16,0-10-16,0 10 15,1-10-15,-1 5 0,-8 0 16,8 0-16,0 0 16,1-13-16,-9 13 15,8-14-15,-8 4 0,8 1 16,-8 0-16,9 0 16,-9-1-16,0 1 15,8 5-15,-8-1 16,8-4-16,-8 13 15,0-8-15,8-1 0,-8 1 16,9 8-16,-9-8 16,8 4-16,0-5 15,0 5-15,-8 0 16,9-4-16,-1 8 0,-8-4 16,8 0-16,-8 5 15,9-5-15,-9 0 16,0 5-16,0-5 15,0 5-15,0-1 0,0 1 16,8 0-16,-8-1 16,0 1-16,0-10 15,0 10-15,0 0 16,0-5-16,0 5 16,0-1-16,0 1 0,0-5 15,0 0-15,0 5 16,0-10-16,0 0 15,0 6-15,0-6 16,0 0-16,0 5 0,0 0 16,-75-4-16,67 8 15,0-8-15,-9-1 16,9 5-16,0 0 16,-9 0-16,1 0 0,7 0 15,-7 5-15,8-5 16,-9 10-16,0-15 15,9 10-15,0-1 16,-9 1-16,1 0 16,8-1-16,-1-4 0,-7 5 15,7 5-15,1-10 16,-8 4-16,7 6 16,1-6-16,0 6 15,0-15-15,-1 10 0,9-1 16,-8 1-16,0 0 15,-1 0-15,9-5 16,-8 0-16,8 4 16,-8-8-16,8 4 15,-8-5-15,8 10 0,-9-10 16,9 1-16,-8-1 16,8-4-16,0 4 15,0 1-15,-8-1 16,8 0-16,0 1 0,0-1 15,0 5-15,0 0 16,0-4-16,0 8 16,0-4-16,0 5 15,0 0-15,0-1 16,0 1-16,0 0 0,0 0 16,0-1-16,0 1 15,0 0-15,0-1 16,0 1-16,0 4 15,0-4-15,0 0 0,0 4 16,0-9-16,0 14 16,0-9-16,0 0 15,0-1-15,0 1 16,0 0-16,0-10 0,0 10 16,0-5-16,0 0 15,0 4-15,0-3 16,0-1-16,0 0 15,0 4-15,0-8 0,0-1 16,0 0-16,0-8 16,0-6-16,-8 5 15,8-9-15,0 9 16,-9 0-16,9 5 16,0-5-16,0 9 0,-8 1 15,8-10-15,0 14 16,0-5-16,0 5 15,0 0-15,0 5 16,0 0-16,0-10 0,0 10 16,0-1-16,0 1 15,0 0-15,0-10 16,0 5-16,0 0 16,0 10-16,0-6 15,0-8-15,0 18 0,0-19 16,0 10-16,-8 9 15,8-9-15,0-1 16,0 1-16,0 9 16,0-9-16,0 9 0,0-10 15,0 10-15,0 0 16,0 0-16,0-9 16,0 9 30</inkml:trace>
  <inkml:trace contextRef="#ctx0" brushRef="#br0" timeOffset="5042.442">12622 9276 0,'0'0'0,"0"0"0,0 0 15,0 0-15,0 0 16,0 0-16,0 0 15,0 0-15,0 0 0,0 0 16,0 0-16,0 0 16,0 0-16,0 0 15,0 0-15,0 0 16,0 0-16,0 0 0,0 0 16,0-93-16,0 84 15,0-5-15,0 5 16,0-5-16,0 4 15,0-4-15,0 0 0,0 0 16,0-4 0,0-1-16,0-4 0,0 0 15,0-1-15,0 1 16,0 5-16,-66-1 16,57-4-16,9 4 0,-8 0 15,8 5-15,-8 1 16,8-1-16,0 0 15,0 0-15,0 0 16,0 0-16,0 0 0,0-5 16,0 5-16,-9-4 15,9-1-15,0 0 16,0 5-16,0 0 16,0-4-16,0 4 15,0 5-15,0-5 0,-8 0 16,8 0-16,0 0 15,-8 0-15,8 0 16,0 0-16,0-5 16,-8 1-16,8 4 0,0-5 15,0 5-15,-9-4 16,9-1-16,0 5 16,0-5-16,0 1 15,0-1-15,0 1 16,0-1-16,0 0 0,0-9 15,0 15-15,0-11 16,0 6-16,0 4 16,0-10-16,0 10 15,0 1-15,0-6 0,0 5 16,0 0-16,0-5 16,0 1-16,0 4 15,0-5-15,0 1 16,0-1-16,0-4 15,0 4-15,0 1 0,0-1 16,0-4-16,0 4 16,0-4-16,0 0 15,0-1-15,0-4 16,0 0-16,-8-4 0,8-5 16,0 4-16,-8-4 15,8 4-15,0 5 16,0 0-16,0 1 15,0-6-15,0 10 0,0-5 16,-8 0-16,8 5 16,-9-15-16,1 6 15,8-5-15,0-5 16,0-5-16,0-9 0,0 5 16,0 5-16,0-1 15,0 10-15,0 0 16,0 0-16,0 4 15,0-4-15,0 4 16,66 1-16,-58-6 0,1-3 16,7 3-16,-7-8 15,7-29-15,1 24 16,-1 5-16,1 4 16,-1 9-16,1 1 0,-1 4 15,1 9-15,-9-4 16,9 0-16,-1-1 15,1 6-15,-9-5 16,9 4-16,-1-4 0,1 4 16,-1-4-16,-7 9 15,7-9-15,9 4 16,-8 0-16,-1-4 16,1 9-16,-1 0 15,-8-4-15,1 4 0,7-5 16,-7 0-16,-1 1 15,0-5-15,0 4 16,1 0-16,-1 1 16,-8-1-16,8 5 0,0 0 15,-8-4-15,9 4 16,-9 0-16,8 0 16,-8 0-16,8 0 15,-8-5-15,9 5 16,-1 0-16,0 0 0,0-4 15,-8 4-15,9 0 16,-1 0-16,0 0 16,0 5-16,-8-1 15,9 1-15,-9-5 0,0 5 16,8-1-16,-8-3 16,8-1-16,-8 4 15,0 1-15,9-10 16,-9 10-16,0-5 0,0 0 15,8 5-15,-8-5 16,0 5-16,0-5 16,0-5-16,0 5 15,0-5-15,0 1 16,0-1-16,0 1 0,0-1 16,0 0-16,0 5 15,0-4-15,0 4 16,0-5-16,0 5 15,0 0-15,0 0 0,0 0 16,0 0-16,0 1 16,0-1-16,0 4 15,0-4-15,0 5 16,0-5-16,0 5 0,0-1 16,0 1-16,0 0 15,0 0-15,0-5 16,0 9-16,0-9 15,0 0-15,0 9 0,0-4 16,0-5-16,0 5 16,0 4-16,0-4 15,0 0-15,0 4 16,0-4-16,0 4 16,-66-4-16,57 4 0,9 0 15,-8 1-15,0-1 16,8-4-16,-8 4 15,-1 0-15,9 1 16,-8 4-16,0-5 16,8-4-16,-9 9 0,1-5 15,8 0-15,-8 1 16,0-1-16,8 5 16,-17-9-16,9 4 15,0 1-15,-1 4 0,1-5 16,0 0-16,-1 1 15,1-1-15,0 0 16,0 1-16,-1-1 16,1 0-16,0 1 0,0-1 15,-1 0-15,1-4 16,-9 4-16,9 1 16,-8-6-16,7 1 15,-7 0-15,8 4 16,-9-4-16,0 0 0,9-1 15,-8-4-15,-1 0 16,9 0-16,-9 5 16,9-5-16,0 5 15,-9 0-15,9-5 0,0 4 16,-1 1-16,1 0 16,0-1-16,-1 1 15,1-5-15,8 5 16,-8 0-16,0-5 15,-1 4-15,9 1 0,-8-5 16,0 5-16,8-1 16,0-4-16,-8 5 15,8-5-15,-9-4 16,9 4-16,-8 0 0,8 0 16,0 4-16,0-4 15,-8 1-15,8-1 16,0 0-16,0 0 15,0-5-15,0 0 0,0 5 16,0-4-16,0 4 16,0-9-16,0 9 15,0-10-15,0 1 16,0 0-16,0 0 16,0-5-16,0 4 0,0 1 15,0 5-15,0-1 16,66-4-16,-50-1 15,-7 1-15,7 0 16,1 0-16,-1-1 0,1 1 16,-1 9-16,-7-4 15,7 4-15,-7 0 16,7 0-16,-8 0 16,1 0-16,7-5 15,-7 5-15,7-4 0,-8 8 16,1-8-16,-1 4 15,0 0-15,0 5 16,9-5-16,-17 0 16,8 0-16,9-5 0,-9 5 15,9 0-15,-9-9 16,0 4-16,0 1 16,9-6-16,-9 6 15,1-1-15,-9 5 16,8-4-16,0 4 0,-8 4 15,8-8-15,-8 4 16,9 5-16,-1-5 16,-8 0-16,8 0 0,-8 4 15,8-8-15,-8 8 16,9-8-16,-1 9 16,-8-1-16,0 1 15,8 0-15,-8-1 16,9-4-16,-9 5 0,8 0 15,-8-5-15,0 9 16,8-4-16,-8 0 16,0-1-16,0-4 15,0 5-15,0 0 0,0 4 16,0-9-16,0 9 16,0-4-16,0 0 15,0 4-15,0-4 16,0 0-16,0-1 0,0 1 15,0 0-15,0-1 16,0 1-16,0 0 16,0-5-16,0 0 15,0 0-15,0 0 16,0 5-16,0-10 0,0 5 16,0-5-16,-74 1 15,65 8-15,1-13 16,0 9-16,0 0 15,-1 0-15,1-4 0,0 4 16,-1 4-16,1-8 16,0 9-16,0-10 15,-1 10-15,1-10 16,0 10-16,-9-5 0,9 0 16,0 0-16,-1 9 15,-7 1-15,8-15 16,-1 19-16,1-9 15,0-10-15,0 10 16,-9-1-16,9-4 0,-1 1 16,-7-1-16,8 4 15,-1-4-15,-7 0 16,7 5-16,1 0 16,0-1-16,-9 1 0,9-9 15,0 8-15,0-4 16,-1 0-16,1 0 15,-9 0-15,9 0 16,0-4-16,0 9 16,-1-10-16,9 10 0,-8-15 15,0 1-15,0 5 16,-1-1-16,9 5 16,-8-14-16,8 9 15,0-8-15,0 3 0,0 1 16,0 0-16,0 4 15,0-9-15,0 0 16,0 14-16,0-4 16,0-1-16,0 1 0,0-1 15,0 0-15,0 1 16,0-1-16,0 0 16,0-4-16,0 5 15,0-1-15,0 0 16,0 1-16,0-1 0,0 1 15,0-6-15,0 6 16,0-1-16,0 0 16,0 1-16,0-10 15,0 5-15,0-1 0,0 10 16,0-4-16,0-1 16,0 10-16,0-10 15,0 10-15,0 0 16,0-5-16,0 0 0,0 5 15,0-5-15,0 4 16,0 1-16,0 0 16,0-1-16,66 1 15,-66 0-15,0-1 16,8 1-16,-8 0 0,0 0 16,0-1-16,0 6 15,0-6-15,0 1 16,0 4-16,0 1 15,0-6-15,9 1 0,-9 9 16,0-9-16,0-1 16,0 10-16,0-9 15,0 0-15,0 9 16,0-9-16,0-1 16,0 10-16,0-9 0,0 0 15,0-1-15,0 10 16,0-9-16,0 9 15,0-9-15,0 4 16,0 0-16,0 1 0,0-1 16,0 0-16,0 5 15,0-9-15,0 0 16,0 9-16,0-9 16,0 9-16,0 0 0,0-10 15,0 10-15,0 0 16,0 0-16,0 0 62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03:29.351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13664 9523 0,'0'0'0,"0"0"16,0 0-16,0 0 16,0 0-16,0 0 15,0 0-15,0 0 0,0 0 16,0 0-16,0 0 15,0 0-15,0 0 16,0 0-16,0 0 16,0 0-16,0 0 0,0 0 15,0 0-15,-182-107 16,166 79-16,-9 5 16,0 4-16,9-4 15,-1 4-15,-8 0 0,9 1 16,-9-5-16,0-1 15,8 6-15,-7-1 16,-1 5-16,8 0 16,-8 0-16,9 5 15,8 4-15,-1 1 0,-7-6 16,16 6-16,-9 4 16,1-5-16,0 0 15,0 5-15,8-4 16,-9 4-16,9 0 0,-8-5 15,8 5-15,-8 0 16,8 0-16,-8 0 16,8 0-16,-9 0 15,9 0-15,-8 0 0,8 47 16,0-33-16,-8-5 16,8 5-16,0 0 15,0-5-15,0 5 16,0-5-16,0 1 15,0 4-15,0-5 0,0 0 16,0 5-16,0-5 16,0 5-16,0-4 15,0-6-15,0 6 16,0-1-16,0 0 0,0 1 16,0-1-16,0-4 15,0 4-15,0-5 16,0 6-16,0-6 15,0 1-15,0 4 0,0 1 16,0-1-16,0 5 16,0 0-16,0 0 15,0 0-15,0 0 16,0 0-16,0-5 16,0 0-16,0 1 0,0-1 15,0 0-15,0 5 16,0-5-16,0 1 15,0-1-15,0-4 16,0 4-16,0-4 16,0-1-16,0 1 0,0 0 15,0-5-15,0 4 16,0-4-16,0 0 16,0 0-16,0 0 15,0 0-15,-9 0 0,-7 0 16,-1-51-16,1 19 15,-9 4-15,0-5 16,9 5-16,-9 0 16,0 5-16,8 4 0,-7 1 15,7 4-15,1-5 16,-9 1-16,8 8 16,1-4-16,-9-4 15,16 4-15,-7 0 0,-1 0 16,1 0-16,8 0 15,-1 5-15,1-5 16,0 4-16,-1 1 16,1 0-16,8 0 15,0 4-15,-8 0 0,8 1 16,0-1-16,0 0 16,0 5-16,0-4 15,0 4-15,0-5 16,0 5-16,0 0 0,0 0 15,0 0-15,0 0 16,91 0-16,-66 42 16,8-33-16,8 5 15,1 0-15,-1-9 0,-8 4 16,8 0-16,1-4 16,-9 0-16,0 4 15,0-9-15,-8 5 16,-9-5-16,9 4 15,-8-4-15,-1 0 0,1 0 16,-9 0-16,9 0 16,-1 0-16,1 0 15,-1 0-15,-7 0 16,7 0-16,1 0 0,-9 0 16,0 0-16,1 0 15,7 0-15,-8 0 16,1 0-16,-1 0 15,9 0-15,-9 0 16,0-37-16,9 32 0,-9 1 16,8-1-16,-7 0 15,7 1-15,-7 4 16,7-10-16,-8 6 16,1 4-16,-1-5 0,-8 5 15,8-5-15,-8 5 16,8 0-16,-8 0 15,0 0-15,0-4 16,0 4-16,0 0 0,0-5 16,0 5-16,0-4 15,0-6-15,-74 6 16,49 4-16,0-10 16,1 6-16,-1-6 15,0 6-15,0-6 0,-8 1 16,0-5-16,0 5 15,8-5-15,-8 0 16,8 0-16,0 5 16,-8-5-16,8 4 0,0 1 15,9 0-15,-9-5 16,9 4-16,-1-3 16,0-1-16,9 0 15,-8 0-15,-1-10 16,1 10-16,7-4 0,1 4 15,-9-5-15,9 10 16,0-5-16,0 5 16,8-1-16,0 6 15,-9-1-15,9 0 0,0 1 16,0 4-16,0-5 16,0 5-16,0 0 15,0 0-15,0 0 16,0 0-16,91 0 15,-58 42-15,9-19 0,-1 1 16,1 8-16,-1 5 16,0 5-16,1-5 15,-9 1-15,0-1 16,0 5-16,-8-14 0,-9-10 16,9 5-16,-17-4 15,9 0-15,0-1 16,-9 1-16,0-5 15,9 0-15,-9 4 0,0 1 16,0 0-16,1-1 16,-9 6-16,8 3 15,-8-3-15,0-1 16,0 0-16,0 0 16,0-9-16,0 5 0,0-5 15,0 0-15,0 0 16,0-5-16,-66 5 15,49-9-15,-8 9 0,1-10 16,-9 1-16,-1 0 16,10-5-16,-1 0 15,8 0-15,-8 0 16,9 0-16,-17-42 16,16 23-16,-8 1 15,1-10-15,7 0 0,0 5 16,1-1-16,-1-8 15,-7-1-15,7 1 16,0 8-16,1-8 0,8 4 16,-1-9-16,9 4 15,0-9-15,0 0 16,0-13-16,0-1 16,0 9-16,0 5 15,67 10-15,-51-5 0,9 4 16,0-9-16,16 10 15,-8-1-15,9 0 16,-9 5-16,8 5 16,0 0-16,-7 9 0,7 0 15,0-5-15,-8 15 16,9 4-16,-1 0 16,0 0-16,-7 0 15,-1 0-15,0 56 0,-17-42 16,17 13-16,-8 11 15,0 4-15,0-1 16,-9 15-16,-7-9 16,-1-1-16,-8 1 15,0 4-15,0 5 0,0-5 16,0 0-16,0-14 16,-83 1-16,58-1 15,-8 0-15,8-9 16,-8 5-16,9-1 0,-18 5 15,1-4-15,-9 9 16,9-14-16,8-10 16,-9 1-16,1-5 15,8-5-15,0 0 0,8-9 16,0 5-16,-8-5 16,0 0-16,0 0 15,0 0-15,8-37 16,-16 14-16,7-1 15,1 1-15,0 0 0,0-5 16,8 5-16,1-1 16,-1 6-16,8-1 15,1 1-15,7-1 16,-7-4-16,7 4 0,-7 0 16,8 1-16,-1-1 15,9-4-15,-8 4 16,8-4-16,0-5 15,0-4-15,0-15 0,0-27 16,0 13-16,83 5 16,-67 10-16,9 4 15,-8 9-15,8 1 16,8-1-16,8 5 16,0 0-16,1 5 0,-1 5 15,-8 4-15,0 0 16,9 9-16,-1-4 15,-8 4-15,9 5 16,-1 0-16,-8 0 0,8 0 16,1 0-16,-1 47 15,1-33-15,-1 4 16,-16-4-16,8 0 16,-8 5-16,-1-1 0,1 1 15,-8 4-15,8 5 16,-9 9-16,1 1 15,-9-1-15,0 0 16,9 5-16,-9-10 16,-8 6-16,0-1 0,0 5 15,0-10-15,0-4 16,0 5-16,0-5 16,0 4-16,-74-4 15,49 9-15,0 1 0,-16 17 16,-17 15-16,0-9 15,8-24-15,1-5 16,15-4-16,-7-4 16,0-15-16,8 0 15,8 0-15,-8-9 0,8 0 16,0 0-16,-8 0 16,-8 0-16,7 0 15,1-41-15,0 17 16,-8-4-16,-9-13 0,9 3 15,0 6-15,16-1 16,0 5-16,8 5 16,1 0-16,7 0 15,-7 4-15,8-4 16,-1-5-16,-7 0 0,-1 0 16,9 0-16,-9 5 15,1-5-15,-1-5 16,9 1-16,-8 4 15,7-9-15,1 9 0,0 4 16,-1 6-16,9-1 16,-8 5-16,8 0 15,0 5-15,0 4 16,0-4-16,0 9 0,0 0 16,0 0-16,0 0 15,0 0-15,0 56 16,66-10-16,-33 10 15,-8-5-15,8-9 0,-8 0 16,8 9-16,0 5 16,9 28-16,-9-24 15,-8-8-15,8-1 16,-8-5-16,-9-18 16,1-5-16,-1 5 0,-7-9 15,7 4-15,1-9 16,-9 0-16,0-5 15,9 1-15,-9-1 16,0-4-16,-8 4 0,9-9 16,-9 5-16,8-1 15,-8 1-15,8 0 16,-8-5-16,0 4 16,8-4-16,-8 5 0,0-5 15,0 0-15,0 0 16,0 0-16,0 0 15,0 0-15,0 0 16,0 0-16,0 0 16,0 0-16,0-51 0,0 27 15,0-8-15,-74-15 16,57 1-16,-7 4 16,-1-9-16,0 14 15,0-10-15,0 14 0,9 1 16,-1 4-16,1-9 15,-1 14-15,1-10 16,-1 10-16,0-10 16,1 15-16,-1-20 15,1 15-15,-1-5 0,1-4 16,-1 4-16,1 0 16,-1-5-16,9 15 15,-1-6-15,1 15 16,0-5-16,8 5 0,-8-1 15,8 6-15,-9-6 16,9 10-16,0 0 16,0 0-16,-8 0 15,8 0-15,0 0 16,0 0-16,0 42 0,0-18 16,0-1-16,0 0 15,0 10-15,0 4 16,0 5-16,0-5 15,0 10-15,0-6 0,0-3 16,0 17-16,75 11 16,-75-1-16,8-19 15,0 1-15,-8-15 16,8 1-16,1-1 0,-9-8 16,8-1-16,0 9 15,0-8-15,1 4 16,-1 0-16,9-5 15,-9 0-15,0 0 16,0 1-16,1-1 0,-1-5 16,0-4-16,-8 5 15,9 0-15,-9-5 16,8-5-16,-8 5 0,0-5 16,0 0-16,0 1 15,0-6-15,0 1 16,0 0-16,0-5 15,0 0-15,0 0 16,0 0-16,0 0 16,0 0-16,0 0 0,0 0 15,0 0-15,0 0 16,0-47-16,0 29 16,0-6-16,0 1 0,0-5 15,0-4-15,0-6 16,0-3-16,-66-11 15,49 1-15,9-5 16,-9 5-16,9 9 16,0 10-16,-1-1 15,9 5-15,-8 5 0,8 0 16,-8 4-16,8-9 16,0 10-16,-8-1 15,8 0-15,0 5 0,-9 1 16,9 3-16,0-4 15,0 10-15,-8-1 16,8 0-16,0 1 16,0 4-16,0 0 15,0-5-15,0 5 0,0 0 16,0 0-16,0 0 16,0 0-16,0 0 15,0 0-15,0 47 0,0-15 16,0 10-16,0 23 15,0-4-15,0-20 16,0 1-16,0-9 16,0-1-16,0-4 15,0-4-15,0 3 0,0-8 16,0 4-16,66-9 16,-66 0-16,0 0 15,0 0-15,8 0 16,-8 0-16,0-5 0,0 1 15,0-1-15,0-4 16,0-1-16,9 6 16,-9-10-16,0 9 15,0-9-15,0 5 16,0-5-16,0 0 0,0 0 16,0 0-16,0 0 15,0 0-15,0 0 16,0 0-16,0 0 15,0 0-15,0-52 0,0 20 16,0-5-16,0-15 16,-83-8-16,75 13 15,-1 6-15,1-1 16,8-9-16,0 18 16,0-9-16,0 5 0,0 4 15,0 1-15,0 4 16,-8 5-16,8-1 15,0 6-15,0-6 16,0 6-16,0-5 0,0-1 16,0 6-16,0-1 15,0 5-15,0 0 16,0 0-16,0 0 16,0 0-16,0 0 0,0 0 15,0 5-15,0 0 16,0 4-16,0-4 15,0 0-15,0 9 16,0-5-16,0 5 16,0-5-16,0 5 0,0 0 15,0 0-15,0 0 16,0 0-16,0 0 16,0 0-16,0 42 15,0-19-15,0 1 0,0-1 16,0 9-16,0 1 15,74-10-15,-65 10 16,7-5-16,-8-5 16,9 10-16,0 4 0,-1-5 15,1 6-15,-1 3 16,-7 1-16,7-14 16,-8-4-16,-8-1 15,9-5-15,-9-4 16,0 0-16,0-4 0,8-1 15,-8 0-15,0-4 16,0-1-16,0-4 16,0 5-16,0-5 15,0 0-15,0 0 0,0 0 16,0 0-16,0 0 16,0 0-16,0 0 15,0-42-15,0 24 16,0-6-16,0-3 15,0-1-15,0 4 0,0-4 16,0 1-16,-66 3 16,49-4-16,9 5 15,0 4-15,-9-8 16,9 8-16,-1 0 0,1 1 16,-8-6-16,7 6 15,1-5-15,-8 4 16,7-14-16,1 15 15,0-5-15,-1-1 0,1-4 16,0 5-16,0 0 16,-1 4-16,9 1 15,-8-1-15,8 5 16,-8-5-16,8 10 16,0-9-16,0 8 0,0-4 15,0 5-15,0 0 16,0-1-16,0 1 15,0 0-15,0 4 16,0 0-16,0 1 0,0-1 16,0 1-16,0 4 15,0 0-15,0 0 16,0 0-16,0 0 16,0 0-16,0 0 0,0 0 15,0 0-15,0 0 16,0 51-16,0-19 15,0 15-15,66-5 16,-49 4-16,7-9 16,-15 1-16,7-10 0,1-1 15,-9-3-15,0-6 16,9 1-16,-9 0 16,0-1-16,1 1 15,7 4-15,-7-4 0,-1-1 16,8 5-16,-7-4 15,-1 0-15,8-1 16,-7-4-16,-9 5 16,8-5-16,0 0 15,-8 0-15,9 0 0,-9 0 16,8-5-16,-8 5 16,8 0-16,-8 4 15,0-8-15,8 4 16,-8-5-16,0 5 0,9 0 15,-9-9-15,8 4 16,-8 0-16,8-4 16,-8-1-16,8 1 15,-8 0-15,0-1 0,0 1 16,0-5-16,0 5 16,0-5-16,0 0 15,0 0-15,0 0 16,0 0-16,0 0 15,0 0-15,0 0 0,0-51 16,0 27-16,0-8 16,0 4-16,-74-5 15,66 1-15,-9 4 16,1 0-16,7 0 0,-7 9 16,8-9-16,-9 5 15,9 5-15,-9-6 16,9 1-16,0 4 15,-9-4-15,9-5 16,-9 5-16,9-5 0,0-4 16,-9-6-16,9 6 15,0 4-15,-1 0 16,9 5-16,-8 4 16,8-4-16,-8 0 0,8 9 15,0 0-15,-9 0 16,9 0-16,0 0 15,0 4-15,0-3 16,0 3-16,0 1 16,0-5-16,0 5 0,0 4 15,0-4-15,0 4 16,0 0-16,-8 1 16,8 4-16,0-5 15,0 5-15,0 0 0,0 0 16,0 0-16,0 0 15,0 0-15,0 0 16,0 0-16,0 0 16,0 0-16,0 0 0,0 0 15,0 42-15,0-9 16,0 13-16,0 1 16,0-6-16,0-8 15,0 0-15,75-6 16,-75-3-16,8-1 0,0-4 15,0 4-15,1-5 16,-1-4-16,0 10 16,1-6-16,-1 1 0,0 0 15,0-1-15,1-4 16,-1 5-16,9-1 16,-9-4-16,0 5 15,9-1-15,-9-4 16,8 10-16,-7-10 15,-1 0-15,9 4 0,-9 1 16,0-1-16,0-4 16,1 5-16,7 4 15,-8-13-15,1 4 16,-1 4-16,0-4 0,1 0 16,-9-5-16,8 5 15,0-4-15,-8-1 16,8 0-16,-8 5 15,9-9-15,-9 9 0,8-5 16,-8 0-16,8 5 16,-8 0-16,8-4 15,-8-1-15,9 0 16,-9 5-16,8-5 0,-8 1 16,8-1-16,-8 0 15,0-4-15,9 0 16,-9 4-16,0-4 15,0 4-15,8-4 0,-8-1 16,0 6-16,0-6 16,0 5-16,8-4 15,-8 4-15,0-4 16,0 0-16,0-1 16,8 1-16,-8-5 0,0 9 15,0-4-15,0 0 16,0-5-16,9 32 15,24 43-15,-33-75 47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11:37.190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12522 7280 0,'0'0'0,"0"0"16,0 0-16,0 0 0,0 0 16,0 0-16,0 0 15,0 0-15,0 0 16,0 0-16,0 0 16,0 0-16,0 0 15,0 98-15,0-65 0,0 18 16,67 5-16,-59-10 15,0 10-15,-8-14 16,8-5-16,-8 0 16,9-18-16,-9 0 0,8-6 15,-8 1-15,0-4 16,8-1-16,-8-4 16,0-1-16,0 6 15,0-10-15,0 4 0,0-4 16,0 0-16,0 0 15,0 0-15,0 0 16,0 0-16,0 0 16,0-51-16,0 23 15,0-14-15,0 0 0,0 5 16,0 5-16,0 8 16,-66 1-16,58 5 15,8-1-15,0 0 16,0 5-16,0 0 15,0 0-15,0 1 0,0-1 16,-8 9-16,8-4 16,0-1-16,0 10 15,0-4-15,0 4 16,0-5-16,0 5 0,0 0 16,0 0-16,0 0 15,0 60-15,0 1 16,0 18-16,0-23 15,0-10-15,0 20 0,0-25 16,0-3-16,0 8 16,0 10-16,66-5 15,-58 0-15,-8 0 16,8-18-16,-8-14 0,0 4 16,0-9-16,0-5 15,0-4-15,0-1 16,0 1-16,0 0 15,0-1-15,0-4 16,0 0-16,0 0 0,0-41 16,0 8-16,0 5 15,0-9-15,0 0 16,0-5-16,0-5 16,0 10-16,0-9 0,0-10 15,0-9-15,-66-5 16,66 19-16,-8 9 15,8 5-15,0 9 16,0 4-16,0 6 0,0-1 16,0 5-16,0 5 15,0 4-15,0-4 16,0 4-16,-8 5 16,8 0-16,0-4 15,0 4-15,0 0 0,0 0 16,0 51-16,0 5 15,0 13-15,0-3 16,0-6-16,0 0 16,0-13-16,0 4 0,74-14 15,-74 15-15,8-6 16,-8-13-16,0 4 16,9-5-16,-9-8 15,0-10-15,8-5 16,-8 0-16,0-4 0,0 0 15,0-5-15,0 0 16,8 0-16,-8 0 16,0 0-16,8-61 15,-8 19-15,0-4 0,0-5 16,0-5-16,0-14 16,0-32-16,0 18 15,0 9-15,0 20 16,0 13-16,0 4 15,0 11-15,0-11 0,0 6 16,0 4-16,0 0 16,0 5-16,0-1 15,0 10-15,0-4 16,0 9-16,0-1 0,0 1 16,0 4-16,0 1 15,0 4-15,0 0 16,0 0-16,0 0 15,0 0-15,0 0 0,0 0 16,9 69-16,-1-8 16,0 46-16,0-37 15,-8-1-15,9-17 16,-9-6-16,0-13 16,0 4-16,0-9 0,0-5 15,0 0-15,0-4 16,0-10-16,0 1 15,0-1-15,0-4 16,0-1-16,0-4 0,0 5 16,0-5-16,0 0 15,0 0-15,0 0 16,0-47-16,0-27 16,0-28-16,0 32 15,0 0-15,0 23 0,0 6 16,0 3-16,-75 6 15,75 4-15,-8 9 16,0 1-16,8 4 0,-9 0 16,9 9-16,0 0 15,0 1-15,-8-1 16,8 5-16,0 0 16,0 0-16,0 0 15,-8 0-15,0 42 0,-17 37 16,17 0-16,-1 10 15,9-10-15,0-14 16,0-5-16,0-4 16,0-23-16,0-1 0,0-8 15,0 3-15,0-13 16,0 0-16,0-9 16,0 4-16,0-9 15,0 5-15,0-5 0,0 0 16,0 0-1,0 0-15,0-56 0,0 10 16,-8-71-16,8 34 16,0-6-16,0 5 15,0 15-15,0 8 0,0 19 16,0 0-16,0 10 16,0 18-16,0-5 15,0 10-15,0-5 16,0 9-16,0 1 0,0 4 15,0-5-15,0 5 16,0 0-16,0 0 16,0 0-16,0 37 15,0-4-15,0 37 0,74 37 16,-65 0-16,7-28 16,-7-9-16,-1-10 15,0-13-15,0-6 16,1-3-16,-9-1 15,0-9-15,0-5 0,8-4 16,-8-10-16,0 0 16,0-4-16,0 0 15,0-1-15,0-4 16,0 0-16,8 0 0,-8 0 16,0-79-16,0 9 15,0-102-15,0 93 16,0 5-16,0 18 15,0-5-15,0 10 16,0 9-16,0-4 0,0-1 16,0 10-16,0-5 15,0 5-15,-74 14 16,74-1-16,-9 10 16,9 1-16,0 8 0,0-4 15,0 9-15,0-5 16,0 5-16,0 0 15,0 0-15,0 0 16,0 46-16,0 10 0,0 23 16,0 24-16,67 69 15,-59-70-15,-8-18 16,8-38-16,-8 10 16,0-23-16,8 4 15,-8-9-15,0 0 0,0-14 16,0 0-16,0-5 15,0 0-15,0 1 16,0-10-16,0 4 16,0-4-16,0 0 0,0 0 15,9 0-15,-9-74 16,16-33-16,-7-42 16,-9 75-16,0 27 15,0-9-15,0 14 0,0 10 16,0 4-16,0 5 15,0 4-15,0 5 16,0 0-16,0 5 16,0-5-16,0 9 15,0-4-15,0 4 0,0 5 16,0-4-16,0 4 16,0 0-16,0 0 15,0 0-15,0 0 16,0 69-16,0 57 0,8 0 15,0-29-15,-8-32 16,8-4-16,-8-15 16,0 1-16,0-14 15,0-6-15,0 1 0,0-9 16,0 0-16,0-5 16,0-10-16,0 1 15,0-1-15,0-4 16,0 0-16,0 0 0,0 0 15,0-60-15,0-24 16,0-69-16,0 50 16,0 24-16,0 10 15,0-6-15,0 24 16,0 4-16,0 1 0,0 13 16,0-4-16,0 9 15,0-4-15,0 8 16,0 1-16,-66 14 15,58 4-15,8 0 0,0-4 16,0 9-16,0 0 16,-8 0-16,8 0 15,0 0-15,0 51 16,0-9-16,0 0 16,0 19-16,0 22 0,0 15 15,0-5-15,0-32 16,0-10-16,0-9 15,-9-10-15,9-9 16,0 1-16,0-10 16,0-5-16,0-4 0,0-1 15,0-4-15,0 0 16,-8 0-16,8 0 16,-25-116-16,17 46 15,8-4-15,0-1 0,0-13 16,-8 4-16,8 5 15,-9-9-15,9 23 16,0 23-16,-8 14 16,8 9-16,0 5 0,0 10 15,0-6-15,0 6 16,0-1-16,0 0 16,0 5-16,0 0 15,0 0-15,0 0 0,0 0 16,0 0-16,0 61 15,0-24-15,0 0 16,0 19-16,0-9 16,0 18-16,0 18 15,-16 20-15,16 18 0,0-38 16,0 10-16,0-32 16,0-5-16,-9-5 15,1-9-15,0-5 16,8 0-16,-8-9 0,-1-9 15,9 4-15,0-9 16,-8 0-16,8 5 16,0-1-16,0-9 15,0 1-15,0-1 16,-8 0-16,8 1 0,0-6 16,0 1-16,0 0 15,0-1-15,0 1 16,0 0-16,0-1 15,0-4-15,0 5 0,0 0 16,0-5-16,0 4 16,0 1-16,0-5 15,0 0-15,-9 0 16,9 5-16,0-5 16,0 0-16,0 0 0,0 0 15,0 0 32</inkml:trace>
  <inkml:trace contextRef="#ctx0" brushRef="#br0" timeOffset="5094.981">11314 7741 0,'0'0'0,"0"0"16,0 0-16,0 0 0,0 0 15,0 0-15,0 0 16,0 0-16,0 0 15,0 0-15,0 0 0,0 0 16,0 0-16,0 0 16,0 0-16,0 0 15,0 0-15,0 0 16,0-116-16,0 64 0,0 11 16,-74 8-16,74-4 15,0-14-15,0 9 16,-8 0-16,-1-14 15,9 10-15,-8-6 16,0-8-16,0 18 0,-1 14 16,1 0-16,8 10 15,-8-1-15,-1 5 16,9 9-16,-8 1 16,8 4-16,0-5 0,0 5 15,0 0-15,0 0 16,0 0-16,0 0 15,0 56-15,0-19 16,0 19-16,0 4 16,0 10-16,0 23 0,0 51 15,0-18-15,0-24 16,0-9-16,0-32 16,0-1-16,0 6 15,0-1-15,0-14 16,0-5-16,0-22 0,0-1 15,0-9-15,0 0 16,0-10-16,0 1 16,0 4-16,0-9 15,0 0-15,0 0 0,0 0 16,0-65-16,0 23 16,0-9-16,0-19 15,0 5-15,0 5 16,0-5-16,0-33 0,0 33 15,-8 0-15,8-5 16,0-9-16,0 23 16,0 0-16,0 14 15,0 1-15,0 13 0,0 9 16,0 0-16,0 5 16,0 5-16,0 0 15,0 4-15,0 1 16,0 4-16,0-5 0,0 5 15,0 0-15,0 0 16,0 42-16,0 4 16,0 19-16,0 56 15,0 10-15,0-38 16,0-5-16,0-18 16,0 0-16,0-5 0,0 18 15,0 29-15,0-28 16,0-19-16,0-19 15,0-8-15,0-15 0,66 0 16,-58-13-16,-8-1 16,0-5-16,0-4 15,0 0-15,0 0 16,0 0-16,0-41 0,0-34 16,0-4-16,0 5 15,0 9-15,0 4 16,0 10-16,0-5 15,0 0-15,0 19 0,0-9 16,0-1-16,0 19 16,0-4-16,0 8 15,0 15-15,0 0 16,0-1-16,0 6 16,0-1-16,0 5 0,0 0 15,0 0-15,0 0 16,0 0-16,0 61 15,0 4-15,0 0 16,0 23-16,0-13 0,0 36 16,0-27-16,0-24 15,0 24-15,0-28 16,0-14-16,0-10 16,0-4-16,0 0 15,0-14-15,0 0 0,0 0 16,0-9-16,0-1 15,0-4-15,0 0 16,0 0-16,0 0 16,0-97-16,33-24 0,-8 28 15,8 4-15,-8 24 16,-8-5-16,-1 19 16,-7 5-16,-1-1 15,8 5-15,-7 5 0,-1 9 16,0 0-16,-8 5 15,9 9-15,-9 5 16,0 4-16,0 1 16,8 4-16,-8-5 15,0 5-15,0 0 0,8 0 16,-8 0-16,8 0 16,-8 65-16,9-32 15,-1-6-15,0 11 16,-8-10-16,8 4 0,1 1 15,-9-10-15,8 10 16,-8-6-16,8 6 16,-8-10-16,0-4 15,9-5-15,-9-5 16,0-4-16,0-1 0,0-4 16,0 0-16,0 0 15,0 0-15,0 0 16,0-69-16,0 22 15,0-9-15,8-18 0,-8-28 16,0 4-16,0 33 16,0 14-16,0 4 15,0 14-15,0 6 16,0 8-16,0 0 0,0 10 16,0-10-16,-75 10 15,75 0-15,0 4 16,0 5-16,-8-4 15,8 4-15,0 0 0,0 0 16,-8 0-16,0 0 16,-17 83-16,0 48 15,8-52-15,1 28 16,-1-38-16,9-13 16,-9 33-16,1-10 0,-1-19 15,9-4-15,0-5 16,-1-14-16,9-13 15,-8-6-15,0-4 16,8-9-16,0-1 0,0 1 16,0-5-16,-8 0 15,8 0-15,-9-51 16,1-14-16,8-47 16,0 33-16,0 5 0,0-24 15,0-4-15,0 23 16,-8 13-16,8 1 15,0 19-15,0 9 16,0-1-16,0 10 16,0 5-16,0 5 0,0 4 15,0 4-15,0 6 16,0-6-16,0 6 16,0 4-16,0 0 15,0 0-15,-8 0 0,-1 0 16,1 93-16,-9 18 15,17 6-15,0-15 16,-8-23-16,8 28 16,-8 14-16,8-19 15,0-41-15,0 23 0,0-43 16,-8 1-16,8-14 16,0-9-16,0-5 15,0 0-15,-9-5 16,9 0-16,0-9 0,0 5 15,0-5-15,0 0 16,0 0-16,-8-51 16,0-61-16,8 29 15,0-34-15,0 24 16,0 23-16,0 1 0,0-10 16,0 9-16,-8 14 15,-1 5-15,1 4 16,8 15-16,-8-15 15,8 5-15,0 5 0,0 4 16,0 1-16,0 9 16,0-5-16,0 9 15,0 1-15,0 8 16,0 1-16,0 4 0,0 5 16,0 0-16,0 0 15,0 0-15,0 0 16,0 0-16,0 79 15,0 24-15,0 32 16,0-42-16,0-28 0,0 9 16,0-27-16,0 9 15,0-10-15,0-9 16,0 1-16,0-15 16,0-5-16,0 1 0,0-10 15,0-4-15,0 0 16,0-1-16,0-4 15,0 0-15,0 0 16,0 0-16,0 0 0,0-70 16,0 19-16,0-18 15,0-11-15,0-13 16,0 38-16,0-11 16,0 1-16,0 28 15,0-9-15,0 8 0,0 6 16,0 9-16,0 4 15,0 5-15,0 5 16,0 4-16,0 0 16,0 1-16,0-1 0,0 5 15,0 0-15,0 0 16,0 0-16,0 0 16,0 84-16,0 27 15,0-4-15,0 10 16,0-15-16,0-37 0,0 47 15,82 46-15,-73-70 16,7-4-16,1-14 16,-9-33-16,-8 0 15,8-9-15,1 0 0,-9-14 16,0 0-16,8 0 16,-8-9-16,0-1 15,0-4-15,0 0 16,0 0-16,0 0 15,0 0-15,0-83 0,0-24 16,0 4-16,8 20 16,0 17-16,-8 1 15,9 0-15,-9 0 16,0 19-16,0-20 0,0 6 16,0 4-16,0 5 15,0 9-15,0 14 16,0 0-16,0 14 15,0 5-15,0 4 0,0 1 16,0-1-16,0 5 16,0 0-16,0 0 15,0 0-15,0 0 16,8 74-16,-8-22 0,17 27 16,-1-14-16,-8-23 15,-8 4-15,0 5 16,0 19-16,0 0 15,0-5-15,9 0 0,-9-18 16,8-10 0,-8-5-16,8-8 0,-8-1 15,9-14-15,-9 1 16,0-1-16,0-9 16,0 5-16,0-5 0,0 0 15,8 0-15,0-98 16,0 28-16,1-4 15,-1 9-15,-8-5 16,0 5-16,0-28 0,0 9 16,0-9-16,0 28 15,0 14-15,0 13 16,0 6-16,0 8 16,0 1-16,0 5 0,0 4 15,0 4-15,0 6 16,0-1-16,0-4 15,0 9-15,0 0 16,0 0-16,0 0 0,0 0 16,-75 0-16,75 51 15,-8 47-15,8-29 16,0-3-16,0-11 16,0 1-16,0-14 15,0 5-15,0 8 0,0 29 16,0-9-16,0 4 15,0-28-15,0-14 16,-8-14-16,8-4 16,0-5-16,0-10 15,0 10-15,0-9 0,0-5 16,0 5-16,0-5 16,0 0-16,-8 0 15,-1-93-15,9 23 16,0-9-16,0 9 0,-8-9 15,0 9-15,-9-37 16,9 28-16,0 9 16,-1 15-16,1 13 15,8-5-15,0 19 16,-8-14-16,8 14 0,0-4 16,0 13-16,0 1 15,0 4-15,-8 4 16,8-4-16,0 10 15,0-1-15,0 5 0,0-5 16,0 5-16,0 0 16,0 0-16,0 0 15,0 0-15,-9 66 16,9-11-16,0 29 0,0 0 16,0-14-16,0 9 15,0-28-15,0 9 16,0-4-16,-8 0 15,0 5-15,8-6 0,-9 6 16,9-15-16,0-8 16,-8-10-16,8-10 15,0 1-15,0-5 16,0-5-16,-8 5 16,8-9-16,0 4 0,0 0 15,0-4-15,0-5 16,0 4-16,0 6 15,0-6-15,0-4 16,0 5-16,0 0 0,0-5 16,0 4-16,0-4 15,0 5-15,0 0 16,0-5-16,0 0 16,0 4-16,0-4 0,0 0 15,0 5-15,0-5 16,0 5-16,0-5 15,0 0-15,0 4 16,0-4-16,-8 5 16,8 0-16,0-1 0,0 1 15,0 0-15,0 4 16,0-4-16,0 4 16,0 0-16,0-4 15,0 4-15,0 0 0,0-4 16,0 0-16,-9 4 15,9-4-15,0 4 16,0 0-16,0 1 16,-8-1-16,8 0 0,0 0 15,0-4-15,0 4 16,-8-4-16,8 0 16,0-1-16,0 1 15,0 0-15,0-5 16,0 4-16,0 1 0,0-5 15,0 0-15,0 5 16,-8-5-16,8 0 16,0 0-16,0 4 15,0-4-15,0 0 0,0 5 16,0-5 31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13:24.604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12613 8402 0,'0'0'0,"0"0"16,0 0-16,0 0 15,0 0-15,0 0 16,0 0-16,0 0 16,0 0-16,0 0 0,0 0 15,0 0-15,0 0 16,0 0-16,0 0 15,0 0-15,0 0 16,0 0-16,0 0 16,0 0-16,0 0 0,0 0 15,0 0-15,0 0 16,0 0-16,0 0 16,0 0-16,0 0 0,0 0 15,0 0-15,0 0 16,0 0-16,0 0 15,0 0-15,0 0 16,0 0-16,0 0 16,0 0-16,0 0 0,0 0 15,0 0-15,0 0 16,0 0-16,0 0 16,0 0-16,174 41 15,-165-41-15,7 0 0,1 0 16,-1 0-16,9 0 15,0 0-15,-9 0 16,1 0-16,-1 0 16,1-37-16,0 33 15,-9-1-15,8 5 0,1-5 16,-1 5-16,1-4 16,-9-1-16,9 5 15,-9-5-15,9 5 16,-9 0-16,8-4 0,-7-1 15,7 5-15,-7-5 16,-1 5-16,8-4 16,1 4-16,-9 0 15,9-5-15,-9 5 0,9 0 16,-1-5-16,1 5 16,-1-4-16,1 4 15,-9-5-15,17 0 16,-17 1-16,9 4 0,-1-5 15,1 0-15,-9 1 16,9-6-16,-1 6 16,-8-1-16,9 1 15,-9-1-15,9 0 16,-9-4-16,0 4 0,1 1 16,-1-1-16,0 0 15,0-4-15,1 4 16,-1 1-16,0-1 15,1 0-15,-1-4 0,8 4 16,-7 1-16,-1-1 16,0 1-16,0-1 15,1 0-15,-1 1 16,0-1-16,1 0 0,-1 5 16,8-4-16,-7-1 15,-1-4-15,0 4 16,0 0-16,1 5 15,-1-4-15,0-1 16,9-4-16,-9 4 0,-8 0 16,17 1-16,-9-1 15,0 0-15,1-4 16,-1 5-16,0 4 16,0-5-16,1 0 0,-1-4 15,0 4-15,0 1 16,1-1-16,-1 0 15,9-4-15,-9 4 16,0 1-16,0-6 16,9 6-16,-9-1 0,0 0 15,9 1-15,-9-1 16,1 0-16,-1 1 16,8-1-16,-7 1 15,-1-6-15,0 10 0,0-9 16,1 4-16,-1 1 15,0-1-15,1-4 16,-1 4-16,0 0 16,0-4-16,9 0 0,-9 4 15,0 0-15,1-4 16,7-5-16,1 10 16,-1-6-16,1-4 15,-9 10-15,9-6 16,-9 6-16,9-10 0,-9 4 15,8 6-15,-7-10 16,-1 9-16,0-4 16,1 0-16,-1-1 15,0 1-15,0-5 0,1 0 16,-1 9-16,0-9 16,0 5-16,1 0 15,-1-5-15,0 5 16,1-10-16,-9 14 0,8-4 15,0-5-15,0 9 16,-8-4-16,9 0 16,-1-5-16,-8 4 15,8-3-15,0 3 16,1 1-16,-9-5 0,8 5 16,-8-1-16,8 1 15,1 0-15,-9 4 16,8-4-16,-8-1 15,8 6-15,-8-5 0,8-1 16,1 1-16,-1 0 16,-8-1-16,8 6 15,0-6-15,1 1 16,-9 0-16,8-1 0,0 6 16,1-10-16,-1 5 15,-8 4-15,8-4 16,0-1-16,1 6 15,-9-6-15,8 6 16,0-6-16,0 1 0,1 0 16,-1-1-16,0 1 15,1 0-15,-1 4 16,0-9-16,0 10 16,-8-6-16,17-4 0,-9 5 15,1 0-15,-1-5 16,0 4-16,0-4 15,1 1-15,-1-1 16,0 0-16,0-5 0,9 5 16,-9-9-16,1 4 15,-9 5-15,8-4 16,0-1-16,0 0 16,1 5-16,-9-4 15,8 4-15,-8 5 0,8-5 16,-8 0-16,8 4 15,-8-8-15,9 4 16,-9 0-16,8 0 16,-8-5-16,8 5 0,1-4 15,-9-1-15,8 5 16,0-4-16,-8 4 16,8 0-16,1 0 15,-1 0-15,-8 0 16,8 0-16,0 0 0,-8 0 15,9-5-15,-1 5 16,-8 0-16,8 0 16,-8 0-16,9 1 15,-9-1-15,0-5 0,8 0 16,-8-4-16,0 0 16,8 0-16,-8 4 15,0 0-15,0 1 16,8-6-16,-8 6 0,0 4 15,0-5-15,0 5 16,9 0-16,-9 0 16,0-4-16,8 4 15,0 0-15,0 0 16,1 0-16,-9 5 0,8-5 16,0-10-16,1 11 15,-9-1-15,8 4 16,0-4-16,-8 5 15,8 4-15,-8-9 16,0 5-16,9 4 0,-9-4 16,8 0-16,-8 0 15,0 4-15,8-4 16,-8-1-16,8 1 16,-8 0-16,0-1 0,0 6 15,9-6-15,-9 1 16,0 4-16,8-4 15,-8 0-15,0-5 16,8 5-16,-8-5 0,0 0 16,9-14-16,-9 0 15,0 9-15,8-4 16,-8 0-16,8-1 16,-8 1-16,8-5 0,1 5 15,-9 4-15,8 5 16,-8-4-16,8 4 15,-8 0-15,9-5 16,-9 5-16,8 0 0,0 5 16,-8-5-16,0-4 15,8 4-15,-8 4 16,0 1-16,9-5 16,-9 5-16,0-5 15,0-5-15,8 5 16,-8 5-16,0 0 0,8-5 15,-8 4-15,0-4 16,8 0-16,-8 0 16,0 1-16,9 3 0,-9-4 15,0 5-15,8-10 16,-8 10-16,8-5 16,-8 0-16,0-9 15,9-10-15,-9 15 0,8-1 16,-8-4-16,0 4 15,0 1-15,0 4 16,8 0-16,-8-10 16,0 15-16,8 0 0,-8-5 15,0 0-15,9 0 16,-9 5-16,0-1 16,8-8-16,-8 8 15,0-4-15,0 5 16,0-5-16,8 0 0,-8 5 15,0 0-15,0-5 16,0 0-16,0 0 16,0 4-16,0 1 15,0 0-15,0 0 16,0-5-16,0 4 0,0 1 16,0 0-16,0-1 15,0 1-15,0 0 16,0-1-16,0 1 15,0 0-15,0 0 0,0-1 16,0-4-16,0 0 16,8 0-16,-8 0 15,0 0-15,0 1 16,0-1-16,0 0 0,0-5 16,0 0-16,0-4 15,0 0-15,0 14 16,0-5-16,0-10 15,0 10-15,0 0 0,0 1 16,0-1-16,0 0 16,0 4-16,0-4 15,0 0-15,0 10 16,0-6-16,0-4 16,0 5-16,0 0 0,0 0 15,0-1-15,0-4 16,0 0-16,0 5 15,0 0-15,0-1 16,0 1-16,0-5 0,0 5 16,0 0-16,0-1 15,0 6-15,0-6 16,0 1-16,0 0 16,0-1-16,0 1 15,0 0-15,0 4 0,0 0 16,0-4-16,0 0 15,0 0-15,0-1 16,0-4-16,0 5 16,0 0-16,0-1 0,0 1 15,9-10-15,-9 10 16,0 0-16,0-5 16,0 5-16,0-5 15,0 0-15,0 4 0,8-8 16,-8 4-16,0 0 15,0 0-15,0 0 16,0 5-16,0-5 16,0 0-16,0 9 15,0-4-15,0-1 0,0 6 16,0-1-16,0 1 16,0-1-16,0 0 15,0 1-15,0 4 16,0 0-16,0 0 0,0 0 15,0 0-15,0 0 63</inkml:trace>
  <inkml:trace contextRef="#ctx0" brushRef="#br0" timeOffset="3994.144">12506 9271 0,'0'0'16,"0"0"-16,0 0 0,0 0 16,0 0-16,0 0 15,0 0-15,0 0 16,0 0-16,0 0 16,0 0-16,0 0 0,0 0 15,0 0-15,0 0 16,0 0-16,0 0 15,0 0-15,0 0 16,0 0-16,0 0 0,0 0 16,0 0-16,0 0 15,0 0-15,0 0 16,0 0-16,0 0 16,0 0-16,0 0 15,0 0-15,0 0 0,0 0 16,0 0-16,0 0 15,0 0-15,182 0 16,-174 0-16,9 0 16,-9 0-16,9 0 0,-1 0 15,-8 0-15,9 0 16,-9 0-16,9 0 16,-9 0-16,9 0 15,-1 0-15,9 0 16,-8 0-16,-1 0 0,1 0 15,7 0-15,1 0 16,-8 0-16,8 0 16,-9 0-16,9 0 15,-8 0-15,-1 0 0,1 0 16,-1 0-16,1-37 16,-9 33-16,17-1 15,-17 5-15,9-5 16,-1 1-16,1-1 0,-1 0 15,1 1-15,-1-1 16,1 0-16,0-4 16,-1 4-16,1 1 15,-1-1-15,9 0 16,-8 1-16,-1-5 0,1 4 16,-1-4-16,1 4 15,-1 0-15,9-4 16,0 4-16,-9-4 15,1 4-15,8-4 16,-9 0-16,-7 4 0,7 0 16,1 1-16,-1-1 15,-7-4-15,7 4 16,1-4-16,-1 4 16,1-4-16,-9 4 0,9-4 15,-1 0-15,1-1 16,-1 1-16,1-5 15,-1 5-15,9-5 0,-8-5 16,8 5-16,-1-4 16,1 4-16,-8 0 15,8 0-15,-1 0 16,1 0-16,0 0 16,-8 0-16,7 5 0,-7-5 15,-1 4-15,1 1 16,8-5-16,-9 5 15,1 0-15,8-1 16,-9 1-16,9-5 0,0 5 16,0-5-16,0 4 15,-1 1-15,1-5 16,-8 5-16,8 0 16,-9-5-16,9 0 15,0 0-15,-9 0 16,9 0-16,0 0 0,0 0 15,0 5-15,-1-1 16,-7-4-16,8 5 16,0-5-16,0-5 0,8 1 15,-9-5-15,10-1 16,-1-4-16,-9 5 16,1-5-16,0 0 15,0-4-15,8 4 0,-8 0 16,-9 0-1,9-5-15,0 10 0,-8 5 16,7-6-16,-7-4 16,-1 0-16,9 1 0,-8-1 15,-1 0-15,9 9 16,-8-4-16,-1 4 16,9-9-16,-8 10 15,-1-1-15,9-13 16,0 8-16,-9-4 0,9-4 15,-8-5-15,-1 9 16,1-5-16,-1 5 16,-7 10-16,-1-1 15,9 0-15,-9 1 16,8-5-16,1 4 0,-9 0 16,9 1-16,8-6 15,-9 1-15,9 9 16,-17-4-16,17-6 15,-17 10-15,9-9 0,-1 9 16,-7 0-16,7 0 16,-7-4-16,-1 8 15,0-8-15,0 4 16,9 0-16,-9-9 0,0 9 16,9-10-16,-9-4 15,9-4-15,-1 4 16,-7 0-16,7 0 15,1 10-15,-9-6 16,9-4-16,-9 10 0,8-1 16,1 1-16,-9-6 15,9 6-15,-9-1 16,9 0-16,-9 1 16,0-5-16,9 4 0,-9 5 15,0-9-15,9 9 16,-9-5-16,0 1 15,9-1-15,-9 0 16,9-4-16,-9 5 0,9-6 16,-9 6-16,0-10 15,9 9-15,-9-4 16,0 0-16,0 4 16,1 0-16,-1-9 15,-8 5-15,8 5 0,1-6 16,-1 1-16,0 0 15,0 0-15,1 4 16,-1-4-16,8-5 16,-7 0-16,-1 9 0,0 1 15,1 4-15,-1-5 16,0 0-16,0 1 16,-8-1-16,9-4 15,-1 4-15,-8 1 0,0-5 16,8 4-16,-8-4 15,0-5-15,8 0 16,-8 0-16,0 0 16,9 0-16,-9 5 0,8 0 15,-8-1-15,0 1 16,8 0-16,-8 0 16,9-1-16,-9 1 15,8-5-15,-8 0 16,8 10-16,-8-1 0,0 0 15,0-4-15,8 5 16,-8-6-16,0 1 16,0 4-16,0-4 15,0 5-15,0-6 0,0-4 16,0 10-16,0-6 16,0 1-16,0 0 15,0 0-15,0-5 16,0 5-16,0 4 0,0 0 15,0 1-15,0-1 16,0 0-16,0 6 16,0-1-16,0 0 15,0 0-15,0 0 16,0 0-16,0 0 0,0-9 16,0 4-16,0 0 15,0 10-15,0-5 16,0 0-16,0 0 15,0-4-15,0 4 16,0-5-16,0 5 0,0 0 16,0 0-16,0 0 15,0-4-15,0-1 16,0 0-16,0 5 16,0-4-16,0-1 0,0 1 15,0-6-15,0 6 16,0-6-16,0 1 15,0 0-15,0 4 16,0 1-16,0-1 0,0 0 16,0 6-16,0-6 15,0 5-15,0 0 16,0 0-16,0 5 16,0-10-16,0 1 0,0-1 15,0 0-15,0 10 16,0-5-16,0 0 15,0 5-15,0-1 16,0 1-16,0 0 16,0 4-16,0-9 0,0 5 15,0 0-15,0-1 16,0 1-16,0 0 16,0-1-16,0 1 15,0 0-15,0-5 0,0 9 16,0-9-16,0 5 15,0 0-15,0-1 16,0 1-16,0-5 16,0 0-16,0-4 15,0-1-15,0 5 0,0-9 16,0-1-16,0 6 16,0-1-16,-66 1 15,66 8-15,-8-8 16,8 8-16,0 1 0,-8 0 15,8-10-15,-9 15 16,9-10-16,0 9 16,0 0-16,-8-4 15,8 0-15,0-1 16,-8 6-16,8-1 0,0-4 16,0 4-16,0 0 15,-8 1-15,8 4 16,0-5-16,0 5 15,0-5-15,0 5 47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14:36.423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15030 6638 0,'0'0'15,"0"0"-15,0 0 16,0 0-16,0 0 0,0 0 15,0 0-15,0 0 16,0 0-16,0 149 16,0-98-16,-83 5 15,75-9-15,-9-1 0,0-8 16,9-1-16,-8-5 16,7-8-16,1-6 15,0-4-15,8-5 16,-8 1-16,8-6 0,0 1 15,0-5-15,0 0 16,0 0-16,0 0 16,0 0-16,0-60 15,0 8-15,0 15 0,74-5 16,-66 10-16,9-1 16,-9 5-16,-8 5 15,8 4-15,-8 5 16,9-4-16,-9 9 15,8-1-15,-8 1 0,0 4 16,0 1-16,0-1 16,0 5-16,0 0 15,0 0-15,0 0 16,0 0-16,0 37 0,0 0 16,0 5-16,-75 0 15,59-9-15,-1-1 16,9-4-16,-8-5 15,16-4-15,-9-10 16,9 5-16,-8-4 0,8-6 16,0 1-16,0-5 15,0 0-15,0 5 16,0-5-16,0 0 16,0 0-16,0-75 0,66 29 15,-49-6-15,-1-3 16,1 8-16,-1 10 15,1-14-15,-9 23 16,0 0-16,1 9 16,-1 5-16,-8 5 0,0 0 15,8-1-15,-8 6 16,0 4-16,0-5 16,0 5-16,0 0 15,0 0-15,0 0 0,0 47 16,0-10-16,0 5 15,0 9-15,-74-14 16,57 0-16,1 1 16,7-11-16,-7-3 0,8-1 15,-1 0-15,1-9 16,0 0-16,0-5 16,8-4-16,-9 0 15,9-1-15,0-4 16,0 0-16,0 0 0,0 0 15,0 0-15,0-60 16,0 13-16,0 1 16,0-1-16,0 1 15,0 4-15,0 9 0,0 10 16,0 5-16,0-1 16,0 5-16,0 9 15,0 1-15,0-1 16,0 5-16,0 0 15,0 0-15,0 0 0,-16 0 16,-1 0-16,-24 84 16,-1-19-16,9 9 15,8-18-15,9-9 16,-9 8-16,9-13 0,-1 5 16,0-5-16,1-5 15,-1 0-15,1-14 16,-1 1-16,9-10 15,8-5-15,-8-4 16,8-1-16,0 1 0,0-5 16,0 0-16,0 0 15,0 0-15,0 0 16,0-61-16,0 6 16,0-29-16,66 9 0,-50 20 15,-7 8-15,-1 15 16,-8 8-16,8 1 15,1 9-15,-9 0 16,0 5-16,8 4 0,-8-4 16,0 9-16,0-5 15,0 5-15,0 0 16,0 0-16,0 0 16,0 65-16,0-9 15,-66 23-15,49-23 0,-8 18 16,0-18-16,9-9 15,-1-15-15,9-4 16,0-9-16,8 0 0,-8-6 16,8-3-16,0-6 15,0-4-15,0 5 16,0-5-16,0 0 16,0 0-16,0 0 0,66-51 15,-41 23 1,8-9-16,16-10 0,-7-4 15,-1 0-15,0-10 16,-24 20-16,0 8 16,-1 10-16,-8 9 0,1 0 15,-9 9-15,0 1 16,8-1-16,-8 0 16,0 5-16,0 0 15,0 0-15,0 0 0,0 51 16,0-23-16,0 10 15,0-11-15,0 1 16,0 5-16,0-5 16,0 0-16,-75-5 15,75 0-15,-8-9 0,0 5 16,8-1-16,-8-8 16,8-1-16,0 0 15,0 1-15,0-6 16,0-4-16,0 5 0,0-5 15,0 0-15,0 0 16,74-42-16,-49 19 16,16-10-16,-16 1 15,-8 4-15,-1 5 16,1-1-16,-9 6 0,0 4 16,-8 4-16,9-4 15,-9 10-15,0 4 16,8-5-16,-8 5 15,0 0-15,0 0 0,0 0 16,0 0-16,0 61 16,0-24-16,-75 0 15,59 0-15,-1 0 16,9 1-16,-9 4 0,-7 4 16,-1 10-16,8 0 15,-8-14-15,17-19 16,0 0-16,0-14 15,8 5-15,-9-9 16,9 0-16,0-5 0,0 0 16,0 0-16,0-70 15,0 9-15,100-13 16,-42-19-16,-17 28 16,0-10-16,-16 15 0,0-1 15,-17 10-15,9 5 16,-1-5-16,-7 18 15,-1 0-15,0 10 16,9 0-16,-17 0 0,8 4 16,-8 10-16,0-1 15,0 6-15,0 4 16,0-5-16,0 5 16,0 0-16,0 0 0,0 0 15,0 0-15,0 51 16,0 14-16,-75 24 15,34 4-15,8-28 16,8-9-16,9-14 16,-1-10-16,1-4 0,7-9 15,1-5-15,8 0 16,-8-10-16,8 6 16,-9-6-16,9-4 15,0 0-15,0 0 0,0 0 16,0-42-16,0-13 15,0-29-15,0 9 16,75 10-16,-67 23 16,0 1-16,1 8 15,-1 10-15,-8 4 0,8 5 16,-8 5-16,0 4 16,0 1-16,0-1 15,0 0-15,0 5 16,0 0-16,0 0 0,0 0 15,0 51-15,0 33 16,-91 5-16,58-24 16,0-5-16,17-18 15,-1-5-15,0-9 0,1-9 16,8 4-16,-1-9 16,1 0-16,0-5 15,-1-4-15,9 0 16,0-1-16,0-4 15,0 0-15,0 0 0,0 0 16,0-46-16,0-10 16,75-5-16,-34-46 15,-8 5-15,-16 42 16,0-6-16,7 1 0,9 5 16,-8 9-16,0 13 15,-17 11-15,1 8 16,-1 10-16,0-1 15,-8 6-15,0-1 16,0 5-16,0 0 0,0 0 16,0 0-16,0 42 15,0-5-15,-91 14 16,33 52-16,17-24 16,-9-9-16,17-15 0,0-4 15,0-4-15,0 9 16,16-19-16,-16 0 15,8-13-15,9-1 16,8-9-16,-1-10 0,1 6 16,8-6-16,0-4 15,0 0-15,0 5 16,0-5-16,0 0 16,0 0-16,0 0 0,0-51 15,0 14-15,91-1 16,-58-8-16,-8-1 15,0 10-15,-9 5 16,1 4-16,-9 9 16,0 5-16,1 0 0,-9 5 15,8 0-15,-8-1 16,0 6-16,0 4 16,0-5-16,0 5 15,0 0-15,0 0 0,0 0 16,0 37-16,0-4 15,-66 13-15,41 5 16,8 1-16,1-1 16,-1-14-16,9 0 15,-9-14-15,17-4 0,-8 0 16,8-5-16,0-5 16,0-4-16,0-1 15,0 1-15,0-5 16,0 0-16,0 0 0,0 0 15,0-47-15,75 19 16,-42-9-16,0-5 16,0-13-16,0-15 15,-8 9-15,-9 5 16,-7 15-16,-1 3 0,0 6 16,1-1-16,-9 5 15,8 0-15,-8 10 16,8 9-16,-8-1 15,0 1-15,0 4 0,0 1 16,0-1-16,0 5 16,0 0-16,0 0 15,0 0-15,0 0 16,0 56-16,0 41 0,0-22 16,-74-1-16,57-27 15,1-1-15,-1-13 16,0-1-16,9-4 15,0-9-15,0 4 16,-1-13-16,9 4 0,-8-5 16,8-5-16,-8 1 15,8 0-15,0-5 16,0 0-16,0 0 16,0 0-16,0 0 0,0-56 15,0-42-15,0-13 16,83 36-16,-75 19 15,8 10-15,-7 4 16,-1 9-16,0-4 16,0 9-16,9-4 0,-9 4 15,1 0-15,-1 5 16,0-1-16,0 1 16,1 5-16,-1 4 0,0 0 15,-8 4-15,8 6 16,-8-1-16,0 0 15,0 5-15,0-4 16,0 4-16,0 0 16,0 0-16,0 0 15,0 0-15,0 56 0,0-29 16,-66 6-16,50 4 16,-9-4-16,0 13 15,-8 1-15,8 13 0,-8 5 16,8 1-16,9-25 15,-1-3-15,1 3 16,7-3-16,1-15 16,-9 5-16,9 4 0,-8-4 15,-1-9 1,9 4-16,-9-4 0,9-5 16,0 0-16,-1-5 15,9 0-15,-8 1 16,0-6-16,8 1 0,-8 4 15,8-4-15,-9 0 16,9-1-16,-8 1 16,8 0-16,0-5 15,-8 4-15,8-4 0,0 5 16,-8-5-16,8 9 16,0-9 30</inkml:trace>
  <inkml:trace contextRef="#ctx0" brushRef="#br0" timeOffset="5516.972">15973 7118 0,'0'0'0,"0"0"16,0 0-16,0 0 0,0 0 16,0 0-16,0 0 15,0 0-15,0 0 16,0 0-16,0 0 0,0 0 16,0 0-16,-91 93 15,41-28-15,1 14 16,-18 42-16,18-37 0,16-15 15,-9-13-15,17-19 16,1-9-16,7-4 16,0-1-16,9-5 15,-8-8-15,16 4 16,-9-10-16,9 1 16,0-5-16,0 5 0,0-5 15,0 0-15,0 0 16,0 0-16,0-70 15,91 23-15,-58-4 0,-8 5 16,0-6-16,8 11 16,-8 8-16,0-4 15,0 0-15,8 4 16,-17 0-16,9-4 16,-8 5-16,-1-6 0,9 11 15,-17 3-15,1 6 16,7-1-16,-16 5 15,8 9-15,-8-4 16,9 4-16,-9 1 0,0 4 16,0 0-16,0 0 15,0 0-15,0 0 16,0 60-16,-108-13 16,67-1-16,8-13 0,0 4 15,8-4-15,0-1 16,8 1-16,1-10 15,8-9-15,8 0 16,0-5-16,-9-9 16,9 5-16,0-5 0,0 0 15,0 0-15,0 0 16,75-56-16,-26 19 16,-7 0-16,7-10 15,1 5-15,0-9 0,8 9 16,-9-14-16,1 5 15,-17 14-15,-8 4 16,-9 10-16,1 5 16,0 4-16,-9 0 0,0 4 15,0 6-15,-8-1 16,9 0-16,-9 5 16,0 0-16,0 0 15,0 0-15,0 0 16,0 0-16,0 52 0,-75-6 15,25 1-15,1 4 16,16-14-16,0 5 16,-9 0-16,1 4 15,0 1-15,7-1 0,10-4 16,-1-5-16,8-4 16,1-10-16,-1-4 15,9-10-15,8 5 16,-8-5-16,-1-9 0,9 5 15,0-5-15,0 0 16,0 0-16,-8 0 16,8 0-16,0-42 15,0 10-15,0-10 16,0 5-16,83-5 0,-67 14 16,1 0-16,-9 9 15,0 10-15,1-5 16,-9 5-16,8 4 15,-8 0-15,0 1 16,0 4-16,0-5 0,0 5 16,0 0-16,0 0 15,0 0-15,0 42 16,-74-19-16,49 0 16,-8 10-16,8-5 0,0 9 15,0-4-15,0 9 16,-8 13-16,0-8 15,17-10-15,-9-4 16,0-1-16,8-8 0,1-10 16,8-1-16,8-8 15,-9 0-15,9-5 16,0 0-16,0 0 16,0 0-16,0 0 0,0-42 15,75-9-15,-42-10 16,0 10-16,0 0 15,25-19-15,-17 28 16,-8-4-16,1 4 16,-18 9-16,9-4 0,-9 5 15,-7-1-15,7 10 16,-16-1-16,9-3 16,-1 8-16,-8 0 15,0 5-15,0 5 0,0 0 16,0-1-16,0 10 15,0-4-15,0 4 16,0 0-16,0 0 16,0 0-16,0 0 0,0 0 15,0 56-15,-66-15 16,24 6-16,9 0 16,8-15-16,1 5 15,7-9-15,0-9 16,9-1-16,0 1 0,0-10 15,8 1-15,-9-6 16,9 6-16,0-10 16,0 0-16,0 0 15,0 0-15,0 0 0,67-75 16,-34 38-16,0-10 16,0 6-16,-8-11 15,-1 6-15,10-15 16,-18 15-16,1 4 0,-1 9 15,1 6-15,-9 3 16,0 10-16,1 0 16,-1 5-16,-8 0 15,0 4-15,0 0 16,8 5-16,-8-4 0,0 4 16,0 0-16,0 0 15,0 0-15,0 60 16,0-9-16,-99 33 15,57 0-15,-7 4 16,7-18-16,9 0 0,17-28 16,8 0-16,-1-14 15,1-10-15,8-4 16,0-9-16,0-1 16,0-4-16,0 0 0,0 0 15,0-51-15,124-9 16,-66-1-16,-17 5 15,9-4-15,16-14 16,-24 4-16,-18 19 0,-7-1 16,-1 11-16,1 13 15,-9 0-15,1 4 16,-1 1-16,0 9 16,-8-4-16,0 8 15,0-4-15,8 5 0,-8 4 16,0-9-16,0 10 15,0-1-15,0 1 16,0-1-16,0 5 16,0-5-16,0 5 0,0 0 15,0 0-15,0 0 16,0 0-16,-99 47 16,33 13-16,8 15 15,8-1-15,9-18 0,0 0 16,8-14-16,-17 9 15,25-14-15,-8-9 16,16 0-16,1-5 16,-1-4-16,9-5 15,0-5-15,-1 0 0,9 1 16,-8-6-16,8-4 16,-8 0-16,8 5 15,0-5-15,0 0 16,0 0-16,0 0 0,0 0 15,0-61-15,0 33 16,0-4-16,66 4 16,-49-5-16,-9 5 15,9-4-15,-9-5 0,0 9 16,0 5-16,1 4 16,-1 0-16,-8 5 15,8 0-15,-8 5 16,0 0-16,0 0 15,8 4-15,-8 0 0,0 1 16,0 4-16,0-5 16,0 5-16,0 0 15,0 0-15,0 0 16,0 0-16,0 56 0,0-28 16,0 0-16,0 4 15,0-4-15,0-9 16,0-5-16,0 0 15,0-10-15,0 1 16,0 4-16,0-4 0,9-1 16,-1-4-16,0 0 15,9 0-15,-9 0 16,17 0-16,-9 0 0,9-37 16,8 9-16,0 5 15,-8 0-15,-8 0 16,-1 9-16,-7 0 15,-1 9-15,0 0 16,-8 1-16,0 4 16,0 0-16,0 0 0,0 0 15,0 0-15,0 0 16,0 0-16,0 0 16,0 0-16,0 42 15,0-24-15,0-4 0,0 5 16,-66 4-16,49-4 15,-7 18-15,-9 5 16,-1-5-16,1 0 16,0 0-16,0 5 0,0 9 15,0-13-15,8 8 16,0-9-16,0 5 16,1 0-16,-1-9 15,0 4-15,0-9 0,9-5 16,-9 0-16,8-9 15,1 0-15,-1 0 16,9-5-16,-9 5 16,1-4-16,8-6 0,-1 6 15,1-6-15,8-4 16,-8 5-16,8-5 16,-9 0-16,9 5 15,0-5-15,-8 0 16,8 0-16,0 4 0,-8-4 15,8 0-15,0 0 16,0 0-16,0 0 16,0 0-16,0 0 15,0 0-15,0 0 0,0-51 16,107 5-16,-49-15 16,-16 10-16,-1-5 15,0 5-15,9-5 16,8 0-16,-17 0 0,1 5 15,-9 0-15,8 5 16,-8-6-16,0 15 16,1-9-16,-18 8 15,9 11-15,-17 8 16,0 0-16,-8 10 0,9 0 16,-9 4-16,0 5 15,0-5-15,0 5 16,0 0-16,0 0 15,0 0-15,0 0 0,0 0 16,0 0-16,0 0 16,0 0-16,0 0 15,0 38-15,0-20 16,0 1-16,0 4 0,0 5 16,-75 14-16,59-5 15,-9 0-15,-16 14 16,7-4-16,1 0 15,9 4-15,-10 0 16,-15 19-16,16-10 0,-17 1 16,17-1-16,-8-18 15,7 0-15,10-14 16,-1 0-16,8-10 16,1 1-16,-1-5 0,9 0 15,-9-5-15,9 0 16,8 1-16,-8-6 15,8 1-15,-8-5 16,8 5-16,0-5 16,0 0-16,0 4 0,0-4 15,0 0-15,0 0 16,0 0-16,0 0 16,0 0-16,0-65 15,74 28-15,-41-19 0,-8 14 16,8-14-16,-8 1 15,0 3-15,8-3 16,-8 8-16,16-9 16,-8 5-16,0 14 15,-16 0-15,-1 4 0,1 5 16,-9 5-16,9 0 16,-9-5-16,0 4 15,9 1-15,-17-5 16,16-4-16,-7-5 0,-1 4 15,0 0-15,0 6 16,1 3-16,-1 6 16,-8 8-16,8-4 15,-8 10-15,0-1 0,0 0 16,0 1-16,0 4 16,0 0-16,0 0 15,0 0-15,0 0 16,0 0-16,0 0 0,0 42 15,0-24-15,0 6 16,0 3-16,0 1 16,0 0-16,-74 9 15,57-9-15,9 0 16,-25 14-16,16-5 0,-8-4 16,1-5-16,-1 0 15,0 0-15,8-5 16,-7 5-16,7 0 15,0 0-15,1 4 0,-1-4 16,9 5-16,-8-10 16,-1 5-16,9-10 15,-1-4-15,1 0 16,8 0-16,-8-4 16,8-6-16,-8 6 0,8-6 15,0 1-15,0 0 16,0-5-16,0 0 15,0 4-15,0-4 16,0 0-16,0 0 0,0 0 16,0 0-16,0-37 15,0 4-15,74-4 16,-41 0-16,25-23 16,-8-1-16,-9 15 0,-8 4 15,0 0-15,9-5 16,-9 1-16,8-10 15,1 0-15,-1 5 16,-16 0-16,0 18 0,-9 5 16,1 5-16,-9 0 15,8 9-15,-7-5 16,-1 5-16,0-4 16,-8 8-16,9 1 15,-9 0-15,8 4 0,-8 5 16,0-5-16,0 5 15,0-4-15,0 4 16,0 0-16,0 0 16,0 0-16,0 0 0,0 0 15,0 0-15,0 0 16,0 0-16,0 0 16,0 0-16,0 56 15,0-24-15,0 15 16,-83-5-16,58-5 0,0-5 15,1 6-15,-1-6 16,0 10-16,0-5 16,-16 14-16,-1-13 15,-7 8-15,24-13 0,0-10 16,-8 5-16,17-10 16,-9 10-16,8-4 15,1-10-15,-1 9 16,0-5-16,1 6 15,-1-6-15,1 6 0,8-15 16,-1 9-16,-7-8 16,16-1-16,-9 0 15,1 1-15,0-1 16,0-4-16,-1 9 0,1-5 16,0 0-16,-9 1 15,9-6-15,0 5 16,-1-4-16,1 0 15,8-1-15,-8 1 16,0 0-16,-1-5 0,9 4 16,-8-4-16,8 0 15,0 5-15,-8-5 16,8 0-16,0 0 16,0 5-16,0-5 0,0 0 15,0 0 32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23:09.361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15485 4536 0,'0'0'0,"0"0"0,0 0 15,0 0-15,0 0 16,0 0-16,0 0 0,0 0 16,0 0-16,0 0 15,0 0-15,0 0 16,0 0-16,0 0 0,0 0 15,0 0-15,0 0 16,0-107-16,0 70 16,0 4-16,0 0 15,74 1-15,-74 9 16,0-5-16,8 9 0,-8 0 16,0 1-16,0-1 15,0 5-15,0-4 16,0 4-16,0-10 15,0 1-15,0 0 0,0 0 16,0-10-16,0 1 16,0-1-16,0 10 15,0-10-15,0 5 16,0 5-16,0-5 0,0 5 16,0 0-16,0 4 15,0-4-15,0-5 16,0 4-16,0-3 15,0 3-15,0 1 16,0 0-16,0 0 0,0 9 16,0-10-16,0 6 15,0-1-15,0 0 16,-66 6-16,66-6 16,0 5-16,0-5 0,-8 5 15,8-4-15,0-1 16,0 5-16,0-4 15,0-1-15,0 0 16,0-4-16,0 5 0,0-1 16,0 0-16,0 1 15,0-1-15,0-4 16,0 4-16,0 10 16,0-19-16,0 14 15,0 0-15,0 0 0,0 0 16,0 5-16,0-5 15,0 5-15,0-1 16,0 1-16,0-10 16,0 10-16,0 0 0,0-5 15,0 5-15,0-5 16,0 4-16,0 1 16,0 0-16,0-1 15,0-4-15,0 5 0,0-9 16,0 8-16,0-4 15,0 0-15,0 0 16,0 0-16,0 5 16,0-5-16,0 0 15,0-4-15,0 13 0,0-14 16,0 10-16,0-10 16,0 1-16,0-1 15,0 5-15,66 0 16,-66-4-16,8 4 0,-8-5 15,0 10-15,9-14 16,-9 9-16,0 0 16,8 0-16,-8 0 15,0-5-15,8 0 16,-8 1-16,8-1 0,-8 5 16,0 0-16,0 5 15,0-10-15,0 10 16,0 0-16,0-5 15,0 5-15,0-1 0,0 1 16,0 0-16,0 9 16,0-19-16,0 10 15,0-1-15,0 6 16,0-10-16,0 9 16,0-4-16,0 0 0,0 4 15,0-4-15,0 4 16,0 0-16,0 1 15,0-6-15,0 10 16,0-9-16,0 0 0,0-1 16,0 10-16,0-9 15,0 0-15,0 9 16,0-9-16,0-1 16,0 6-16,0-1 15,0-4-15,0 4 0,0 0 16,0 1-16,0-1 15,0-4-15,0 4 16,0 0-16,0-4 16,0 4-16,0-4 0,0 0 15,0 0-15,0-1 16,0 1-16,0 0 16,0-1-16,9-4 15,-9-4-15,0 8 16,0-8-16,8 9 0,-8-1 15,0-18-15,8 10 16,-8 8-16,0-13 16,9 9-16,-9-4 15,0-1-15,0 5 0,0-5 16,0 1-16,0-1 16,0-4-16,0 4 15,0 1-15,0-1 0,0 1 16,0-1-16,0 10 15,0-10-15,0 0 16,0 5-16,0 0 16,0-4-16,0 4 15,0-5-15,0 1 16,0-1-16,0 0 0,0-4 16,0 5-16,0-1 15,0 0-15,0 1 16,0-10-16,0 9 0,0-4 15,0 0-15,0 9 16,0-14-16,0 9 16,0 10-16,0-10 15,0 1-15,0 4 16,0 4-16,-75-8 16,75 9-16,0-1 0,-8 1 15,8 0-15,0-1 16,-8 10-16,8-9 15,0 9-15,0-9 0,0 9 16,0 0-16,0 0 16,0 0 15,0 0-31,0 0 0</inkml:trace>
  <inkml:trace contextRef="#ctx0" brushRef="#br0" timeOffset="2756.899">16304 5173 0,'0'0'0,"0"0"16,0 0-16,0 0 0,0 0 15,0 0-15,0 0 16,0 0-16,0 0 16,0 0-16,0 0 0,0 0 15,0 0-15,0 0 16,0 0-16,0 0 15,0-126-15,66 80 0,-66-1 16,0 10-16,0 0 16,0 14-16,0-5 15,0 0-15,0 0 16,0-5-16,0 5 16,0-9-16,0 0 0,0-5 15,0-4-15,0-6 16,8 11-16,-8 3 15,0 6-15,0-1 16,0 5-16,9 0 0,-9 5 16,0 0-16,0 4 15,8 5-15,-8-4 16,0 4-16,0-5 16,0 5-16,0-4 0,0 4 15,0-5-15,0 0 16,0 1-16,0-1 15,0 1-15,0-1 16,0 0-16,0 1 16,8-5-16,-8 4 0,0 5 15,0-9-15,0 9 16,8-9-16,-8-1 16,0 6-16,0-6 15,0 6-15,9-5 0,-9 9 16,0-5-16,0-4 15,0 9-15,8 0 16,-8-5-16,0 1 16,0 4-16,8 0 0,-8 0 15,0 0-15,8 4 16,-8-4-16,0 5 16,9-5-16,-9 0 15,0 0-15,8 0 0,-8 0 16,0 0-16,8 0 15,-8 1-15,0-1 16,0 4-16,0-4 16,0 0-16,0 5 15,0 0-15,0-5 0,0 4 16,0-3-16,0 3 16,0-4-16,0 5 15,0-5-15,0 0 16,0 0-16,0 9 15,0-18-15,0 14 0,0-5 16,0-5-16,0 1 16,0 4-16,0 0 15,0 0-15,0 0 16,0 0-16,9 5 0,-9-5 16,0 4-16,0 1 15,0-5-15,8 0 16,-8 0-16,0 0 15,8 0-15,-8 0 0,8 5 16,-8 0-16,0-1 16,9-4-16,-9 5 15,0 0-15,8 0 16,-8-1-16,0 1 16,8 4-16,-8-4 0,0 0 15,8 4-15,-8-4 16,9-1-16,-9 1 15,0 0-15,0 0 16,8-1-16,-8 10 0,0-14 16,8 5-16,-8 0 15,0-1-15,0 1 16,9 0-16,-9-1 16,0 6-16,0-10 0,0 9 15,0-4-15,0 0 16,0 4-16,8-4 15,-8-1-15,0 1 16,0-5-16,0 5 0,0-1 16,0-4-16,0 5 15,8-5-15,-8 5 16,0-10-16,8 1 16,-8 8-16,0-8 15,9-5-15,-9 9 0,8-5 16,-8 5-16,0 5 15,8-5-15,-8 0 16,0 4-16,8 1 16,-8-9-16,0 8 0,9-4 15,-9 0-15,8 10 16,-8-10-16,0 4 16,8 1-16,-8 0 15,0 4-15,9-4 0,-9 4 16,0 1-16,0-6 15,8 10-15,-8-9 16,0 0-16,0 9 16,8-10-16,-8 1 15,0 9-15,8-9 0,-8-1 16,0 6-16,9-6 16,-9 6-16,0-1 0,0-4 15,8 4-15,-8-4 16,0 4-16,0-4 15,8 4-15,-8-9 0,9 14 16,-9-9-16,0 0 16,8-1-16,-8 1 15,8-9-15,-8 8 0,8 1 16,-8-5-16,9 0 16,-1 0-16,-8 5 0,8-10 15,-8 10-15,8-10 16,-8 1-16,9-6 15,-1 1-15,-8-5 0,8 5 16,-8 4-16,0-9 16,9 5-16,-9-5 15,0 5-15,0 9 16,0-5-16,0 1 16,0-1-16,0-4 0,0 9 15,8-5-15,-8 10 16,0-5-16,0-4 15,0-1-15,0 10 16,8-10-16,-8 10 0,0-15 16,8 6-16,-8-5 15,9 9-15,-1-14 16,-8 9-16,8-9 16,-8 5-16,0 4 0,8-9 15,-8 19-15,0-19 16,0 19-16,0-10 15,0 1-15,0 4 16,0 0-16,0 0 16,0-5-16,0 10 0,0-10 15,0 1-15,0-1 16,0 10-16,0-5 16,0 0-16,0 5 15,0-5-15,0 4 0,0 1 16,0 0-16,0-1 15,0 1-15,0-10 16,0 10-16,0 0 16,0 0-16,0-1 0,0 1 15,0 0-15,0 4 16,0-4-16,0 9 16,0-10-16,0 1 15,0 9-15,0-9 0,0-1 16,0 1-16,0 9 15,0 0-15,0-9 16,0-56-16,0 65 63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24:44.414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16428 6355 0,'0'0'0,"0"0"16,0 0-16,0 0 16,0 0-16,0 0 0,0 0 15,0 0-15,0 0 16,0 0-16,0 0 16,0 0-16,0 0 0,0 0 15,0 0-15,0 0 16,0 0-16,0 0 15,0 0-15,0 0 16,0 0-16,0 0 0,0 0 16,0 0-16,0 0 15,0 0-15,0 0 16,0 0-16,190 93 16,-148-84-16,-9-4 0,-8-1 15,24 1-15,-16-5 16,9 5-16,-9-5 15,-8 0-15,8 0 16,0 0-16,-8 0 16,-1 0-16,1 0 0,8 0 15,-16 0-15,8 0 16,0 0-16,-1 0 16,1 0-16,8 0 15,-8 0-15,0 0 0,8 0 16,-16 0-16,7 0 15,1 0-15,-8 0 16,8 0-16,-1-38 16,9 29-16,-8 4 15,0-4-15,-8 4 0,7 1 16,-7-5-16,8 4 16,-9 0-16,9-4 15,-8 0-15,8 4 16,-9-4-16,1-5 0,8 4 15,-1-8-15,1 4 16,8 0-16,0 0 16,0-5-16,1 10 15,-1-5-15,0 0 0,0 5 16,-8-1-16,8 1 16,-8 0-16,8-5 15,-8 0-15,16-5 16,-8 5-16,17-4 15,-9-1-15,-8 5 0,0 0 16,-8 0-16,0 0 16,8 0-16,-8 0 15,0 0-15,16-4 0,-8 4 16,0-5-16,0 1 16,-8 8-16,0-4 15,0 0-15,8-4 16,0 4-16,-8 0 15,0 0-15,-1 0 16,-7 5-16,8-5 0,-9 0 16,9 0-16,-8 0 15,-1-5-15,1 5 16,8-9-16,-9 9 16,1-4-16,8-6 0,-9 6 15,1-1-15,7-4 16,1 4-16,0 1 15,8-1-15,-16 5 16,8-5-16,-9 5 16,1 1-16,7-1 0,-7 0 15,0-5-15,7 0 16,-7 5-16,8-9 16,0 0-16,8 0 0,0-5 15,-8 4-15,-1-3 16,1-1-16,0-5 15,0-4-15,0 0 16,-9 4-16,9-4 0,-8 4 16,-1 5-16,9-4 15,0 4-15,-9 5 16,9-5-16,-8 4 16,8 6-16,-1-10 15,-7 5-15,8-1 0,-9 1 16,9 5-16,0-10 15,-8 4-15,-1 6 16,1-10-16,7 9 16,-7-9-16,0 5 0,-1-5 15,1 0 1,-1-4-16,-8 4 0,1 9 16,7 1-16,-7-6 15,-1 1-15,0-5 16,0 10-16,1-6 0,-1-4 15,0 0-15,9 1 16,-9-1-16,0 9 16,9-9-16,-9 10 15,0-10-15,-8 0 0,9 4 16,-1-3-16,0-6 16,0 10-16,1-15 15,-9 1-15,8 5 16,0-6-16,1 6 0,-1-5 15,-8 13-15,8-3 16,0-1-16,1 0 16,-1 4-16,0 1 15,-8 9-15,8-9 0,1 0 16,-1 4-16,0 0 16,1-4-16,-9 0 15,8 4-15,0 1 16,-8 4-16,8-9 15,1 4-15,-9 0 0,8 1 16,0-1-16,1-9 16,-1-4-16,0-6 15,0 1-15,1 5 16,7-6-16,-8 11 16,9-1-16,-9 4 0,1-4 15,-1 5-15,0 0 16,0 4-16,1-9 15,-9 5-15,8 5 16,0-6-16,0-4 0,-8 0 16,9-4-16,-1-19 15,0-5-15,1 5 16,-1 0-16,-8 4 16,8 10-16,-8 9 0,0 0 15,0 0-15,8 5 16,-8 4-16,0 1 15,0-1-15,0 0 16,0 10-16,0-10 16,9 1-16,-9 4 0,0-5 15,8 5-15,-8 0 16,8 5-16,-8-10 16,8 10-16,-8-9 15,0 4-15,9 0 0,-1 0 16,0-5-16,1 5 15,-1-9-15,0-5 16,0 9-16,1-9 16,-9 5-16,8 5 0,-8-1 15,0 0-15,8 1 16,-8-1-16,0 1 16,0-1-16,0-4 15,0 4-15,8 0 16,-8 1-16,0-1 0,0-4 15,0 9-15,0-5 16,9 1-16,-9 4 16,8 5-16,-8-10 15,8 10-15,1-10 0,-9 10 16,8-15-16,0 1 16,0 5-16,-8-6 15,9-4-15,-9 0 16,0 5-16,0 0 0,0 9 15,0-5-15,0 1 16,0-1-16,0 10 16,0-10-16,0 10 15,0-5-15,0 5 0,0-5 16,0 0-16,0 14 16,0-10-16,0-8 15,0 9-15,0-1 16,0 1-16,0 0 15,0 9-15,0-10 0,0 1 16,0 0-16,0 9 16,0-14-16,0 4 15,0 6-15,0-1 16,0-4-16,0 4 16,0 1-16,0-6 0,0 10 15,0-9-15,0 9 16,0-9-16,0 9 15,0-10-15,0 10 16,0-9-16,0 9 0,0-9 16,0-1-16,0 10 15,0-9-15,0 9 16,0-9-16,0 0 16,0 9-16,0-14 0,0 9 15,0 0-15,0 1 16,0-1-16,0 0 15,0 5-15,0-4 16,0 4-16,0 0 0,0 0 16,0 0-16,0-10 15,0 10-15,0 0 16,0 0-16,0 0 62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26:22.162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16684 5387 0,'0'0'0,"0"0"16,0 0-16,0 0 16,0 0-16,0 0 0,0 0 15,0 0-15,0 0 16,0 0-16,0 0 16,0 0-16,0 0 0,0 0 15,0 0-15,0 0 16,0 0-16,0 0 15,0 0-15,0 0 16,0 0-16,0 0 0,0 0 16,174 0-16,-141 0 15,9 0-15,-1 0 16,-8 0-16,0 0 16,0 0-16,-8-37 15,0 28-15,-8 4 0,-1 0 16,9 1-16,0-1 15,-9 0-15,9 1 16,-8-1-16,7-4 16,-7 4-16,8 0 0,0-4 15,-1 0-15,10-1 16,-1 1-16,-9 0 16,1 0-16,0-1 15,0 1-15,-9 0 16,1 4-16,0 0 0,-9 1 15,8-6-15,1 6 16,0-1-16,-1 0 16,1 1-16,-9-6 15,8 6-15,-7-1 0,7 0 16,1 1-16,-9-1 16,9-4-16,-1 4 15,-8-4-15,9 4 16,0-4-16,-9 0 0,8 4 15,1-4-15,-1-1 16,1 6-16,-9-6 16,17-4-16,-17 5 15,17 0-15,-17 0 16,9-1-16,0 1 0,-9 0 16,8-1-16,-7 6 15,7-6-15,-8 6 16,9-6-16,-9 1 15,9 0-15,-1 0 0,-7 4 16,-1-4-16,9 4 16,-1-9-16,-8 9 15,9-4-15,-1-5 16,1 5-16,-9-1 16,17-4-16,-8 5 0,-1 0 15,1-10-15,8 1 16,-9 4-16,1 0 15,-1 4-15,1 1 16,-1-5-16,1 0 0,-9 0 16,9 5-16,-9 0 15,8-5-15,1 4 16,-9-4-16,9 5 16,-1 0-16,1-5 15,0 0-15,-1 5 0,1-10 16,-1 5-16,9 0 15,-8-5-15,7-4 16,1-5-16,-8 0 16,8 1-16,-9 8 0,-8 0 15,9 1-15,-9-1 16,9 5-16,-9 0 16,9 0-16,-9 0 15,0 0-15,9-4 0,-1 4 16,1-10-16,-1-3 15,9-1-15,0 0 16,-9 9-16,1 1 16,0-6-16,-1 6 15,1-1-15,-9 0 0,0 5 16,1 1-16,-1-1 16,8-5-16,-7 0 15,-1 1-15,0-10 0,9 0 16,-1-9-16,1-1 15,-1 6-15,1-5 16,-1 9-16,1 5 16,0-1-16,-1 6 15,-8-1-15,1 0 16,7-4-16,-8 9 0,9-4 16,-9-1-16,9 0 15,-1-9-15,1 5 16,-1-5-16,9 14 15,-8-14-15,-1 5 0,9 0 16,-17 4-16,9-4 16,0 4-16,-9 1 15,0-1-15,0-4 16,1 9-16,7-14 0,-7 5 16,-9 4-16,16-9 15,-8 5-15,1 0 16,-1 0-16,0-1 15,0 10-15,9-14 0,-9-4 16,9 4-16,-1 5 16,-16-1-16,9 6 15,-1 9-15,0-10 16,0-4-16,1 9 0,-1-5 16,-8 5-1,8-4-15,-8-1 0,9 10 16,-9-10-16,8 0 15,-8-9-15,0 5 16,8-5-16,-8 0 0,8-9 16,1 9-16,-9 0 15,8 5-15,-8-5 16,8 10-16,0-6 16,1 6-16,-1-6 0,-8 10 15,8-4-15,1-10 16,-1 9-16,0 1 15,-8 4-15,8-5 16,-8 1-16,9 4 0,-9 0 16,0 4-16,0 1 15,8-10-15,-8 1 16,8 4-16,-8 0 16,8 0-16,-8 5 15,9-10-15,-9 5 0,8 0 16,0-4-16,1-10 15,-1-5-15,0 1 16,0-1-16,1 14 16,-1 1-16,-8-1 15,8-4-15,-8 4 0,9 5 16,-9 0-16,0-4 16,0-1-16,8 1 15,-8-1-15,8-4 16,-8 4-16,0 0 0,0 1 15,8-1-15,-8 1 16,9-1-16,-9-4 16,0 9-16,8-5 15,0 1-15,-8 4 0,8-5 16,1 0-16,-1 1 16,-8-1-16,8-9 15,1 10-15,-9-6 16,8 15-16,0-19 0,0 10 15,-8-1-15,0 10 16,9-10-16,-9 0 16,0 5-16,8-4 15,-8 9-15,0-10 16,0 10-16,0-1 0,0-8 16,0 8-16,0 1 15,0 0-15,8 4 16,-8-4-16,0 0 15,0 9-15,0-10 0,0 1 16,0 0-16,0 9 16,0-10-16,0 10 15,0 0-15,0 0 16,0 0-16,0 0 47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02:40.921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11323 9169 0,'0'0'0,"0"0"16,0 0-16,0 0 0,0 0 15,0 0-15,0 0 16,0 0-16,0 0 16,0 0-16,0 0 0,0 0 15,0 0-15,0 0 16,0 0-16,0 0 16,0 0-16,0-107 0,0 79 15,0 0-15,0 0 16,0 0-16,0 5 15,0 0-15,0 0 16,0 4-16,0-4 0,0 0 16,0 4-1,0-4-15,0 4 0,0 5 16,0-4-16,0 4 16,0 0-16,0 0 15,0 0-15,0 0 0,0 0 16,0 0-16,0-5 15,0 5-15,0 0 16,0 0-16,0-4 16,0 8-16,0-13 0,0 5 15,0-6-15,0-4 16,0 5-16,0-5 16,0 0-16,0 5 15,0 0-15,0-5 16,0 0-16,0 5 0,0-1 15,0 1-15,0 0 16,0 4-16,0-4 16,0 4-16,0 1 15,0-1-15,0 1 16,0 4-16,0 0 0,0-5 16,0 5-16,0-4 15,0 4-15,0 0 16,0 4-16,0-4 15,0 5-15,0 0 0,0-1 16,0-3-16,0 3 16,0 1-16,0-5 15,0 5-15,0-5 16,0 4-16,0-4 0,0 5 16,0 0-16,0-5 15,0 0-15,0 5 16,0-5-16,0 0 15,0 0-15,0-5 16,0 1-16,0-1 0,0 5 16,0-5-16,0 5 15,0-4-15,0 8 16,0-8-16,-67 13 16,67-4-16,-8-5 0,8 5 15,0-1-15,0 1 16,0 0-16,-8-5 15,8 4-15,0-3 16,0-1-16,0 4 0,0-4 16,0 5-16,0 0 15,0-5-15,0 0 16,0 0-16,0 5 16,0-1-16,0-4 0,0 5 15,0-5-15,0 0 16,0 5-16,0-5 15,0 0-15,0 0 16,0 5-16,0-1 16,0-8-16,0 8 0,0-4 15,0 5-15,0-5 16,0 0-16,0 0 16,0-4-16,0-1 15,0 0-15,0-4 0,0-5 16,0 0-16,0 0 15,0 5-15,0 5 16,0-1-16,0 0 16,0 5-16,0 0 15,0 0-15,0 1 0,0-1 16,0 4-16,0-4 16,0 0-16,74 0 15,-74 0-15,0 0 16,9 5-16,-1-5 0,-8 0 15,8 5-15,-8-5 16,9 5-16,-9-5 16,0 0-16,8 0 15,-8 0-15,8 5 16,0-5-16,1 0 0,-9 4 16,8-8-16,-8 8 15,8-4-15,0 5 16,-8-5-16,9 0 15,-9 5-15,8-5 0,0 0 16,-8 0-16,9 0 16,-1-9-16,0 4 15,0 5-15,-8-4 16,9 4-16,-9 0 0,8 0 16,0-5-16,-8 5 15,8 0-15,-8 0 16,9 0-16,-9 0 15,8 0-15,0 1 16,-8 3-16,9-4 0,-9 0 16,8 5-16,-8 0 15,0-1-15,8-4 16,0 5-16,1-9 16,-1 4-16,0-5 0,0 5 15,1 0-15,-1 0 16,0 0-16,1 0 15,-1 5-15,0-10 16,0 10-16,1-5 0,-1 0 16,0 0-16,0 0 15,1 0-15,-1 5 16,0-5-16,1 0 16,-9 0-16,8 0 15,0 0-15,-8-5 0,8 6 16,-8-11-16,9 1 15,-9 4-15,0 1 16,8-5-16,-8-1 16,0 6-16,0-1 0,8 0 15,-8 1-15,0-1 16,0 1-16,0-1 16,0 0-16,0 5 15,0-9-15,0 9 0,0-4 16,0-1-16,0 5 15,0 0-15,0-4 16,0 4-16,0-5 16,0 0-16,0 5 15,0 0-15,0-4 0,0 4 16,-66-5-16,58 5 16,-1 0-16,-7-4 15,8 4-15,-1-5 16,1 1-16,-8-6 0,-1 1 15,0 0-15,9 0 16,-17 4-16,9 0 16,-1-4-16,1 4 15,-9 5-15,8 1 16,1-1-16,-1 0 0,1 4 16,-1 1-16,9-5 15,-9 5-15,1-5 16,-1 0-16,1 5 15,-1-5-15,1 0 0,-9-5 16,-8 0-16,8 5 16,0 0-16,0-4 15,0 9-15,9-5 16,-1 0-16,1 4 0,7 1 16,1 0-16,0-1 15,0 1-15,-1 0 16,1 0-16,0-1 15,8 1-15,-8 0 16,8-1-16,0 1 0,0 0 16,0-5-16,0 0 15,0 0-15,0 0 16,0-5-16,0 5 16,0-14-16,0 10 0,0-1 15,0 1-15,0-1 16,0 0-16,66 5 15,-58-4-15,0 4 16,9-9-16,-9 9 16,0-5-16,9 0 0,-9 1 15,9-1-15,-1 5 16,1-9-16,-9 4 16,9 1-16,-9-5 15,8 9-15,-7-10 0,-1 6 16,0 4-16,9-5 15,-9 5-15,0-4 16,9-6-16,0-4 16,7-4-16,-7-5 0,8 4 15,-9 0-15,-7 1 16,7 4-16,-8 5 16,9-1-16,-9 6 15,0 4-15,1-5 16,-9 5-16,8 0 0,0 0 15,-8 0-15,9 1 16,-1 3-16,-8-8 16,8-1-16,0 5 15,1 0-15,-1-5 0,0 1 16,0 4-16,1 0 16,7 5-16,-16-10 15,9 5-15,-1 5 16,0-10-16,0 10 15,1-10-15,-1 5 0,-8 0 16,8 0-16,0 0 16,1-13-16,-9 13 15,8-14-15,-8 4 0,8 1 16,-8 0-16,9 0 16,-9-1-16,0 1 15,8 5-15,-8-1 16,8-4-16,-8 13 15,0-8-15,8-1 0,-8 1 16,9 8-16,-9-8 16,8 4-16,0-5 15,0 5-15,-8 0 16,9-4-16,-1 8 0,-8-4 16,8 0-16,-8 5 15,9-5-15,-9 0 16,0 5-16,0-5 15,0 5-15,0-1 0,0 1 16,8 0-16,-8-1 16,0 1-16,0-10 15,0 10-15,0 0 16,0-5-16,0 5 16,0-1-16,0 1 0,0-5 15,0 0-15,0 5 16,0-10-16,0 0 15,0 6-15,0-6 16,0 0-16,0 5 0,0 0 16,-75-4-16,67 8 15,0-8-15,-9-1 16,9 5-16,0 0 16,-9 0-16,1 0 0,7 0 15,-7 5-15,8-5 16,-9 10-16,0-15 15,9 10-15,0-1 16,-9 1-16,1 0 16,8-1-16,-1-4 0,-7 5 15,7 5-15,1-10 16,-8 4-16,7 6 16,1-6-16,0 6 15,0-15-15,-1 10 0,9-1 16,-8 1-16,0 0 15,-1 0-15,9-5 16,-8 0-16,8 4 16,-8-8-16,8 4 15,-8-5-15,8 10 0,-9-10 16,9 1-16,-8-1 16,8-4-16,0 4 15,0 1-15,-8-1 16,8 0-16,0 1 0,0-1 15,0 5-15,0 0 16,0-4-16,0 8 16,0-4-16,0 5 15,0 0-15,0-1 16,0 1-16,0 0 0,0 0 16,0-1-16,0 1 15,0 0-15,0-1 16,0 1-16,0 4 15,0-4-15,0 0 0,0 4 16,0-9-16,0 14 16,0-9-16,0 0 15,0-1-15,0 1 16,0 0-16,0-10 0,0 10 16,0-5-16,0 0 15,0 4-15,0-3 16,0-1-16,0 0 15,0 4-15,0-8 0,0-1 16,0 0-16,0-8 16,0-6-16,-8 5 15,8-9-15,0 9 16,-9 0-16,9 5 16,0-5-16,0 9 0,-8 1 15,8-10-15,0 14 16,0-5-16,0 5 15,0 0-15,0 5 16,0 0-16,0-10 0,0 10 16,0-1-16,0 1 15,0 0-15,0-10 16,0 5-16,0 0 16,0 10-16,0-6 15,0-8-15,0 18 0,0-19 16,0 10-16,-8 9 15,8-9-15,0-1 16,0 1-16,0 9 16,0-9-16,0 9 0,0-10 15,0 10-15,0 0 16,0 0-16,0-9 16,0 9 30</inkml:trace>
  <inkml:trace contextRef="#ctx0" brushRef="#br0" timeOffset="5042.442">12622 9276 0,'0'0'0,"0"0"0,0 0 15,0 0-15,0 0 16,0 0-16,0 0 15,0 0-15,0 0 0,0 0 16,0 0-16,0 0 16,0 0-16,0 0 15,0 0-15,0 0 16,0 0-16,0 0 0,0 0 16,0-93-16,0 84 15,0-5-15,0 5 16,0-5-16,0 4 15,0-4-15,0 0 0,0 0 16,0-4 0,0-1-16,0-4 0,0 0 15,0-1-15,0 1 16,0 5-16,-66-1 16,57-4-16,9 4 0,-8 0 15,8 5-15,-8 1 16,8-1-16,0 0 15,0 0-15,0 0 16,0 0-16,0 0 0,0-5 16,0 5-16,-9-4 15,9-1-15,0 0 16,0 5-16,0 0 16,0-4-16,0 4 15,0 5-15,0-5 0,-8 0 16,8 0-16,0 0 15,-8 0-15,8 0 16,0 0-16,0-5 16,-8 1-16,8 4 0,0-5 15,0 5-15,-9-4 16,9-1-16,0 5 16,0-5-16,0 1 15,0-1-15,0 1 16,0-1-16,0 0 0,0-9 15,0 15-15,0-11 16,0 6-16,0 4 16,0-10-16,0 10 15,0 1-15,0-6 0,0 5 16,0 0-16,0-5 16,0 1-16,0 4 15,0-5-15,0 1 16,0-1-16,0-4 15,0 4-15,0 1 0,0-1 16,0-4-16,0 4 16,0-4-16,0 0 15,0-1-15,0-4 16,0 0-16,-8-4 0,8-5 16,0 4-16,-8-4 15,8 4-15,0 5 16,0 0-16,0 1 15,0-6-15,0 10 0,0-5 16,-8 0-16,8 5 16,-9-15-16,1 6 15,8-5-15,0-5 16,0-5-16,0-9 0,0 5 16,0 5-16,0-1 15,0 10-15,0 0 16,0 0-16,0 4 15,0-4-15,0 4 16,66 1-16,-58-6 0,1-3 16,7 3-16,-7-8 15,7-29-15,1 24 16,-1 5-16,1 4 16,-1 9-16,1 1 0,-1 4 15,1 9-15,-9-4 16,9 0-16,-1-1 15,1 6-15,-9-5 16,9 4-16,-1-4 0,1 4 16,-1-4-16,-7 9 15,7-9-15,9 4 16,-8 0-16,-1-4 16,1 9-16,-1 0 15,-8-4-15,1 4 0,7-5 16,-7 0-16,-1 1 15,0-5-15,0 4 16,1 0-16,-1 1 16,-8-1-16,8 5 0,0 0 15,-8-4-15,9 4 16,-9 0-16,8 0 16,-8 0-16,8 0 15,-8-5-15,9 5 16,-1 0-16,0 0 0,0-4 15,-8 4-15,9 0 16,-1 0-16,0 0 16,0 5-16,-8-1 15,9 1-15,-9-5 0,0 5 16,8-1-16,-8-3 16,8-1-16,-8 4 15,0 1-15,9-10 16,-9 10-16,0-5 0,0 0 15,8 5-15,-8-5 16,0 5-16,0-5 16,0-5-16,0 5 15,0-5-15,0 1 16,0-1-16,0 1 0,0-1 16,0 0-16,0 5 15,0-4-15,0 4 16,0-5-16,0 5 15,0 0-15,0 0 0,0 0 16,0 0-16,0 1 16,0-1-16,0 4 15,0-4-15,0 5 16,0-5-16,0 5 0,0-1 16,0 1-16,0 0 15,0 0-15,0-5 16,0 9-16,0-9 15,0 0-15,0 9 0,0-4 16,0-5-16,0 5 16,0 4-16,0-4 15,0 0-15,0 4 16,0-4-16,0 4 16,-66-4-16,57 4 0,9 0 15,-8 1-15,0-1 16,8-4-16,-8 4 15,-1 0-15,9 1 16,-8 4-16,0-5 16,8-4-16,-9 9 0,1-5 15,8 0-15,-8 1 16,0-1-16,8 5 16,-17-9-16,9 4 15,0 1-15,-1 4 0,1-5 16,0 0-16,-1 1 15,1-1-15,0 0 16,0 1-16,-1-1 16,1 0-16,0 1 0,0-1 15,-1 0-15,1-4 16,-9 4-16,9 1 16,-8-6-16,7 1 15,-7 0-15,8 4 16,-9-4-16,0 0 0,9-1 15,-8-4-15,-1 0 16,9 0-16,-9 5 16,9-5-16,0 5 15,-9 0-15,9-5 0,0 4 16,-1 1-16,1 0 16,0-1-16,-1 1 15,1-5-15,8 5 16,-8 0-16,0-5 15,-1 4-15,9 1 0,-8-5 16,0 5-16,8-1 16,0-4-16,-8 5 15,8-5-15,-9-4 16,9 4-16,-8 0 0,8 0 16,0 4-16,0-4 15,-8 1-15,8-1 16,0 0-16,0 0 15,0-5-15,0 0 0,0 5 16,0-4-16,0 4 16,0-9-16,0 9 15,0-10-15,0 1 16,0 0-16,0 0 16,0-5-16,0 4 0,0 1 15,0 5-15,0-1 16,66-4-16,-50-1 15,-7 1-15,7 0 16,1 0-16,-1-1 0,1 1 16,-1 9-16,-7-4 15,7 4-15,-7 0 16,7 0-16,-8 0 16,1 0-16,7-5 15,-7 5-15,7-4 0,-8 8 16,1-8-16,-1 4 15,0 0-15,0 5 16,9-5-16,-17 0 16,8 0-16,9-5 0,-9 5 15,9 0-15,-9-9 16,0 4-16,0 1 16,9-6-16,-9 6 15,1-1-15,-9 5 16,8-4-16,0 4 0,-8 4 15,8-8-15,-8 4 16,9 5-16,-1-5 16,-8 0-16,8 0 0,-8 4 15,8-8-15,-8 8 16,9-8-16,-1 9 16,-8-1-16,0 1 15,8 0-15,-8-1 16,9-4-16,-9 5 0,8 0 15,-8-5-15,0 9 16,8-4-16,-8 0 16,0-1-16,0-4 15,0 5-15,0 0 0,0 4 16,0-9-16,0 9 16,0-4-16,0 0 15,0 4-15,0-4 16,0 0-16,0-1 0,0 1 15,0 0-15,0-1 16,0 1-16,0 0 16,0-5-16,0 0 15,0 0-15,0 0 16,0 5-16,0-10 0,0 5 16,0-5-16,-74 1 15,65 8-15,1-13 16,0 9-16,0 0 15,-1 0-15,1-4 0,0 4 16,-1 4-16,1-8 16,0 9-16,0-10 15,-1 10-15,1-10 16,0 10-16,-9-5 0,9 0 16,0 0-16,-1 9 15,-7 1-15,8-15 16,-1 19-16,1-9 15,0-10-15,0 10 16,-9-1-16,9-4 0,-1 1 16,-7-1-16,8 4 15,-1-4-15,-7 0 16,7 5-16,1 0 16,0-1-16,-9 1 0,9-9 15,0 8-15,0-4 16,-1 0-16,1 0 15,-9 0-15,9 0 16,0-4-16,0 9 16,-1-10-16,9 10 0,-8-15 15,0 1-15,0 5 16,-1-1-16,9 5 16,-8-14-16,8 9 15,0-8-15,0 3 0,0 1 16,0 0-16,0 4 15,0-9-15,0 0 16,0 14-16,0-4 16,0-1-16,0 1 0,0-1 15,0 0-15,0 1 16,0-1-16,0 0 16,0-4-16,0 5 15,0-1-15,0 0 16,0 1-16,0-1 0,0 1 15,0-6-15,0 6 16,0-1-16,0 0 16,0 1-16,0-10 15,0 5-15,0-1 0,0 10 16,0-4-16,0-1 16,0 10-16,0-10 15,0 10-15,0 0 16,0-5-16,0 0 0,0 5 15,0-5-15,0 4 16,0 1-16,0 0 16,0-1-16,66 1 15,-66 0-15,0-1 16,8 1-16,-8 0 0,0 0 16,0-1-16,0 6 15,0-6-15,0 1 16,0 4-16,0 1 15,0-6-15,9 1 0,-9 9 16,0-9-16,0-1 16,0 10-16,0-9 15,0 0-15,0 9 16,0-9-16,0-1 16,0 10-16,0-9 0,0 0 15,0-1-15,0 10 16,0-9-16,0 9 15,0-9-15,0 4 16,0 0-16,0 1 0,0-1 16,0 0-16,0 5 15,0-9-15,0 0 16,0 9-16,0-9 16,0 9-16,0 0 0,0-10 15,0 10-15,0 0 16,0 0-16,0 0 62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28:01.812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20416 3731 0,'0'0'15,"0"0"-15,0 0 16,0 0-16,0 0 0,0 0 15,0 0-15,0 0 16,0 0-16,0 0 0,0 0 16,0 0-16,0 0 15,0 0-15,0-135 16,0 75-16,75 4 0,-67 14 16,0-5-1,0 5-15,1 15 0,-1-1 16,0 4-16,-8 10 15,9 5-15,-1 4 16,-8-4-16,0 9 0,8-9 16,-8 9-16,0 0 15,0 0-15,0 0 16,0 0-16,8 0 16,-8 0-16,0 37 15,9-4-15,-9 4 0,8 9 16,-8-8-16,0 8 15,0-13-15,0 9 16,8 13-16,-8-22 16,0-5-16,0-5 0,0-9 15,8 0-15,-8-5 16,0 1-16,0-6 16,0 1-16,0-5 15,9 0-15,-1 0 0,0 0 16,1-51-16,7 14 15,1-1-15,-9-4 16,0 5-16,0-5 16,1 0-16,-1 10 15,0-1-15,1-4 0,-9 9 16,16-14-16,-8 14 16,-8-13-16,9 8 15,-9 10-15,8 4 16,-8 5-16,0 0 0,0 14 15,0-9-15,0 9 16,0 0-16,0 0 16,0 0-16,0 0 15,0 0-15,0 65 0,0-14 16,0 5-16,-83 5 16,42 18-16,8-14 15,-9 14-15,9 5 16,17-24-16,-9 1 15,8-15-15,-8 5 0,17-9 16,-8-5-16,-1-4 16,1-1-16,-1-4 15,9-9-15,-1 0 16,1-5-16,0-5 0,8 0 16,0 0-16,-8-9 15,8 5-15,0-5 16,0 0-16,0 0 15,0 0-15,0 0 0,0 0 16,0-56-16,0 14 16,0 1-16,0-25 15,0 6-15,0 4 16,0 10-16,0-6 16,0 11-16,0-11 0,0 1 15,0 14-15,0 9 16,0-5-16,66 6 15,-58 3-15,-8 10 16,0 0-16,0 5 16,0 4-16,0 1 0,0 4 15,0 0-15,0 0 16,0 0-16,0 0 16,0 0-16,0 70 15,0-10-15,-74 14 0,57 6 16,1-1-16,-9-5 15,0 1-15,8-24 16,1-9-16,8-10 16,-1 1-16,9-5 0,-8-5 15,8-9-15,0-5 16,0 0-16,0-4 16,0 0-16,0 4 15,0-9-15,0 0 0,0 0 16,0 0-16,0-46 15,0-6-15,83 1 16,-50-56-16,-17 37 16,1-4-16,8 9 15,-9 4-15,1-8 0,-9 22 16,9 10-16,-9 0 16,0 13-16,-8-13 15,8 14-15,1 0 16,-1 4-16,-8 0 0,8 5 15,-8 5-15,9 0 16,-9 4-16,0 1 16,0 4-16,0 0 15,0 0-15,0 0 0,0 0 16,0 69-16,0 1 16,0 42-16,-75 23 15,59-28-15,7-14 16,1-24-16,0-22 15,-9 9-15,1-10 0,7-4 16,9-9-16,-8-1 16,8-8-16,0-6 15,0 1-15,0-15 16,0 6-16,0-6 0,0-4 16,0 0-16,0 0 15,0 0-15,0 0 16,0-74-16,75 18 15,-59-4-15,1-1 0,-1-36 16,1 8-16,-1 10 16,1 9-16,8 0 15,-9 24-15,-7 4 16,7 0-16,-8 10 0,9-6 16,-9 6-16,0-1 15,1 10-15,-1-5 16,0 14-16,1 0 15,-9 10-15,0-1 16,0 0-16,0 1 0,0 4 16,0 0-16,0 0 15,0 0-15,0 0 16,0 46-16,0-9 16,0 47-16,-83 37 0,50 23 15,16-32-15,1-5 16,7-33-16,-7 1 15,-1-15-15,1-4 16,7-9-16,1-6 16,8-13-16,0-9 0,0-5 15,0-9-15,0-1 16,0 1-16,0-5 16,0 0-16,0-42 15,0-56-15,99 5 0,-32-102 16,-18 55-16,-24 47 15,8-4-15,0 4 16,9-14-16,-18 9 16,1 28-16,-16 19 15,-1 9-15,-8 14 0,0 5 16,0 4-16,0 10 16,0 4-16,0 5 15,0-9-15,0 9 16,0 0-16,0 0 0,0 0 15,0 0-15,0 0 16,0 0-16,0 61 16,0 27-16,0 24 15,0-19-15,-83 121 16,50-28-16,16-70 0,1-42 16,-1-4-16,-7-14 15,7-5-15,9-14 16,-1-9-16,1-9 15,8-10-15,0 1 0,0-10 16,0 4-16,0-4 16,0 0-16,0 0 15,0-42-15,0 0 16,0-23-16,66-46 0,-49-15 16,-1 52-16,-16 8 15,9 1-15,-1 19 16,-8-1-16,0 10 15,0 9-15,8 0 16,-8 0-16,0 10 0,9 4 16,-9-9-16,0 13 15,0-4-15,0 5 16,0 4-16,0 1 0,0-1 16,0 5-16,0 0 15,0 0-15,0 0 16,0 0-16,0 0 15,0 79-15,0 5 16,0 41-16,-67-41 16,59-28-16,0-19 0,8-9 15,0-14-15,0 0 16,0-5-16,0 1 16,0-6-16,0 1 0,0-5 15,0 0-15,0 0 16,0 0-16,0-42 15,0-4-15,0-15 16,0 1-16,0-10 0,0 0 16,74 5-1,-57-28-15,-1 18 0,-16 1 16,0 18-16,0 14 16,0 5-16,0 14 15,0 4-15,0 1 0,0 8 16,9-8-16,-9 8 15,0 1-15,0 0 16,0 4-16,0-4 16,0 9-16,0-5 15,0 5-15,0 0 0,0 0 16,0 0-16,0 0 16,0 0-16,0 0 15,0 37-15,0 10 16,0 13-16,0 1 0,0 4 15,0 0-15,-67-14 16,51-9-16,-9 9 16,0 14-16,-16 5 15,8 9-15,8 0 0,8-23 16,-7 0-16,15 0 16,-7-10-16,7-8 15,-7-1-15,-1-9 16,9 0-16,0 0 15,0-5-15,-1-5 0,1 1 16,0 0-16,8-5 16,0 0-16,-9 0 15,9-10-15,0 10 16,0-9-16,0-1 0,-8 1 16,8 0-16,0-1 15,0-4 32</inkml:trace>
  <inkml:trace contextRef="#ctx0" brushRef="#br0" timeOffset="4326.625">19547 2828 0,'0'0'0,"0"0"0,0 0 15,0 0-15,0 0 16,0 149-16,0-60 16,-91-15-16,58 1 15,-8-1-15,8-23 16,-9 5-16,1 9 0,8 0 16,0 10-16,0-10 15,16-14-15,1-5 16,7 1-16,1-19 15,8-5-15,-8-4 0,8-10 16,0 0-16,0-9 16,0 10-16,0-10 15,0 0-15,0 0 16,0 0-16,0 0 16,0 0-16,0 0 0,0-70 15,0 28-15,0-4 16,0 4-16,0 0 15,66 0-15,-49 5 16,-9-1-16,-8 1 0,8 0 16,0 4-16,1 1 15,-1-1-15,0 1 16,0-1-16,1-9 16,7 5-16,1-23 0,-1 13 15,-7 10-15,7 4 16,-8 1-16,1 9 15,-1-1-15,0 10 16,1-14-16,-1 10 16,-8-1-16,8 1 0,0-6 15,9 6-15,-9-1 16,0 1-16,1-6 16,-1 10-16,0 0 15,-8 5-15,9 4 0,-9 1 16,0-1-16,8 5 15,-8 0-15,0 0 16,0 0-16,0 0 16,0 0-16,0 0 15,0 0-15,0 65 0,0-28 16,0 47-16,-108 32 16,67-41-16,-9-1 15,-8 15-15,9-24 16,-26 28-16,34-19 0,-17 24 15,17-19-15,-1-4 16,17-29-16,1-9 16,-1-13-16,8-1 15,9-9-15,-9 4 0,9-8 16,8-1-16,-8 0 16,0-4-16,8 0 15,-9-5-15,9 4 16,0-4-16,0 0 15,0 0-15,0 0 0,0 0 16,0 0-16,0-56 16,75-4-16,-42 4 15,-8 5-15,8 0 16,16-5-16,-7-5 0,-9 20 16,0-1-16,8 0 15,-8-5-15,9 5 16,7-4-16,1-1 15,-9-8-15,1-1 16,-1 9-16,-16 10 0,-8 4 16,7 10-16,-7 5 15,-1-6-15,9 6 16,-8-1-16,-9 5 0,0 5 16,1 4-16,-1 1 15,0-1-15,-8 5 16,0-5-16,9 5 15,-9 0-15,0 0 16,0 0-16,0 0 16,0 0-16,0 42 0,0-5 15,0 33-15,-75 9 16,34-9-16,-17 4 16,0-8-16,-8 8 0,-9 10 15,-32 65-15,65-75 16,-41 33-16,26-28 15,7-14-15,9-14 16,-1 1-16,9-6 0,-8-4 16,16-9-1,8-15-15,1-4 0,8-5 16,8-9-16,-9 5 16,9-5-16,0 0 15,0 0-15,0 0 0,0 0 16,0 0-16,0 0 15,0-42-15,83 0 16,-9-18-16,-7-10 16,-18 10-16,1-10 0,0-5 15,-9 10-15,0-5 16,-8 24-16,1 4 16,7 0-16,-8 5 15,0-5-15,0 0 16,0 0-16,0 10 0,-8-1 15,17-13-15,-26 13 16,1 10-16,-1 0 16,-8 9-16,1-10 15,-1 15-15,-8 0 0,8 0 16,-8 4-16,9 0 16,-9 5-16,0 0 15,0-4-15,0 4 16,0 0-16,0 0 0,0 0 15,0 0-15,0 46 16,0-13-16,0 4 16,0-5-16,-75 1 15,59-5-15,7 4 16,-7-4-16,7 0 0,1-9 16,8-1-16,-8 1 15,8-10-15,0 1 16,-8-6-16,8 6 15,0-6-15,0-4 0,0 0 16,0 0-16,0 0 16,0 0-16,0 0 15,0 0-15,0-46 16,0 23-16,0-5 16,82 4-16,-65-4 0,-9-4 15,9-5-15,-9-1 16,0-3-16,1-1 15,-1 5-15,0 4 16,-8 10-16,8-1 0,-8 10 16,0 1-16,0 3 15,0 1-15,0 4 16,0 1-16,0 4 16,0-5-16,0 5 0,0 0 15,9 0-15,-9 0 16,0 0-16,0 0 15,0 0-15,0 0 16,0 70-16,0-24 0,0 15 16,-83-5-16,50-1 15,0-8-15,0 4 16,-25 23-16,8 10 16,9 5-16,-1-1 15,1-9-15,8-9 0,0-24 16,8-4-16,0-14 15,9-5-15,-1-4 16,0-5-16,9 0 16,8-9-16,-8-1 0,8 1 15,0-5-15,0 0 16,0 0-16,0 0 16,0 0-16,0 0 15,0 0-15,0-37 0,0 9 16,91-19-16,-25-55 15,17-14-15,-17 37 16,-8 9-16,8-5 16,-8 10-16,0 9 15,-25 10-15,0 4 0,-8 5 16,8-10-16,-8 1 16,8-1-16,-8 1 15,0-1-15,0 10 16,-9 9-16,1-5 15,-1 10-15,-8-5 0,9 5 16,-9 9-16,-8 0 16,9 5-16,-9 0 15,8 9-15,-8-10 16,0 10-16,0-9 0,0 9 16,0 0-16,0 0 15,0 0-15,0 0 16,0 0-16,0 0 15,0 0-15,0 0 0,0 37 16,0-4-16,-75 32 16,42 14-16,0 5 15,0-15-15,-25 15 16,25-47-16,0 10 0,0-5 16,0 0-16,0-1 15,0 1-15,-9 10 16,1-11-16,8-3 15,8-1-15,0 0 16,0-9-16,0 0 0,9-5 16,-9 5-16,9 0 15,-9 0-15,8-5 16,1-4-16,7-5 16,-7-5-16,8 0 0,8-4 15,-9 0-15,9-1 16,0-4-16,0 5 15,0-5-15,0 0 16,0 0-16,0 0 0,0 5 16,0-5-16,0 0 15,0 0-15,0 0 16,0 0-16,91-56 16,-49 5-16,16-33 15,-25 23-15,0 15 0,-17 4 16,9-9-16,8 0 15,-8 9-15,8-9 16,0 13-16,-8-8 16,0-1-16,-9 5 0,1 1 15,-9-6-15,1 10 16,-1 0-16,0 4 16,0 5-16,-8 10 15,9-6-15,-9 10 16,8-4-16,-8-1 0,8 5 15,-8-9-15,8 4 16,1 1-16,-1 4 16,-8 0-16,8 0 15,-8 5-15,0-1 0,0 1 16,9 0-16,-9 4 16,0 0-16,0 5 15,0-4-15,0 4 16,0 0-16,0 0 15,0 0-15,0 0 0,0 0 16,0 0-16,0 42 16,0-33-16,-67 5 15,51 4-15,8 6 16,-9 22-16,0-4 0,1 9 16,-1 5-16,1-5 15,-1-14-15,1 5 16,-1 0-16,1-14 15,-1 0-15,0 0 16,9 0-16,-8-5 0,-1 0 16,1 5-16,-9 5 15,8-5-15,-8 4 16,1-8-16,7 3 16,0 1-16,1-4 0,-1-1 15,1-5-15,8 6 16,-9-10-16,9 4 15,-9 1-15,9 0 16,-9-6-16,9 1 0,0 5 16,-9-5-16,9 0 15,0-5-15,-1 1 16,1-1-16,8 0 16,-8 0-16,0 1 15,-1-6-15,9 1 0,-8 4 16,0 1-16,-1-1 15,1-4-15,-8 4 16,-1 5-16,9-9 0,-9 4 16,9 5-16,-9-5 15,9-4-15,0 4 16,0 0-16,-1-4 16,1 0-16,0-1 15,8 6-15,-8-6 16,8 1-16,-9-5 0,9 5 15,-8-1-15,8 1 16,0 0-16,-8-5 16,8 4-16,-9 1 0,9-5 15,0 5-15,-8-1 16,8-4-16,0 5 16,0-5-16,0 0 15,0 4-15,-8 1 0,8-5 16,0 5-1,0-5-15,-8 0 0,8 4 16,0-4-16,0 0 16,0 0-16,0 0 15,0 0 32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34:00.8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7268 4964 0,'0'0'15,"0"0"-15,0 0 16,0 0-16,0 0 16,0 0-16,0 0 0,0 0 15,0 0-15,0 0 16,0 0-16,0 0 15,0 0-15,0 0 16,0 0-16,0 0 0,0 0 16,0 0-16,0 0 15,0 0-15,0 102 16,-74-93-16,57 1 16,-16 8-16,8-8 0,1 4 15,-10-5-15,10 5 16,-9 0-16,8-5 15,-8 0-15,-1 1 16,1-6-16,0 6 16,0-10-16,0 4 0,-8 1 15,16 0-15,-16-1 16,-1 1-16,9-5 16,-8 5-16,-1-5 15,9 0-15,-8 4 16,8-4-16,0 0 0,8 5 15,0-5-15,-8 0 16,8 0-16,0 0 16,9 0-16,-9 0 15,0 0-15,9 0 0,-9 0 16,0 0-16,-8 0 16,8 0-16,0 0 15,0 0-15,9 0 16,-9 0-16,8-37 15,1 32-15,-1 5 0,1-5 16,-1 5-16,1-4 16,-1-1-16,1 5 15,-1-5-15,-8 5 16,9-4-16,-1 4 0,9 0 16,-9-5-16,9 5 15,-9-5-15,9 5 16,0 0-16,-9-4 15,9 4-15,0 0 0,0-5 16,-9 5-16,9-9 16,-1 9-16,-7-5 15,8 0-15,-9 5 16,1-4-16,7-1 0,-7-4 16,-1 4-16,1-4 15,-1 4-15,0-4 16,1 0-16,8-1 15,-17-4-15,17 10 16,-9-6-16,0-4 0,1 5 16,8 0-16,-9-5 15,1 5-15,-1-1 16,9 1-16,-9 0 16,9-1-16,-9 1 0,9 0 15,-8-1-15,-1-3 16,9 3-16,-9-4 15,1 0-15,-9 0 16,17 5-16,-26-5 0,18 0 16,-9 0-16,8 5 15,1-5-15,-1 5 16,1-5-16,-1 0 16,1 0-16,-1 4 15,9 1-15,0-5 16,-9 0-16,1 0 0,-1 0 15,9 5-15,-9-10 16,1 5-16,-1 0 16,1-4-16,7 4 15,-7 0-15,-9-5 0,8 1 16,1-1-16,-1 1 16,1-6-16,-1 1 15,1 0-15,-1 4 16,9 1-16,0-1 0,-9 0 15,9 10-15,-1-10 16,1 5-16,-8 1 16,16-1-16,-9 0 15,1 4-15,-9-8 0,17 8 16,-8-4-16,0 0 16,-9 1-16,9-6 15,0 0-15,0 5 16,-1 0-16,1 0 15,8 5-15,-8-9 0,-1 4 16,1 0-16,8 0 16,-8-5-16,0 0 15,-1 5-15,1-4 16,0 4-16,0-5 0,-1 1 16,1-1-16,0-4 15,-1 0-15,1-1 16,0-4-16,-9 0 15,9 1-15,0-1 0,-9 0 16,9 4-16,0 1 16,-1 0-16,1 0 15,-8 4-15,7 0 16,9 1-16,-8-10 0,0 9 16,0 1-16,-1-1 15,1-4-15,0 4 16,-1 1-16,1-6 15,0 1-15,-9-5 16,9 5-16,-8 0 0,7-1 16,-7-8-16,7-1 15,1 1-15,0-1 16,0 10-16,8-5 16,-9 5-16,9 4 0,-8-4 15,8 0-15,0 13 16,-8-18-16,-1 10 15,9 4-15,-8-9 16,8-1-16,0 6 16,-8-1-16,8 10 0,-8-10 15,8-4-15,-9 4 16,1 1-16,0-6 16,0 11-16,8-6 15,-9-9-15,1 14 0,8-9 16,-8 0-16,-1 4 15,9-4-15,-8-1 16,8 6-16,0-5 16,-8-1-16,8 6 0,-8-1 15,8 0-15,-9 5 16,9-4-16,-8-1 16,8 1-16,0 4 15,0-5-15,0 0 16,-8 1-16,8-1 0,0 1 15,0-1-15,0 5 16,0 0-16,0 0 16,0 0-16,0 0 15,0 0-15,-8 0 16,8-4-16,0-1 0,0 10 16,0-10-16,0 1 15,0 4-15,0 0 16,0-5-16,-9 5 15,9-4-15,0-1 0,0-9 16,0 5-16,0 4 16,0-4-16,0 0 15,0 4-15,0 0 16,0-4-16,0 9 0,-8-9 16,8 9-16,0 0 15,-8-5-15,8 10 16,0-9-16,0-1 15,0 0-15,0-4 0,0 4 16,0 1-16,0 9 16,0-10-16,0 0 15,0 1-15,0-1 16,-9 10-16,9-5 0,0 0 16,0 0-16,-8 5 15,8-1-15,-8-8 16,8 8-16,0-8 15,-8 8-15,8-8 16,-9 4-16,9-5 16,-8 10-16,0-10 0,8 10 15,-8 0-15,-1-10 16,9 1-16,-8 8 16,0 1-16,8-14 0,-9 13 15,1-8-15,8 8 16,-8 1-16,0-9 15,8 8-15,-9 1 16,9 0-16,-8-1 16,8 1-16,-8 0 15,8 9-15,-8-14 0,8 9 16,-9-4-16,9 4 16,0 1-16,-8-1 15,8-4-15,0 9 0,0 0 16,-8 0-16,-1 0 15,9 0 32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02T17:37:28.511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7756 4150 0,'0'0'0,"0"0"16,0 0-16,0 0 16,0 0-16,0 0 0,0 0 15,0 0-15,0 0 16,0 0-16,0 0 16,0 0-16,0 0 0,0 0 15,0 0-15,0 0 16,0 0-16,0 0 15,0 0-15,0 0 16,0 0-16,0 0 0,182 0 16,-157 0-16,0 0 15,0 0-15,8-38 16,-8 34-16,0-1 16,0 0-16,-1 1 0,-7-6 15,8 1-15,0 0 16,-1 4-16,1-9 15,0 5-15,0 4 16,-9-9-16,17 10 16,-8-6-16,-8 1 0,-1 4 15,1-4-15,0 0 16,-1 4-16,1-4 16,-1 4-16,-8 1 15,9-1-15,-9 0 0,1-4 16,-1 4-16,8 1 15,-7-1-15,-1 0 16,0 1-16,9-1 16,-9 0-16,0-4 15,9 4-15,-9 1 0,9-1 16,-9-4-16,8 4 16,1 1-16,-9-1 15,9-4-15,-1 4 16,1-4-16,-1-1 0,-7 1 15,7 4-15,-7-4 16,7 4-16,-8-4 16,1-5-16,7 5 15,-8 0-15,1-1 16,-1 6-16,0-1 0,1-4 16,-1 4-16,-8 0 15,8 1-15,0-1 16,1-4-16,-1 4 15,-8 0-15,8 1 0,1-1 16,-1 0-16,-8 1 16,8-6-16,0 6 15,1-1-15,-1 1 16,0-1-16,-8 0 16,8 1-16,1-1 0,-1 0 15,-8 1-15,8-1 16,1-4-16,-9 4 15,8 0-15,0 1 16,0-1-16,1-4 0,-1-1 16,0 6-16,0-6 15,1 1-15,-1 0 16,0 4-16,9 1 16,-9-10-16,9 0 0,-9 4 15,0 1-15,0 4 16,1-4-16,-1 0 15,0 4-15,1-4 16,-1 4-16,0-4 16,0 4-16,1-4 0,-9 4 15,8-4-15,0 4 16,0 1-16,-8 4 16,9-10-16,-1 10 0,-8-14 15,8 10-15,1-1 16,-1 0-16,-8 1 15,8-6-15,0 6 16,-8-1-16,9 1 16,-1-1-16,0-4 15,0-1-15,1 6 0,-1-6 16,0 1-16,1 0 16,7-1-16,-8 1 15,1 4-15,7-13 16,1 9-16,-9-1 0,0 1 15,9-5-15,-9 5 16,0-1-16,1-4 16,-1 5-16,9-5 15,-9 5-15,0 0 16,0-1-16,1 1 0,-1 9 16,-8-9-16,8-5 15,0 9-15,1-4 16,-9 4-16,8-4 0,-8 4 15,0 0-15,0-4 16,8 5-16,-8-10 16,0 9-16,0-4 15,0-5-15,0 4 16,0 1-16,0-10 0,0 10 16,0-5-16,0 0 15,0-4-15,0 4 16,0 0-16,0 0 15,0 0-15,0 0 0,0 5 16,-66-10-16,58 0 16,0 5-16,-1 0 15,9 5-15,-8-5 16,0 5-16,-1-5 0,1 0 16,8 5-1,-8-10-15,0 0 0,-1 5 16,9 0-16,-8-4 15,8-5-15,-8 4 16,0-9-16,8 9 0,-9-13 16,9 4-16,-8 5 15,8-1-15,0 6 16,0-10-16,0 9 16,0 5-16,0 0 0,0 0 15,0 1-15,0-11 16,0 15-16,0-10 15,0 10-15,0-10 16,0 5-16,0 5 0,0 0 16,0-5-16,0 0 15,0 5-15,0-1 16,0-8-16,74 8 16,-65-8-16,7 4 15,-7 0-15,7 0 0,1-5 16,-1 5-16,1 0 15,-9 5-15,0-9 16,1 8-16,-1 1 16,8 0-16,-16-1 0,9-4 15,-1 10-15,0-10 16,0 4-16,-8-3 16,9-1-16,-1 4 15,-8 1-15,8-10 16,1 10-16,-1 0 0,-8-10 15,0 5-15,8 5 16,-8-5-16,8 5 16,-8-1-16,0-4 15,9 5-15,-9 0 0,0-1 16,0 1-16,0-19 16,0 10-16,0-1 15,0 5-15,8 0 16,-8 0-16,0 5 0,0 0 15,0-1-15,0 1 16,0 0-16,0-10 16,0 10-16,0-1 15,0-4-15,0 0 16,0 1-16,0-1 0,0 0 16,0 4-16,0 1 15,0 0-15,0-1 16,0 1-16,0 0 15,0-1-15,0 1 0,0-9 16,0 8-16,0-4 16,0 5-16,0 0 15,0-1-15,0-8 16,0 8-16,0 1 0,0 0 16,0-10-16,0 10 15,-75-5-15,75 0 16,0 5-16,0-1 15,0 6-15,0 4 0,0-10 16,-8 10-16,8 0 16,0 0-16,0 0 62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1417-1E55-43AC-A057-37ECC16D4EC6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85BF-0F3E-461C-AC2C-7A95A6B16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881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1417-1E55-43AC-A057-37ECC16D4EC6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85BF-0F3E-461C-AC2C-7A95A6B16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8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1417-1E55-43AC-A057-37ECC16D4EC6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85BF-0F3E-461C-AC2C-7A95A6B16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989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1417-1E55-43AC-A057-37ECC16D4EC6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85BF-0F3E-461C-AC2C-7A95A6B16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050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1417-1E55-43AC-A057-37ECC16D4EC6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85BF-0F3E-461C-AC2C-7A95A6B16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6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1417-1E55-43AC-A057-37ECC16D4EC6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85BF-0F3E-461C-AC2C-7A95A6B16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073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1417-1E55-43AC-A057-37ECC16D4EC6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85BF-0F3E-461C-AC2C-7A95A6B16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435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1417-1E55-43AC-A057-37ECC16D4EC6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85BF-0F3E-461C-AC2C-7A95A6B16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096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1417-1E55-43AC-A057-37ECC16D4EC6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85BF-0F3E-461C-AC2C-7A95A6B16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93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1417-1E55-43AC-A057-37ECC16D4EC6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85BF-0F3E-461C-AC2C-7A95A6B16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72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1417-1E55-43AC-A057-37ECC16D4EC6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85BF-0F3E-461C-AC2C-7A95A6B16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61417-1E55-43AC-A057-37ECC16D4EC6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C85BF-0F3E-461C-AC2C-7A95A6B16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22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15.xml"/><Relationship Id="rId13" Type="http://schemas.openxmlformats.org/officeDocument/2006/relationships/image" Target="../media/image11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customXml" Target="../ink/ink17.xml"/><Relationship Id="rId17" Type="http://schemas.openxmlformats.org/officeDocument/2006/relationships/image" Target="../media/image14.png"/><Relationship Id="rId2" Type="http://schemas.openxmlformats.org/officeDocument/2006/relationships/customXml" Target="../ink/ink12.xml"/><Relationship Id="rId16" Type="http://schemas.openxmlformats.org/officeDocument/2006/relationships/customXml" Target="../ink/ink19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4.xml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5" Type="http://schemas.openxmlformats.org/officeDocument/2006/relationships/image" Target="../media/image13.png"/><Relationship Id="rId10" Type="http://schemas.openxmlformats.org/officeDocument/2006/relationships/customXml" Target="../ink/ink16.xml"/><Relationship Id="rId4" Type="http://schemas.openxmlformats.org/officeDocument/2006/relationships/customXml" Target="../ink/ink13.xml"/><Relationship Id="rId9" Type="http://schemas.openxmlformats.org/officeDocument/2006/relationships/image" Target="../media/image9.png"/><Relationship Id="rId14" Type="http://schemas.openxmlformats.org/officeDocument/2006/relationships/customXml" Target="../ink/ink1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ustomXml" Target="../ink/ink23.xml"/><Relationship Id="rId13" Type="http://schemas.openxmlformats.org/officeDocument/2006/relationships/image" Target="../media/image11.png"/><Relationship Id="rId18" Type="http://schemas.openxmlformats.org/officeDocument/2006/relationships/customXml" Target="../ink/ink28.xm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customXml" Target="../ink/ink25.xml"/><Relationship Id="rId17" Type="http://schemas.openxmlformats.org/officeDocument/2006/relationships/image" Target="../media/image14.png"/><Relationship Id="rId2" Type="http://schemas.openxmlformats.org/officeDocument/2006/relationships/customXml" Target="../ink/ink20.xml"/><Relationship Id="rId16" Type="http://schemas.openxmlformats.org/officeDocument/2006/relationships/customXml" Target="../ink/ink27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2.xml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5" Type="http://schemas.openxmlformats.org/officeDocument/2006/relationships/image" Target="../media/image13.png"/><Relationship Id="rId10" Type="http://schemas.openxmlformats.org/officeDocument/2006/relationships/customXml" Target="../ink/ink24.xml"/><Relationship Id="rId19" Type="http://schemas.openxmlformats.org/officeDocument/2006/relationships/image" Target="../media/image15.png"/><Relationship Id="rId4" Type="http://schemas.openxmlformats.org/officeDocument/2006/relationships/customXml" Target="../ink/ink21.xml"/><Relationship Id="rId9" Type="http://schemas.openxmlformats.org/officeDocument/2006/relationships/image" Target="../media/image9.png"/><Relationship Id="rId14" Type="http://schemas.openxmlformats.org/officeDocument/2006/relationships/customXml" Target="../ink/ink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ustomXml" Target="../ink/ink32.xml"/><Relationship Id="rId13" Type="http://schemas.openxmlformats.org/officeDocument/2006/relationships/image" Target="../media/image11.png"/><Relationship Id="rId18" Type="http://schemas.openxmlformats.org/officeDocument/2006/relationships/customXml" Target="../ink/ink37.xml"/><Relationship Id="rId3" Type="http://schemas.openxmlformats.org/officeDocument/2006/relationships/image" Target="../media/image4.png"/><Relationship Id="rId21" Type="http://schemas.openxmlformats.org/officeDocument/2006/relationships/image" Target="../media/image17.png"/><Relationship Id="rId7" Type="http://schemas.openxmlformats.org/officeDocument/2006/relationships/image" Target="../media/image8.png"/><Relationship Id="rId12" Type="http://schemas.openxmlformats.org/officeDocument/2006/relationships/customXml" Target="../ink/ink34.xml"/><Relationship Id="rId17" Type="http://schemas.openxmlformats.org/officeDocument/2006/relationships/image" Target="../media/image14.png"/><Relationship Id="rId2" Type="http://schemas.openxmlformats.org/officeDocument/2006/relationships/customXml" Target="../ink/ink29.xml"/><Relationship Id="rId16" Type="http://schemas.openxmlformats.org/officeDocument/2006/relationships/customXml" Target="../ink/ink36.xml"/><Relationship Id="rId20" Type="http://schemas.openxmlformats.org/officeDocument/2006/relationships/customXml" Target="../ink/ink38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1.xml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5" Type="http://schemas.openxmlformats.org/officeDocument/2006/relationships/image" Target="../media/image13.png"/><Relationship Id="rId23" Type="http://schemas.openxmlformats.org/officeDocument/2006/relationships/image" Target="../media/image18.png"/><Relationship Id="rId10" Type="http://schemas.openxmlformats.org/officeDocument/2006/relationships/customXml" Target="../ink/ink33.xml"/><Relationship Id="rId19" Type="http://schemas.openxmlformats.org/officeDocument/2006/relationships/image" Target="../media/image15.png"/><Relationship Id="rId4" Type="http://schemas.openxmlformats.org/officeDocument/2006/relationships/customXml" Target="../ink/ink30.xml"/><Relationship Id="rId9" Type="http://schemas.openxmlformats.org/officeDocument/2006/relationships/image" Target="../media/image9.png"/><Relationship Id="rId14" Type="http://schemas.openxmlformats.org/officeDocument/2006/relationships/customXml" Target="../ink/ink35.xml"/><Relationship Id="rId22" Type="http://schemas.openxmlformats.org/officeDocument/2006/relationships/customXml" Target="../ink/ink39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ustomXml" Target="../ink/ink43.xml"/><Relationship Id="rId13" Type="http://schemas.openxmlformats.org/officeDocument/2006/relationships/image" Target="../media/image11.png"/><Relationship Id="rId18" Type="http://schemas.openxmlformats.org/officeDocument/2006/relationships/customXml" Target="../ink/ink48.xml"/><Relationship Id="rId3" Type="http://schemas.openxmlformats.org/officeDocument/2006/relationships/image" Target="../media/image4.png"/><Relationship Id="rId21" Type="http://schemas.openxmlformats.org/officeDocument/2006/relationships/image" Target="../media/image17.png"/><Relationship Id="rId7" Type="http://schemas.openxmlformats.org/officeDocument/2006/relationships/image" Target="../media/image8.png"/><Relationship Id="rId12" Type="http://schemas.openxmlformats.org/officeDocument/2006/relationships/customXml" Target="../ink/ink45.xml"/><Relationship Id="rId17" Type="http://schemas.openxmlformats.org/officeDocument/2006/relationships/image" Target="../media/image14.png"/><Relationship Id="rId25" Type="http://schemas.openxmlformats.org/officeDocument/2006/relationships/image" Target="../media/image19.png"/><Relationship Id="rId2" Type="http://schemas.openxmlformats.org/officeDocument/2006/relationships/customXml" Target="../ink/ink40.xml"/><Relationship Id="rId16" Type="http://schemas.openxmlformats.org/officeDocument/2006/relationships/customXml" Target="../ink/ink47.xml"/><Relationship Id="rId20" Type="http://schemas.openxmlformats.org/officeDocument/2006/relationships/customXml" Target="../ink/ink49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42.xml"/><Relationship Id="rId11" Type="http://schemas.openxmlformats.org/officeDocument/2006/relationships/image" Target="../media/image10.png"/><Relationship Id="rId24" Type="http://schemas.openxmlformats.org/officeDocument/2006/relationships/customXml" Target="../ink/ink51.xml"/><Relationship Id="rId5" Type="http://schemas.openxmlformats.org/officeDocument/2006/relationships/image" Target="../media/image5.png"/><Relationship Id="rId15" Type="http://schemas.openxmlformats.org/officeDocument/2006/relationships/image" Target="../media/image13.png"/><Relationship Id="rId23" Type="http://schemas.openxmlformats.org/officeDocument/2006/relationships/image" Target="../media/image18.png"/><Relationship Id="rId10" Type="http://schemas.openxmlformats.org/officeDocument/2006/relationships/customXml" Target="../ink/ink44.xml"/><Relationship Id="rId19" Type="http://schemas.openxmlformats.org/officeDocument/2006/relationships/image" Target="../media/image15.png"/><Relationship Id="rId4" Type="http://schemas.openxmlformats.org/officeDocument/2006/relationships/customXml" Target="../ink/ink41.xml"/><Relationship Id="rId9" Type="http://schemas.openxmlformats.org/officeDocument/2006/relationships/image" Target="../media/image9.png"/><Relationship Id="rId14" Type="http://schemas.openxmlformats.org/officeDocument/2006/relationships/customXml" Target="../ink/ink46.xml"/><Relationship Id="rId22" Type="http://schemas.openxmlformats.org/officeDocument/2006/relationships/customXml" Target="../ink/ink5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customXml" Target="../ink/ink55.xml"/><Relationship Id="rId13" Type="http://schemas.openxmlformats.org/officeDocument/2006/relationships/image" Target="../media/image11.png"/><Relationship Id="rId18" Type="http://schemas.openxmlformats.org/officeDocument/2006/relationships/customXml" Target="../ink/ink60.xml"/><Relationship Id="rId26" Type="http://schemas.openxmlformats.org/officeDocument/2006/relationships/customXml" Target="../ink/ink64.xml"/><Relationship Id="rId3" Type="http://schemas.openxmlformats.org/officeDocument/2006/relationships/image" Target="../media/image4.png"/><Relationship Id="rId21" Type="http://schemas.openxmlformats.org/officeDocument/2006/relationships/image" Target="../media/image17.png"/><Relationship Id="rId7" Type="http://schemas.openxmlformats.org/officeDocument/2006/relationships/image" Target="../media/image8.png"/><Relationship Id="rId12" Type="http://schemas.openxmlformats.org/officeDocument/2006/relationships/customXml" Target="../ink/ink57.xml"/><Relationship Id="rId17" Type="http://schemas.openxmlformats.org/officeDocument/2006/relationships/image" Target="../media/image14.png"/><Relationship Id="rId25" Type="http://schemas.openxmlformats.org/officeDocument/2006/relationships/image" Target="../media/image19.png"/><Relationship Id="rId2" Type="http://schemas.openxmlformats.org/officeDocument/2006/relationships/customXml" Target="../ink/ink52.xml"/><Relationship Id="rId16" Type="http://schemas.openxmlformats.org/officeDocument/2006/relationships/customXml" Target="../ink/ink59.xml"/><Relationship Id="rId20" Type="http://schemas.openxmlformats.org/officeDocument/2006/relationships/customXml" Target="../ink/ink61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54.xml"/><Relationship Id="rId11" Type="http://schemas.openxmlformats.org/officeDocument/2006/relationships/image" Target="../media/image10.png"/><Relationship Id="rId24" Type="http://schemas.openxmlformats.org/officeDocument/2006/relationships/customXml" Target="../ink/ink63.xml"/><Relationship Id="rId5" Type="http://schemas.openxmlformats.org/officeDocument/2006/relationships/image" Target="../media/image5.png"/><Relationship Id="rId15" Type="http://schemas.openxmlformats.org/officeDocument/2006/relationships/image" Target="../media/image13.png"/><Relationship Id="rId23" Type="http://schemas.openxmlformats.org/officeDocument/2006/relationships/image" Target="../media/image18.png"/><Relationship Id="rId10" Type="http://schemas.openxmlformats.org/officeDocument/2006/relationships/customXml" Target="../ink/ink56.xml"/><Relationship Id="rId19" Type="http://schemas.openxmlformats.org/officeDocument/2006/relationships/image" Target="../media/image15.png"/><Relationship Id="rId4" Type="http://schemas.openxmlformats.org/officeDocument/2006/relationships/customXml" Target="../ink/ink53.xml"/><Relationship Id="rId9" Type="http://schemas.openxmlformats.org/officeDocument/2006/relationships/image" Target="../media/image9.png"/><Relationship Id="rId14" Type="http://schemas.openxmlformats.org/officeDocument/2006/relationships/customXml" Target="../ink/ink58.xml"/><Relationship Id="rId22" Type="http://schemas.openxmlformats.org/officeDocument/2006/relationships/customXml" Target="../ink/ink62.xml"/><Relationship Id="rId27" Type="http://schemas.openxmlformats.org/officeDocument/2006/relationships/image" Target="../media/image14.e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customXml" Target="../ink/ink68.xml"/><Relationship Id="rId13" Type="http://schemas.openxmlformats.org/officeDocument/2006/relationships/image" Target="../media/image11.png"/><Relationship Id="rId18" Type="http://schemas.openxmlformats.org/officeDocument/2006/relationships/customXml" Target="../ink/ink73.xml"/><Relationship Id="rId26" Type="http://schemas.openxmlformats.org/officeDocument/2006/relationships/customXml" Target="../ink/ink77.xml"/><Relationship Id="rId3" Type="http://schemas.openxmlformats.org/officeDocument/2006/relationships/image" Target="../media/image4.png"/><Relationship Id="rId21" Type="http://schemas.openxmlformats.org/officeDocument/2006/relationships/image" Target="../media/image17.png"/><Relationship Id="rId7" Type="http://schemas.openxmlformats.org/officeDocument/2006/relationships/image" Target="../media/image8.png"/><Relationship Id="rId12" Type="http://schemas.openxmlformats.org/officeDocument/2006/relationships/customXml" Target="../ink/ink70.xml"/><Relationship Id="rId17" Type="http://schemas.openxmlformats.org/officeDocument/2006/relationships/image" Target="../media/image14.png"/><Relationship Id="rId25" Type="http://schemas.openxmlformats.org/officeDocument/2006/relationships/image" Target="../media/image19.png"/><Relationship Id="rId2" Type="http://schemas.openxmlformats.org/officeDocument/2006/relationships/customXml" Target="../ink/ink65.xml"/><Relationship Id="rId16" Type="http://schemas.openxmlformats.org/officeDocument/2006/relationships/customXml" Target="../ink/ink72.xml"/><Relationship Id="rId20" Type="http://schemas.openxmlformats.org/officeDocument/2006/relationships/customXml" Target="../ink/ink74.xml"/><Relationship Id="rId29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67.xml"/><Relationship Id="rId11" Type="http://schemas.openxmlformats.org/officeDocument/2006/relationships/image" Target="../media/image10.png"/><Relationship Id="rId24" Type="http://schemas.openxmlformats.org/officeDocument/2006/relationships/customXml" Target="../ink/ink76.xml"/><Relationship Id="rId5" Type="http://schemas.openxmlformats.org/officeDocument/2006/relationships/image" Target="../media/image5.png"/><Relationship Id="rId15" Type="http://schemas.openxmlformats.org/officeDocument/2006/relationships/image" Target="../media/image13.png"/><Relationship Id="rId23" Type="http://schemas.openxmlformats.org/officeDocument/2006/relationships/image" Target="../media/image18.png"/><Relationship Id="rId28" Type="http://schemas.openxmlformats.org/officeDocument/2006/relationships/customXml" Target="../ink/ink78.xml"/><Relationship Id="rId10" Type="http://schemas.openxmlformats.org/officeDocument/2006/relationships/customXml" Target="../ink/ink69.xml"/><Relationship Id="rId19" Type="http://schemas.openxmlformats.org/officeDocument/2006/relationships/image" Target="../media/image15.png"/><Relationship Id="rId4" Type="http://schemas.openxmlformats.org/officeDocument/2006/relationships/customXml" Target="../ink/ink66.xml"/><Relationship Id="rId9" Type="http://schemas.openxmlformats.org/officeDocument/2006/relationships/image" Target="../media/image9.png"/><Relationship Id="rId14" Type="http://schemas.openxmlformats.org/officeDocument/2006/relationships/customXml" Target="../ink/ink71.xml"/><Relationship Id="rId22" Type="http://schemas.openxmlformats.org/officeDocument/2006/relationships/customXml" Target="../ink/ink75.xml"/><Relationship Id="rId27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customXml" Target="../ink/ink82.xml"/><Relationship Id="rId13" Type="http://schemas.openxmlformats.org/officeDocument/2006/relationships/image" Target="../media/image11.png"/><Relationship Id="rId18" Type="http://schemas.openxmlformats.org/officeDocument/2006/relationships/customXml" Target="../ink/ink87.xml"/><Relationship Id="rId26" Type="http://schemas.openxmlformats.org/officeDocument/2006/relationships/customXml" Target="../ink/ink91.xml"/><Relationship Id="rId3" Type="http://schemas.openxmlformats.org/officeDocument/2006/relationships/image" Target="../media/image4.png"/><Relationship Id="rId21" Type="http://schemas.openxmlformats.org/officeDocument/2006/relationships/image" Target="../media/image17.png"/><Relationship Id="rId7" Type="http://schemas.openxmlformats.org/officeDocument/2006/relationships/image" Target="../media/image8.png"/><Relationship Id="rId12" Type="http://schemas.openxmlformats.org/officeDocument/2006/relationships/customXml" Target="../ink/ink84.xml"/><Relationship Id="rId17" Type="http://schemas.openxmlformats.org/officeDocument/2006/relationships/image" Target="../media/image14.png"/><Relationship Id="rId25" Type="http://schemas.openxmlformats.org/officeDocument/2006/relationships/image" Target="../media/image19.png"/><Relationship Id="rId2" Type="http://schemas.openxmlformats.org/officeDocument/2006/relationships/customXml" Target="../ink/ink79.xml"/><Relationship Id="rId16" Type="http://schemas.openxmlformats.org/officeDocument/2006/relationships/customXml" Target="../ink/ink86.xml"/><Relationship Id="rId20" Type="http://schemas.openxmlformats.org/officeDocument/2006/relationships/customXml" Target="../ink/ink88.xml"/><Relationship Id="rId29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81.xml"/><Relationship Id="rId11" Type="http://schemas.openxmlformats.org/officeDocument/2006/relationships/image" Target="../media/image10.png"/><Relationship Id="rId24" Type="http://schemas.openxmlformats.org/officeDocument/2006/relationships/customXml" Target="../ink/ink90.xml"/><Relationship Id="rId5" Type="http://schemas.openxmlformats.org/officeDocument/2006/relationships/image" Target="../media/image5.png"/><Relationship Id="rId15" Type="http://schemas.openxmlformats.org/officeDocument/2006/relationships/image" Target="../media/image13.png"/><Relationship Id="rId23" Type="http://schemas.openxmlformats.org/officeDocument/2006/relationships/image" Target="../media/image18.png"/><Relationship Id="rId28" Type="http://schemas.openxmlformats.org/officeDocument/2006/relationships/customXml" Target="../ink/ink92.xml"/><Relationship Id="rId10" Type="http://schemas.openxmlformats.org/officeDocument/2006/relationships/customXml" Target="../ink/ink83.xml"/><Relationship Id="rId19" Type="http://schemas.openxmlformats.org/officeDocument/2006/relationships/image" Target="../media/image15.png"/><Relationship Id="rId4" Type="http://schemas.openxmlformats.org/officeDocument/2006/relationships/customXml" Target="../ink/ink80.xml"/><Relationship Id="rId9" Type="http://schemas.openxmlformats.org/officeDocument/2006/relationships/image" Target="../media/image9.png"/><Relationship Id="rId14" Type="http://schemas.openxmlformats.org/officeDocument/2006/relationships/customXml" Target="../ink/ink85.xml"/><Relationship Id="rId22" Type="http://schemas.openxmlformats.org/officeDocument/2006/relationships/customXml" Target="../ink/ink89.xml"/><Relationship Id="rId27" Type="http://schemas.openxmlformats.org/officeDocument/2006/relationships/image" Target="../media/image1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customXml" Target="../ink/ink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5.xml"/><Relationship Id="rId5" Type="http://schemas.openxmlformats.org/officeDocument/2006/relationships/image" Target="../media/image5.png"/><Relationship Id="rId4" Type="http://schemas.openxmlformats.org/officeDocument/2006/relationships/customXml" Target="../ink/ink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9.xml"/><Relationship Id="rId13" Type="http://schemas.openxmlformats.org/officeDocument/2006/relationships/image" Target="../media/image11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customXml" Target="../ink/ink11.xml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8.xml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openxmlformats.org/officeDocument/2006/relationships/customXml" Target="../ink/ink10.xml"/><Relationship Id="rId4" Type="http://schemas.openxmlformats.org/officeDocument/2006/relationships/customXml" Target="../ink/ink7.xml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1041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6FF0F0B8-5B06-4174-9742-1FD7ABE712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group of people sitting in front of a curtain&#10;&#10;Description automatically generated">
            <a:extLst>
              <a:ext uri="{FF2B5EF4-FFF2-40B4-BE49-F238E27FC236}">
                <a16:creationId xmlns:a16="http://schemas.microsoft.com/office/drawing/2014/main" xmlns="" id="{C3F06C19-B678-469D-A8A2-9496316939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2600" y="643467"/>
            <a:ext cx="8178799" cy="5571066"/>
          </a:xfrm>
          <a:prstGeom prst="rect">
            <a:avLst/>
          </a:prstGeom>
          <a:ln w="190500">
            <a:solidFill>
              <a:srgbClr val="FFFFFF"/>
            </a:solidFill>
            <a:miter lim="800000"/>
          </a:ln>
          <a:effectLst>
            <a:outerShdw blurRad="76200" dist="19050" dir="5400000" algn="t" rotWithShape="0">
              <a:prstClr val="black">
                <a:alpha val="5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84548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xmlns="" id="{E272C962-890E-4556-A4C8-0EA0AA8BDA50}"/>
                  </a:ext>
                </a:extLst>
              </p14:cNvPr>
              <p14:cNvContentPartPr/>
              <p14:nvPr/>
            </p14:nvContentPartPr>
            <p14:xfrm>
              <a:off x="2714760" y="5717520"/>
              <a:ext cx="57240" cy="1139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272C962-890E-4556-A4C8-0EA0AA8BDA5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05400" y="5708160"/>
                <a:ext cx="75960" cy="115776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E7A425B-EFF7-48BA-B927-7026408987AF}"/>
              </a:ext>
            </a:extLst>
          </p:cNvPr>
          <p:cNvSpPr txBox="1"/>
          <p:nvPr/>
        </p:nvSpPr>
        <p:spPr>
          <a:xfrm>
            <a:off x="2194560" y="5190978"/>
            <a:ext cx="1757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Teach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xmlns="" id="{D1435EF1-2AFA-43C0-8DCA-B242D317F596}"/>
                  </a:ext>
                </a:extLst>
              </p14:cNvPr>
              <p14:cNvContentPartPr/>
              <p14:nvPr/>
            </p14:nvContentPartPr>
            <p14:xfrm>
              <a:off x="2557080" y="180720"/>
              <a:ext cx="423360" cy="49795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D1435EF1-2AFA-43C0-8DCA-B242D317F59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47720" y="171360"/>
                <a:ext cx="442080" cy="499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xmlns="" id="{C0CA70A8-A0EC-409B-8A4D-60812313AD6A}"/>
                  </a:ext>
                </a:extLst>
              </p14:cNvPr>
              <p14:cNvContentPartPr/>
              <p14:nvPr/>
            </p14:nvContentPartPr>
            <p14:xfrm>
              <a:off x="2735640" y="2966040"/>
              <a:ext cx="1752120" cy="20502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0CA70A8-A0EC-409B-8A4D-60812313AD6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726280" y="2956680"/>
                <a:ext cx="1770840" cy="206892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1085275-F943-4EAE-9843-3AF3ED87D58A}"/>
              </a:ext>
            </a:extLst>
          </p:cNvPr>
          <p:cNvSpPr txBox="1"/>
          <p:nvPr/>
        </p:nvSpPr>
        <p:spPr>
          <a:xfrm>
            <a:off x="4152851" y="4092648"/>
            <a:ext cx="27403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Evangelize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xmlns="" id="{C13D258E-9073-49CD-8094-19B408EE0CE8}"/>
                  </a:ext>
                </a:extLst>
              </p14:cNvPr>
              <p14:cNvContentPartPr/>
              <p14:nvPr/>
            </p14:nvContentPartPr>
            <p14:xfrm>
              <a:off x="3966120" y="239400"/>
              <a:ext cx="774720" cy="31003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C13D258E-9073-49CD-8094-19B408EE0CE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956760" y="230040"/>
                <a:ext cx="793440" cy="311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xmlns="" id="{D7B0731D-1377-4941-ADB3-2532838D4E36}"/>
                  </a:ext>
                </a:extLst>
              </p14:cNvPr>
              <p14:cNvContentPartPr/>
              <p14:nvPr/>
            </p14:nvContentPartPr>
            <p14:xfrm>
              <a:off x="4505040" y="3071520"/>
              <a:ext cx="465120" cy="53964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D7B0731D-1377-4941-ADB3-2532838D4E36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495680" y="3062160"/>
                <a:ext cx="483840" cy="55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xmlns="" id="{AAD01EEB-08BD-423C-A974-EE7448D6D070}"/>
                  </a:ext>
                </a:extLst>
              </p14:cNvPr>
              <p14:cNvContentPartPr/>
              <p14:nvPr/>
            </p14:nvContentPartPr>
            <p14:xfrm>
              <a:off x="3900240" y="3337698"/>
              <a:ext cx="604800" cy="60840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AAD01EEB-08BD-423C-A974-EE7448D6D070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890880" y="3328338"/>
                <a:ext cx="623520" cy="62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xmlns="" id="{B54B01A2-6CAA-4F49-A718-8708CEECA293}"/>
                  </a:ext>
                </a:extLst>
              </p14:cNvPr>
              <p14:cNvContentPartPr/>
              <p14:nvPr/>
            </p14:nvContentPartPr>
            <p14:xfrm>
              <a:off x="4502160" y="1277640"/>
              <a:ext cx="1438920" cy="206028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B54B01A2-6CAA-4F49-A718-8708CEECA293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492800" y="1268280"/>
                <a:ext cx="1457640" cy="2079000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34B8001-7298-467C-B359-F1FE8C64D22A}"/>
              </a:ext>
            </a:extLst>
          </p:cNvPr>
          <p:cNvSpPr txBox="1"/>
          <p:nvPr/>
        </p:nvSpPr>
        <p:spPr>
          <a:xfrm>
            <a:off x="5523010" y="2754045"/>
            <a:ext cx="27403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Encourage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xmlns="" id="{A1DE5114-005F-4EB1-9052-87AE3CF035A4}"/>
                  </a:ext>
                </a:extLst>
              </p14:cNvPr>
              <p14:cNvContentPartPr/>
              <p14:nvPr/>
            </p14:nvContentPartPr>
            <p14:xfrm>
              <a:off x="5193360" y="2321280"/>
              <a:ext cx="652680" cy="54108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A1DE5114-005F-4EB1-9052-87AE3CF035A4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184000" y="2311920"/>
                <a:ext cx="671400" cy="559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35643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4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xmlns="" id="{E272C962-890E-4556-A4C8-0EA0AA8BDA50}"/>
                  </a:ext>
                </a:extLst>
              </p14:cNvPr>
              <p14:cNvContentPartPr/>
              <p14:nvPr/>
            </p14:nvContentPartPr>
            <p14:xfrm>
              <a:off x="2714760" y="5717520"/>
              <a:ext cx="57240" cy="1139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272C962-890E-4556-A4C8-0EA0AA8BDA5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05400" y="5708160"/>
                <a:ext cx="75960" cy="115776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E7A425B-EFF7-48BA-B927-7026408987AF}"/>
              </a:ext>
            </a:extLst>
          </p:cNvPr>
          <p:cNvSpPr txBox="1"/>
          <p:nvPr/>
        </p:nvSpPr>
        <p:spPr>
          <a:xfrm>
            <a:off x="2194560" y="5190978"/>
            <a:ext cx="1757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Teach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xmlns="" id="{D1435EF1-2AFA-43C0-8DCA-B242D317F596}"/>
                  </a:ext>
                </a:extLst>
              </p14:cNvPr>
              <p14:cNvContentPartPr/>
              <p14:nvPr/>
            </p14:nvContentPartPr>
            <p14:xfrm>
              <a:off x="2557080" y="180720"/>
              <a:ext cx="423360" cy="49795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D1435EF1-2AFA-43C0-8DCA-B242D317F59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47720" y="171360"/>
                <a:ext cx="442080" cy="499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xmlns="" id="{C0CA70A8-A0EC-409B-8A4D-60812313AD6A}"/>
                  </a:ext>
                </a:extLst>
              </p14:cNvPr>
              <p14:cNvContentPartPr/>
              <p14:nvPr/>
            </p14:nvContentPartPr>
            <p14:xfrm>
              <a:off x="2735640" y="2966040"/>
              <a:ext cx="1752120" cy="20502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0CA70A8-A0EC-409B-8A4D-60812313AD6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726280" y="2956680"/>
                <a:ext cx="1770840" cy="206892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1085275-F943-4EAE-9843-3AF3ED87D58A}"/>
              </a:ext>
            </a:extLst>
          </p:cNvPr>
          <p:cNvSpPr txBox="1"/>
          <p:nvPr/>
        </p:nvSpPr>
        <p:spPr>
          <a:xfrm>
            <a:off x="4152851" y="4092648"/>
            <a:ext cx="27403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Evangelize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xmlns="" id="{C13D258E-9073-49CD-8094-19B408EE0CE8}"/>
                  </a:ext>
                </a:extLst>
              </p14:cNvPr>
              <p14:cNvContentPartPr/>
              <p14:nvPr/>
            </p14:nvContentPartPr>
            <p14:xfrm>
              <a:off x="3966120" y="239400"/>
              <a:ext cx="774720" cy="31003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C13D258E-9073-49CD-8094-19B408EE0CE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956760" y="230040"/>
                <a:ext cx="793440" cy="311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xmlns="" id="{D7B0731D-1377-4941-ADB3-2532838D4E36}"/>
                  </a:ext>
                </a:extLst>
              </p14:cNvPr>
              <p14:cNvContentPartPr/>
              <p14:nvPr/>
            </p14:nvContentPartPr>
            <p14:xfrm>
              <a:off x="4505040" y="3071520"/>
              <a:ext cx="465120" cy="53964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D7B0731D-1377-4941-ADB3-2532838D4E36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495680" y="3062160"/>
                <a:ext cx="483840" cy="55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xmlns="" id="{AAD01EEB-08BD-423C-A974-EE7448D6D070}"/>
                  </a:ext>
                </a:extLst>
              </p14:cNvPr>
              <p14:cNvContentPartPr/>
              <p14:nvPr/>
            </p14:nvContentPartPr>
            <p14:xfrm>
              <a:off x="3900240" y="3337698"/>
              <a:ext cx="604800" cy="60840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AAD01EEB-08BD-423C-A974-EE7448D6D070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890880" y="3328338"/>
                <a:ext cx="623520" cy="62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xmlns="" id="{B54B01A2-6CAA-4F49-A718-8708CEECA293}"/>
                  </a:ext>
                </a:extLst>
              </p14:cNvPr>
              <p14:cNvContentPartPr/>
              <p14:nvPr/>
            </p14:nvContentPartPr>
            <p14:xfrm>
              <a:off x="4502160" y="1277640"/>
              <a:ext cx="1438920" cy="206028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B54B01A2-6CAA-4F49-A718-8708CEECA293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492800" y="1268280"/>
                <a:ext cx="1457640" cy="2079000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34B8001-7298-467C-B359-F1FE8C64D22A}"/>
              </a:ext>
            </a:extLst>
          </p:cNvPr>
          <p:cNvSpPr txBox="1"/>
          <p:nvPr/>
        </p:nvSpPr>
        <p:spPr>
          <a:xfrm>
            <a:off x="5523010" y="2754045"/>
            <a:ext cx="27403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Encourage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xmlns="" id="{A1DE5114-005F-4EB1-9052-87AE3CF035A4}"/>
                  </a:ext>
                </a:extLst>
              </p14:cNvPr>
              <p14:cNvContentPartPr/>
              <p14:nvPr/>
            </p14:nvContentPartPr>
            <p14:xfrm>
              <a:off x="5193360" y="2321280"/>
              <a:ext cx="652680" cy="54108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A1DE5114-005F-4EB1-9052-87AE3CF035A4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184000" y="2311920"/>
                <a:ext cx="671400" cy="55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xmlns="" id="{CB67ADD9-3579-48D4-8FEF-208EA362257A}"/>
                  </a:ext>
                </a:extLst>
              </p14:cNvPr>
              <p14:cNvContentPartPr/>
              <p14:nvPr/>
            </p14:nvContentPartPr>
            <p14:xfrm>
              <a:off x="5574600" y="261360"/>
              <a:ext cx="497520" cy="160128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CB67ADD9-3579-48D4-8FEF-208EA362257A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565240" y="252000"/>
                <a:ext cx="516240" cy="1620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42291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053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group of people in a room&#10;&#10;Description automatically generated">
            <a:extLst>
              <a:ext uri="{FF2B5EF4-FFF2-40B4-BE49-F238E27FC236}">
                <a16:creationId xmlns:a16="http://schemas.microsoft.com/office/drawing/2014/main" xmlns="" id="{AA5D6ABD-8904-4EFC-93C5-9520EC9E9D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" y="658432"/>
            <a:ext cx="8178799" cy="5541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644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xmlns="" id="{E272C962-890E-4556-A4C8-0EA0AA8BDA50}"/>
                  </a:ext>
                </a:extLst>
              </p14:cNvPr>
              <p14:cNvContentPartPr/>
              <p14:nvPr/>
            </p14:nvContentPartPr>
            <p14:xfrm>
              <a:off x="2714760" y="5717520"/>
              <a:ext cx="57240" cy="1139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272C962-890E-4556-A4C8-0EA0AA8BDA5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05400" y="5708160"/>
                <a:ext cx="75960" cy="115776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E7A425B-EFF7-48BA-B927-7026408987AF}"/>
              </a:ext>
            </a:extLst>
          </p:cNvPr>
          <p:cNvSpPr txBox="1"/>
          <p:nvPr/>
        </p:nvSpPr>
        <p:spPr>
          <a:xfrm>
            <a:off x="2194560" y="5190978"/>
            <a:ext cx="1757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Teach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xmlns="" id="{D1435EF1-2AFA-43C0-8DCA-B242D317F596}"/>
                  </a:ext>
                </a:extLst>
              </p14:cNvPr>
              <p14:cNvContentPartPr/>
              <p14:nvPr/>
            </p14:nvContentPartPr>
            <p14:xfrm>
              <a:off x="2557080" y="180720"/>
              <a:ext cx="423360" cy="49795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D1435EF1-2AFA-43C0-8DCA-B242D317F59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47720" y="171360"/>
                <a:ext cx="442080" cy="499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xmlns="" id="{C0CA70A8-A0EC-409B-8A4D-60812313AD6A}"/>
                  </a:ext>
                </a:extLst>
              </p14:cNvPr>
              <p14:cNvContentPartPr/>
              <p14:nvPr/>
            </p14:nvContentPartPr>
            <p14:xfrm>
              <a:off x="2735640" y="2966040"/>
              <a:ext cx="1752120" cy="20502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0CA70A8-A0EC-409B-8A4D-60812313AD6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726280" y="2956680"/>
                <a:ext cx="1770840" cy="206892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1085275-F943-4EAE-9843-3AF3ED87D58A}"/>
              </a:ext>
            </a:extLst>
          </p:cNvPr>
          <p:cNvSpPr txBox="1"/>
          <p:nvPr/>
        </p:nvSpPr>
        <p:spPr>
          <a:xfrm>
            <a:off x="4152851" y="4092648"/>
            <a:ext cx="27403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Evangelize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xmlns="" id="{C13D258E-9073-49CD-8094-19B408EE0CE8}"/>
                  </a:ext>
                </a:extLst>
              </p14:cNvPr>
              <p14:cNvContentPartPr/>
              <p14:nvPr/>
            </p14:nvContentPartPr>
            <p14:xfrm>
              <a:off x="3966120" y="239400"/>
              <a:ext cx="774720" cy="31003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C13D258E-9073-49CD-8094-19B408EE0CE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956760" y="230040"/>
                <a:ext cx="793440" cy="311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xmlns="" id="{D7B0731D-1377-4941-ADB3-2532838D4E36}"/>
                  </a:ext>
                </a:extLst>
              </p14:cNvPr>
              <p14:cNvContentPartPr/>
              <p14:nvPr/>
            </p14:nvContentPartPr>
            <p14:xfrm>
              <a:off x="4505040" y="3071520"/>
              <a:ext cx="465120" cy="53964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D7B0731D-1377-4941-ADB3-2532838D4E36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495680" y="3062160"/>
                <a:ext cx="483840" cy="55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xmlns="" id="{AAD01EEB-08BD-423C-A974-EE7448D6D070}"/>
                  </a:ext>
                </a:extLst>
              </p14:cNvPr>
              <p14:cNvContentPartPr/>
              <p14:nvPr/>
            </p14:nvContentPartPr>
            <p14:xfrm>
              <a:off x="3900240" y="3337698"/>
              <a:ext cx="604800" cy="60840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AAD01EEB-08BD-423C-A974-EE7448D6D070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890880" y="3328338"/>
                <a:ext cx="623520" cy="62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xmlns="" id="{B54B01A2-6CAA-4F49-A718-8708CEECA293}"/>
                  </a:ext>
                </a:extLst>
              </p14:cNvPr>
              <p14:cNvContentPartPr/>
              <p14:nvPr/>
            </p14:nvContentPartPr>
            <p14:xfrm>
              <a:off x="4502160" y="1277640"/>
              <a:ext cx="1438920" cy="206028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B54B01A2-6CAA-4F49-A718-8708CEECA293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492800" y="1268280"/>
                <a:ext cx="1457640" cy="2079000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34B8001-7298-467C-B359-F1FE8C64D22A}"/>
              </a:ext>
            </a:extLst>
          </p:cNvPr>
          <p:cNvSpPr txBox="1"/>
          <p:nvPr/>
        </p:nvSpPr>
        <p:spPr>
          <a:xfrm>
            <a:off x="7019280" y="1755271"/>
            <a:ext cx="27403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Experience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xmlns="" id="{A1DE5114-005F-4EB1-9052-87AE3CF035A4}"/>
                  </a:ext>
                </a:extLst>
              </p14:cNvPr>
              <p14:cNvContentPartPr/>
              <p14:nvPr/>
            </p14:nvContentPartPr>
            <p14:xfrm>
              <a:off x="5193360" y="2321280"/>
              <a:ext cx="652680" cy="54108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A1DE5114-005F-4EB1-9052-87AE3CF035A4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184000" y="2311920"/>
                <a:ext cx="671400" cy="55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xmlns="" id="{CB67ADD9-3579-48D4-8FEF-208EA362257A}"/>
                  </a:ext>
                </a:extLst>
              </p14:cNvPr>
              <p14:cNvContentPartPr/>
              <p14:nvPr/>
            </p14:nvContentPartPr>
            <p14:xfrm>
              <a:off x="5574600" y="261360"/>
              <a:ext cx="497520" cy="160128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CB67ADD9-3579-48D4-8FEF-208EA362257A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565240" y="252000"/>
                <a:ext cx="516240" cy="162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xmlns="" id="{9AED4F06-A8AC-45D1-B2E2-32F37AC787F4}"/>
                  </a:ext>
                </a:extLst>
              </p14:cNvPr>
              <p14:cNvContentPartPr/>
              <p14:nvPr/>
            </p14:nvContentPartPr>
            <p14:xfrm>
              <a:off x="5914080" y="301320"/>
              <a:ext cx="1626840" cy="203040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9AED4F06-A8AC-45D1-B2E2-32F37AC787F4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904720" y="291960"/>
                <a:ext cx="1645560" cy="204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xmlns="" id="{5A7291A0-4586-400B-9053-95636006BCAA}"/>
                  </a:ext>
                </a:extLst>
              </p14:cNvPr>
              <p14:cNvContentPartPr/>
              <p14:nvPr/>
            </p14:nvContentPartPr>
            <p14:xfrm>
              <a:off x="6006240" y="339840"/>
              <a:ext cx="1257480" cy="159984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5A7291A0-4586-400B-9053-95636006BCAA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996880" y="330480"/>
                <a:ext cx="1276200" cy="1618560"/>
              </a:xfrm>
              <a:prstGeom prst="rect">
                <a:avLst/>
              </a:prstGeom>
            </p:spPr>
          </p:pic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136498F0-3586-475A-BE4A-A329AE50A6BD}"/>
              </a:ext>
            </a:extLst>
          </p:cNvPr>
          <p:cNvSpPr txBox="1"/>
          <p:nvPr/>
        </p:nvSpPr>
        <p:spPr>
          <a:xfrm>
            <a:off x="5675410" y="2906445"/>
            <a:ext cx="27403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Encourage</a:t>
            </a:r>
          </a:p>
        </p:txBody>
      </p:sp>
    </p:spTree>
    <p:extLst>
      <p:ext uri="{BB962C8B-B14F-4D97-AF65-F5344CB8AC3E}">
        <p14:creationId xmlns:p14="http://schemas.microsoft.com/office/powerpoint/2010/main" val="3851627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xmlns="" id="{E272C962-890E-4556-A4C8-0EA0AA8BDA50}"/>
                  </a:ext>
                </a:extLst>
              </p14:cNvPr>
              <p14:cNvContentPartPr/>
              <p14:nvPr/>
            </p14:nvContentPartPr>
            <p14:xfrm>
              <a:off x="2714760" y="5717520"/>
              <a:ext cx="57240" cy="1139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272C962-890E-4556-A4C8-0EA0AA8BDA5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05400" y="5708160"/>
                <a:ext cx="75960" cy="115776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E7A425B-EFF7-48BA-B927-7026408987AF}"/>
              </a:ext>
            </a:extLst>
          </p:cNvPr>
          <p:cNvSpPr txBox="1"/>
          <p:nvPr/>
        </p:nvSpPr>
        <p:spPr>
          <a:xfrm>
            <a:off x="2194560" y="5190978"/>
            <a:ext cx="1757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Teach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xmlns="" id="{D1435EF1-2AFA-43C0-8DCA-B242D317F596}"/>
                  </a:ext>
                </a:extLst>
              </p14:cNvPr>
              <p14:cNvContentPartPr/>
              <p14:nvPr/>
            </p14:nvContentPartPr>
            <p14:xfrm>
              <a:off x="2557080" y="180720"/>
              <a:ext cx="423360" cy="49795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D1435EF1-2AFA-43C0-8DCA-B242D317F59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47720" y="171360"/>
                <a:ext cx="442080" cy="499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xmlns="" id="{C0CA70A8-A0EC-409B-8A4D-60812313AD6A}"/>
                  </a:ext>
                </a:extLst>
              </p14:cNvPr>
              <p14:cNvContentPartPr/>
              <p14:nvPr/>
            </p14:nvContentPartPr>
            <p14:xfrm>
              <a:off x="2735640" y="2966040"/>
              <a:ext cx="1752120" cy="20502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0CA70A8-A0EC-409B-8A4D-60812313AD6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726280" y="2956680"/>
                <a:ext cx="1770840" cy="206892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1085275-F943-4EAE-9843-3AF3ED87D58A}"/>
              </a:ext>
            </a:extLst>
          </p:cNvPr>
          <p:cNvSpPr txBox="1"/>
          <p:nvPr/>
        </p:nvSpPr>
        <p:spPr>
          <a:xfrm>
            <a:off x="4152851" y="4092648"/>
            <a:ext cx="27403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Evangelize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xmlns="" id="{C13D258E-9073-49CD-8094-19B408EE0CE8}"/>
                  </a:ext>
                </a:extLst>
              </p14:cNvPr>
              <p14:cNvContentPartPr/>
              <p14:nvPr/>
            </p14:nvContentPartPr>
            <p14:xfrm>
              <a:off x="3966120" y="239400"/>
              <a:ext cx="774720" cy="31003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C13D258E-9073-49CD-8094-19B408EE0CE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956760" y="230040"/>
                <a:ext cx="793440" cy="311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xmlns="" id="{D7B0731D-1377-4941-ADB3-2532838D4E36}"/>
                  </a:ext>
                </a:extLst>
              </p14:cNvPr>
              <p14:cNvContentPartPr/>
              <p14:nvPr/>
            </p14:nvContentPartPr>
            <p14:xfrm>
              <a:off x="4505040" y="3071520"/>
              <a:ext cx="465120" cy="53964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D7B0731D-1377-4941-ADB3-2532838D4E36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495680" y="3062160"/>
                <a:ext cx="483840" cy="55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xmlns="" id="{AAD01EEB-08BD-423C-A974-EE7448D6D070}"/>
                  </a:ext>
                </a:extLst>
              </p14:cNvPr>
              <p14:cNvContentPartPr/>
              <p14:nvPr/>
            </p14:nvContentPartPr>
            <p14:xfrm>
              <a:off x="3900240" y="3337698"/>
              <a:ext cx="604800" cy="60840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AAD01EEB-08BD-423C-A974-EE7448D6D070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890880" y="3328338"/>
                <a:ext cx="623520" cy="62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xmlns="" id="{B54B01A2-6CAA-4F49-A718-8708CEECA293}"/>
                  </a:ext>
                </a:extLst>
              </p14:cNvPr>
              <p14:cNvContentPartPr/>
              <p14:nvPr/>
            </p14:nvContentPartPr>
            <p14:xfrm>
              <a:off x="4502160" y="1277640"/>
              <a:ext cx="1438920" cy="206028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B54B01A2-6CAA-4F49-A718-8708CEECA293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492800" y="1268280"/>
                <a:ext cx="1457640" cy="2079000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34B8001-7298-467C-B359-F1FE8C64D22A}"/>
              </a:ext>
            </a:extLst>
          </p:cNvPr>
          <p:cNvSpPr txBox="1"/>
          <p:nvPr/>
        </p:nvSpPr>
        <p:spPr>
          <a:xfrm>
            <a:off x="7019280" y="1755271"/>
            <a:ext cx="27403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Experience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xmlns="" id="{A1DE5114-005F-4EB1-9052-87AE3CF035A4}"/>
                  </a:ext>
                </a:extLst>
              </p14:cNvPr>
              <p14:cNvContentPartPr/>
              <p14:nvPr/>
            </p14:nvContentPartPr>
            <p14:xfrm>
              <a:off x="5193360" y="2321280"/>
              <a:ext cx="652680" cy="54108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A1DE5114-005F-4EB1-9052-87AE3CF035A4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184000" y="2311920"/>
                <a:ext cx="671400" cy="55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xmlns="" id="{CB67ADD9-3579-48D4-8FEF-208EA362257A}"/>
                  </a:ext>
                </a:extLst>
              </p14:cNvPr>
              <p14:cNvContentPartPr/>
              <p14:nvPr/>
            </p14:nvContentPartPr>
            <p14:xfrm>
              <a:off x="5574600" y="261360"/>
              <a:ext cx="497520" cy="160128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CB67ADD9-3579-48D4-8FEF-208EA362257A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565240" y="252000"/>
                <a:ext cx="516240" cy="162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xmlns="" id="{9AED4F06-A8AC-45D1-B2E2-32F37AC787F4}"/>
                  </a:ext>
                </a:extLst>
              </p14:cNvPr>
              <p14:cNvContentPartPr/>
              <p14:nvPr/>
            </p14:nvContentPartPr>
            <p14:xfrm>
              <a:off x="5914080" y="301320"/>
              <a:ext cx="1626840" cy="203040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9AED4F06-A8AC-45D1-B2E2-32F37AC787F4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904720" y="291960"/>
                <a:ext cx="1645560" cy="204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xmlns="" id="{5A7291A0-4586-400B-9053-95636006BCAA}"/>
                  </a:ext>
                </a:extLst>
              </p14:cNvPr>
              <p14:cNvContentPartPr/>
              <p14:nvPr/>
            </p14:nvContentPartPr>
            <p14:xfrm>
              <a:off x="6006240" y="339840"/>
              <a:ext cx="1257480" cy="159984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5A7291A0-4586-400B-9053-95636006BCAA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996880" y="330480"/>
                <a:ext cx="1276200" cy="1618560"/>
              </a:xfrm>
              <a:prstGeom prst="rect">
                <a:avLst/>
              </a:prstGeom>
            </p:spPr>
          </p:pic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136498F0-3586-475A-BE4A-A329AE50A6BD}"/>
              </a:ext>
            </a:extLst>
          </p:cNvPr>
          <p:cNvSpPr txBox="1"/>
          <p:nvPr/>
        </p:nvSpPr>
        <p:spPr>
          <a:xfrm>
            <a:off x="5675410" y="2906445"/>
            <a:ext cx="27403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Encourage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xmlns="" id="{DB881099-D71E-4E2A-A94F-1DFBC76997FC}"/>
                  </a:ext>
                </a:extLst>
              </p14:cNvPr>
              <p14:cNvContentPartPr/>
              <p14:nvPr/>
            </p14:nvContentPartPr>
            <p14:xfrm>
              <a:off x="6721200" y="981360"/>
              <a:ext cx="777960" cy="5547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DB881099-D71E-4E2A-A94F-1DFBC76997FC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711840" y="972000"/>
                <a:ext cx="796680" cy="573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64394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289C85CB-D0A8-4CEA-9C0B-150D5353BB6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28040"/>
            <a:ext cx="9144000" cy="520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941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F9CFCE6-877F-4858-B8BD-2C52CA8AFBC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50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8213F8A0-12AE-4514-8372-0DD766EC28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92649" y="480060"/>
            <a:ext cx="409359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group of people in a forest&#10;&#10;Description automatically generated">
            <a:extLst>
              <a:ext uri="{FF2B5EF4-FFF2-40B4-BE49-F238E27FC236}">
                <a16:creationId xmlns:a16="http://schemas.microsoft.com/office/drawing/2014/main" xmlns="" id="{38CDB583-5438-4AAC-9874-E49EC2EC033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15776" y="1986245"/>
            <a:ext cx="3847338" cy="288551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9EFF17D4-9A8C-4CE5-B096-D8CCD44004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7759" y="480060"/>
            <a:ext cx="4093590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289C85CB-D0A8-4CEA-9C0B-150D5353BB6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0885" y="2332509"/>
            <a:ext cx="3847338" cy="2192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647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xmlns="" id="{E272C962-890E-4556-A4C8-0EA0AA8BDA50}"/>
                  </a:ext>
                </a:extLst>
              </p14:cNvPr>
              <p14:cNvContentPartPr/>
              <p14:nvPr/>
            </p14:nvContentPartPr>
            <p14:xfrm>
              <a:off x="2714760" y="5717520"/>
              <a:ext cx="57240" cy="1139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272C962-890E-4556-A4C8-0EA0AA8BDA5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05400" y="5708160"/>
                <a:ext cx="75960" cy="115776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E7A425B-EFF7-48BA-B927-7026408987AF}"/>
              </a:ext>
            </a:extLst>
          </p:cNvPr>
          <p:cNvSpPr txBox="1"/>
          <p:nvPr/>
        </p:nvSpPr>
        <p:spPr>
          <a:xfrm>
            <a:off x="2194560" y="5190978"/>
            <a:ext cx="1757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Teach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xmlns="" id="{D1435EF1-2AFA-43C0-8DCA-B242D317F596}"/>
                  </a:ext>
                </a:extLst>
              </p14:cNvPr>
              <p14:cNvContentPartPr/>
              <p14:nvPr/>
            </p14:nvContentPartPr>
            <p14:xfrm>
              <a:off x="2557080" y="180720"/>
              <a:ext cx="423360" cy="49795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D1435EF1-2AFA-43C0-8DCA-B242D317F59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47720" y="171360"/>
                <a:ext cx="442080" cy="499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xmlns="" id="{C0CA70A8-A0EC-409B-8A4D-60812313AD6A}"/>
                  </a:ext>
                </a:extLst>
              </p14:cNvPr>
              <p14:cNvContentPartPr/>
              <p14:nvPr/>
            </p14:nvContentPartPr>
            <p14:xfrm>
              <a:off x="2735640" y="2966040"/>
              <a:ext cx="1752120" cy="20502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0CA70A8-A0EC-409B-8A4D-60812313AD6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726280" y="2956680"/>
                <a:ext cx="1770840" cy="206892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1085275-F943-4EAE-9843-3AF3ED87D58A}"/>
              </a:ext>
            </a:extLst>
          </p:cNvPr>
          <p:cNvSpPr txBox="1"/>
          <p:nvPr/>
        </p:nvSpPr>
        <p:spPr>
          <a:xfrm>
            <a:off x="4152851" y="4092648"/>
            <a:ext cx="27403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Evangelize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xmlns="" id="{C13D258E-9073-49CD-8094-19B408EE0CE8}"/>
                  </a:ext>
                </a:extLst>
              </p14:cNvPr>
              <p14:cNvContentPartPr/>
              <p14:nvPr/>
            </p14:nvContentPartPr>
            <p14:xfrm>
              <a:off x="3966120" y="239400"/>
              <a:ext cx="774720" cy="31003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C13D258E-9073-49CD-8094-19B408EE0CE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956760" y="230040"/>
                <a:ext cx="793440" cy="311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xmlns="" id="{D7B0731D-1377-4941-ADB3-2532838D4E36}"/>
                  </a:ext>
                </a:extLst>
              </p14:cNvPr>
              <p14:cNvContentPartPr/>
              <p14:nvPr/>
            </p14:nvContentPartPr>
            <p14:xfrm>
              <a:off x="4505040" y="3071520"/>
              <a:ext cx="465120" cy="53964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D7B0731D-1377-4941-ADB3-2532838D4E36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495680" y="3062160"/>
                <a:ext cx="483840" cy="55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xmlns="" id="{AAD01EEB-08BD-423C-A974-EE7448D6D070}"/>
                  </a:ext>
                </a:extLst>
              </p14:cNvPr>
              <p14:cNvContentPartPr/>
              <p14:nvPr/>
            </p14:nvContentPartPr>
            <p14:xfrm>
              <a:off x="3900240" y="3337698"/>
              <a:ext cx="604800" cy="60840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AAD01EEB-08BD-423C-A974-EE7448D6D070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890880" y="3328338"/>
                <a:ext cx="623520" cy="62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xmlns="" id="{B54B01A2-6CAA-4F49-A718-8708CEECA293}"/>
                  </a:ext>
                </a:extLst>
              </p14:cNvPr>
              <p14:cNvContentPartPr/>
              <p14:nvPr/>
            </p14:nvContentPartPr>
            <p14:xfrm>
              <a:off x="4502160" y="1277640"/>
              <a:ext cx="1438920" cy="206028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B54B01A2-6CAA-4F49-A718-8708CEECA293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492800" y="1268280"/>
                <a:ext cx="1457640" cy="2079000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34B8001-7298-467C-B359-F1FE8C64D22A}"/>
              </a:ext>
            </a:extLst>
          </p:cNvPr>
          <p:cNvSpPr txBox="1"/>
          <p:nvPr/>
        </p:nvSpPr>
        <p:spPr>
          <a:xfrm>
            <a:off x="7019280" y="1755271"/>
            <a:ext cx="27403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Experience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xmlns="" id="{A1DE5114-005F-4EB1-9052-87AE3CF035A4}"/>
                  </a:ext>
                </a:extLst>
              </p14:cNvPr>
              <p14:cNvContentPartPr/>
              <p14:nvPr/>
            </p14:nvContentPartPr>
            <p14:xfrm>
              <a:off x="5193360" y="2321280"/>
              <a:ext cx="652680" cy="54108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A1DE5114-005F-4EB1-9052-87AE3CF035A4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184000" y="2311920"/>
                <a:ext cx="671400" cy="55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xmlns="" id="{CB67ADD9-3579-48D4-8FEF-208EA362257A}"/>
                  </a:ext>
                </a:extLst>
              </p14:cNvPr>
              <p14:cNvContentPartPr/>
              <p14:nvPr/>
            </p14:nvContentPartPr>
            <p14:xfrm>
              <a:off x="5574600" y="261360"/>
              <a:ext cx="497520" cy="160128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CB67ADD9-3579-48D4-8FEF-208EA362257A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565240" y="252000"/>
                <a:ext cx="516240" cy="162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xmlns="" id="{9AED4F06-A8AC-45D1-B2E2-32F37AC787F4}"/>
                  </a:ext>
                </a:extLst>
              </p14:cNvPr>
              <p14:cNvContentPartPr/>
              <p14:nvPr/>
            </p14:nvContentPartPr>
            <p14:xfrm>
              <a:off x="5914080" y="301320"/>
              <a:ext cx="1626840" cy="203040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9AED4F06-A8AC-45D1-B2E2-32F37AC787F4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904720" y="291960"/>
                <a:ext cx="1645560" cy="204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xmlns="" id="{5A7291A0-4586-400B-9053-95636006BCAA}"/>
                  </a:ext>
                </a:extLst>
              </p14:cNvPr>
              <p14:cNvContentPartPr/>
              <p14:nvPr/>
            </p14:nvContentPartPr>
            <p14:xfrm>
              <a:off x="6006240" y="339840"/>
              <a:ext cx="1257480" cy="159984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5A7291A0-4586-400B-9053-95636006BCAA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996880" y="330480"/>
                <a:ext cx="1276200" cy="1618560"/>
              </a:xfrm>
              <a:prstGeom prst="rect">
                <a:avLst/>
              </a:prstGeom>
            </p:spPr>
          </p:pic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136498F0-3586-475A-BE4A-A329AE50A6BD}"/>
              </a:ext>
            </a:extLst>
          </p:cNvPr>
          <p:cNvSpPr txBox="1"/>
          <p:nvPr/>
        </p:nvSpPr>
        <p:spPr>
          <a:xfrm>
            <a:off x="5675410" y="2906445"/>
            <a:ext cx="27403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Encourage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xmlns="" id="{DB881099-D71E-4E2A-A94F-1DFBC76997FC}"/>
                  </a:ext>
                </a:extLst>
              </p14:cNvPr>
              <p14:cNvContentPartPr/>
              <p14:nvPr/>
            </p14:nvContentPartPr>
            <p14:xfrm>
              <a:off x="6721200" y="981360"/>
              <a:ext cx="777960" cy="5547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DB881099-D71E-4E2A-A94F-1DFBC76997FC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711840" y="972000"/>
                <a:ext cx="796680" cy="57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xmlns="" id="{D6848D9A-A169-4805-B297-CBE1F274D68F}"/>
                  </a:ext>
                </a:extLst>
              </p14:cNvPr>
              <p14:cNvContentPartPr/>
              <p14:nvPr/>
            </p14:nvContentPartPr>
            <p14:xfrm>
              <a:off x="1269471" y="345545"/>
              <a:ext cx="1302120" cy="153432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D6848D9A-A169-4805-B297-CBE1F274D68F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260111" y="336185"/>
                <a:ext cx="1320840" cy="1553040"/>
              </a:xfrm>
              <a:prstGeom prst="rect">
                <a:avLst/>
              </a:prstGeom>
            </p:spPr>
          </p:pic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DC5608B3-162D-48CC-9E4E-AEDFC7AD904A}"/>
              </a:ext>
            </a:extLst>
          </p:cNvPr>
          <p:cNvSpPr txBox="1"/>
          <p:nvPr/>
        </p:nvSpPr>
        <p:spPr>
          <a:xfrm>
            <a:off x="364625" y="1105671"/>
            <a:ext cx="1757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Listen</a:t>
            </a:r>
          </a:p>
        </p:txBody>
      </p:sp>
    </p:spTree>
    <p:extLst>
      <p:ext uri="{BB962C8B-B14F-4D97-AF65-F5344CB8AC3E}">
        <p14:creationId xmlns:p14="http://schemas.microsoft.com/office/powerpoint/2010/main" val="320348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4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xmlns="" id="{E272C962-890E-4556-A4C8-0EA0AA8BDA50}"/>
                  </a:ext>
                </a:extLst>
              </p14:cNvPr>
              <p14:cNvContentPartPr/>
              <p14:nvPr/>
            </p14:nvContentPartPr>
            <p14:xfrm>
              <a:off x="2714760" y="5717520"/>
              <a:ext cx="57240" cy="1139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272C962-890E-4556-A4C8-0EA0AA8BDA5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05400" y="5708160"/>
                <a:ext cx="75960" cy="115776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E7A425B-EFF7-48BA-B927-7026408987AF}"/>
              </a:ext>
            </a:extLst>
          </p:cNvPr>
          <p:cNvSpPr txBox="1"/>
          <p:nvPr/>
        </p:nvSpPr>
        <p:spPr>
          <a:xfrm>
            <a:off x="2194560" y="5190978"/>
            <a:ext cx="1757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Teach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xmlns="" id="{D1435EF1-2AFA-43C0-8DCA-B242D317F596}"/>
                  </a:ext>
                </a:extLst>
              </p14:cNvPr>
              <p14:cNvContentPartPr/>
              <p14:nvPr/>
            </p14:nvContentPartPr>
            <p14:xfrm>
              <a:off x="2557080" y="180720"/>
              <a:ext cx="423360" cy="49795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D1435EF1-2AFA-43C0-8DCA-B242D317F59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47720" y="171360"/>
                <a:ext cx="442080" cy="499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xmlns="" id="{C0CA70A8-A0EC-409B-8A4D-60812313AD6A}"/>
                  </a:ext>
                </a:extLst>
              </p14:cNvPr>
              <p14:cNvContentPartPr/>
              <p14:nvPr/>
            </p14:nvContentPartPr>
            <p14:xfrm>
              <a:off x="2735640" y="2966040"/>
              <a:ext cx="1752120" cy="20502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0CA70A8-A0EC-409B-8A4D-60812313AD6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726280" y="2956680"/>
                <a:ext cx="1770840" cy="206892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1085275-F943-4EAE-9843-3AF3ED87D58A}"/>
              </a:ext>
            </a:extLst>
          </p:cNvPr>
          <p:cNvSpPr txBox="1"/>
          <p:nvPr/>
        </p:nvSpPr>
        <p:spPr>
          <a:xfrm>
            <a:off x="4152851" y="4092648"/>
            <a:ext cx="27403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Evangelize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xmlns="" id="{C13D258E-9073-49CD-8094-19B408EE0CE8}"/>
                  </a:ext>
                </a:extLst>
              </p14:cNvPr>
              <p14:cNvContentPartPr/>
              <p14:nvPr/>
            </p14:nvContentPartPr>
            <p14:xfrm>
              <a:off x="3966120" y="239400"/>
              <a:ext cx="774720" cy="31003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C13D258E-9073-49CD-8094-19B408EE0CE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956760" y="230040"/>
                <a:ext cx="793440" cy="311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xmlns="" id="{D7B0731D-1377-4941-ADB3-2532838D4E36}"/>
                  </a:ext>
                </a:extLst>
              </p14:cNvPr>
              <p14:cNvContentPartPr/>
              <p14:nvPr/>
            </p14:nvContentPartPr>
            <p14:xfrm>
              <a:off x="4505040" y="3071520"/>
              <a:ext cx="465120" cy="53964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D7B0731D-1377-4941-ADB3-2532838D4E36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495680" y="3062160"/>
                <a:ext cx="483840" cy="55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xmlns="" id="{AAD01EEB-08BD-423C-A974-EE7448D6D070}"/>
                  </a:ext>
                </a:extLst>
              </p14:cNvPr>
              <p14:cNvContentPartPr/>
              <p14:nvPr/>
            </p14:nvContentPartPr>
            <p14:xfrm>
              <a:off x="3900240" y="3337698"/>
              <a:ext cx="604800" cy="60840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AAD01EEB-08BD-423C-A974-EE7448D6D070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890880" y="3328338"/>
                <a:ext cx="623520" cy="62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xmlns="" id="{B54B01A2-6CAA-4F49-A718-8708CEECA293}"/>
                  </a:ext>
                </a:extLst>
              </p14:cNvPr>
              <p14:cNvContentPartPr/>
              <p14:nvPr/>
            </p14:nvContentPartPr>
            <p14:xfrm>
              <a:off x="4502160" y="1277640"/>
              <a:ext cx="1438920" cy="206028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B54B01A2-6CAA-4F49-A718-8708CEECA293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492800" y="1268280"/>
                <a:ext cx="1457640" cy="2079000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34B8001-7298-467C-B359-F1FE8C64D22A}"/>
              </a:ext>
            </a:extLst>
          </p:cNvPr>
          <p:cNvSpPr txBox="1"/>
          <p:nvPr/>
        </p:nvSpPr>
        <p:spPr>
          <a:xfrm>
            <a:off x="7019280" y="1755271"/>
            <a:ext cx="27403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Experience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xmlns="" id="{A1DE5114-005F-4EB1-9052-87AE3CF035A4}"/>
                  </a:ext>
                </a:extLst>
              </p14:cNvPr>
              <p14:cNvContentPartPr/>
              <p14:nvPr/>
            </p14:nvContentPartPr>
            <p14:xfrm>
              <a:off x="5193360" y="2321280"/>
              <a:ext cx="652680" cy="54108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A1DE5114-005F-4EB1-9052-87AE3CF035A4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184000" y="2311920"/>
                <a:ext cx="671400" cy="55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xmlns="" id="{CB67ADD9-3579-48D4-8FEF-208EA362257A}"/>
                  </a:ext>
                </a:extLst>
              </p14:cNvPr>
              <p14:cNvContentPartPr/>
              <p14:nvPr/>
            </p14:nvContentPartPr>
            <p14:xfrm>
              <a:off x="5574600" y="261360"/>
              <a:ext cx="497520" cy="160128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CB67ADD9-3579-48D4-8FEF-208EA362257A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565240" y="252000"/>
                <a:ext cx="516240" cy="162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xmlns="" id="{9AED4F06-A8AC-45D1-B2E2-32F37AC787F4}"/>
                  </a:ext>
                </a:extLst>
              </p14:cNvPr>
              <p14:cNvContentPartPr/>
              <p14:nvPr/>
            </p14:nvContentPartPr>
            <p14:xfrm>
              <a:off x="5914080" y="301320"/>
              <a:ext cx="1626840" cy="203040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9AED4F06-A8AC-45D1-B2E2-32F37AC787F4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904720" y="291960"/>
                <a:ext cx="1645560" cy="204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xmlns="" id="{5A7291A0-4586-400B-9053-95636006BCAA}"/>
                  </a:ext>
                </a:extLst>
              </p14:cNvPr>
              <p14:cNvContentPartPr/>
              <p14:nvPr/>
            </p14:nvContentPartPr>
            <p14:xfrm>
              <a:off x="6006240" y="339840"/>
              <a:ext cx="1257480" cy="159984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5A7291A0-4586-400B-9053-95636006BCAA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996880" y="330480"/>
                <a:ext cx="1276200" cy="1618560"/>
              </a:xfrm>
              <a:prstGeom prst="rect">
                <a:avLst/>
              </a:prstGeom>
            </p:spPr>
          </p:pic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136498F0-3586-475A-BE4A-A329AE50A6BD}"/>
              </a:ext>
            </a:extLst>
          </p:cNvPr>
          <p:cNvSpPr txBox="1"/>
          <p:nvPr/>
        </p:nvSpPr>
        <p:spPr>
          <a:xfrm>
            <a:off x="5675410" y="2906445"/>
            <a:ext cx="27403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Encourage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xmlns="" id="{DB881099-D71E-4E2A-A94F-1DFBC76997FC}"/>
                  </a:ext>
                </a:extLst>
              </p14:cNvPr>
              <p14:cNvContentPartPr/>
              <p14:nvPr/>
            </p14:nvContentPartPr>
            <p14:xfrm>
              <a:off x="6721200" y="981360"/>
              <a:ext cx="777960" cy="5547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DB881099-D71E-4E2A-A94F-1DFBC76997FC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711840" y="972000"/>
                <a:ext cx="796680" cy="57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xmlns="" id="{D6848D9A-A169-4805-B297-CBE1F274D68F}"/>
                  </a:ext>
                </a:extLst>
              </p14:cNvPr>
              <p14:cNvContentPartPr/>
              <p14:nvPr/>
            </p14:nvContentPartPr>
            <p14:xfrm>
              <a:off x="1269471" y="345545"/>
              <a:ext cx="1302120" cy="153432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D6848D9A-A169-4805-B297-CBE1F274D68F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260111" y="336185"/>
                <a:ext cx="1320840" cy="1553040"/>
              </a:xfrm>
              <a:prstGeom prst="rect">
                <a:avLst/>
              </a:prstGeom>
            </p:spPr>
          </p:pic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DC5608B3-162D-48CC-9E4E-AEDFC7AD904A}"/>
              </a:ext>
            </a:extLst>
          </p:cNvPr>
          <p:cNvSpPr txBox="1"/>
          <p:nvPr/>
        </p:nvSpPr>
        <p:spPr>
          <a:xfrm>
            <a:off x="364625" y="1105671"/>
            <a:ext cx="1757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Listen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BFFFDCE2-C4E6-4E0D-A06C-3E666C3386DD}"/>
              </a:ext>
            </a:extLst>
          </p:cNvPr>
          <p:cNvSpPr txBox="1"/>
          <p:nvPr/>
        </p:nvSpPr>
        <p:spPr>
          <a:xfrm>
            <a:off x="2612797" y="1430507"/>
            <a:ext cx="1757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Translate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xmlns="" id="{CD829D80-5216-4FC9-987C-B1122A81526E}"/>
                  </a:ext>
                </a:extLst>
              </p14:cNvPr>
              <p14:cNvContentPartPr/>
              <p14:nvPr/>
            </p14:nvContentPartPr>
            <p14:xfrm>
              <a:off x="2792160" y="401760"/>
              <a:ext cx="733320" cy="109260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CD829D80-5216-4FC9-987C-B1122A81526E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782800" y="392400"/>
                <a:ext cx="752040" cy="1111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16802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4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music">
            <a:extLst>
              <a:ext uri="{FF2B5EF4-FFF2-40B4-BE49-F238E27FC236}">
                <a16:creationId xmlns:a16="http://schemas.microsoft.com/office/drawing/2014/main" xmlns="" id="{67304E8A-F070-4C51-B90F-FBECA5B1A4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339" y="2019808"/>
            <a:ext cx="3881664" cy="2367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5919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xmlns="" id="{E272C962-890E-4556-A4C8-0EA0AA8BDA50}"/>
                  </a:ext>
                </a:extLst>
              </p14:cNvPr>
              <p14:cNvContentPartPr/>
              <p14:nvPr/>
            </p14:nvContentPartPr>
            <p14:xfrm>
              <a:off x="2714760" y="5717520"/>
              <a:ext cx="57240" cy="1139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272C962-890E-4556-A4C8-0EA0AA8BDA5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05400" y="5708160"/>
                <a:ext cx="75960" cy="115776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E7A425B-EFF7-48BA-B927-7026408987AF}"/>
              </a:ext>
            </a:extLst>
          </p:cNvPr>
          <p:cNvSpPr txBox="1"/>
          <p:nvPr/>
        </p:nvSpPr>
        <p:spPr>
          <a:xfrm>
            <a:off x="2194560" y="5190978"/>
            <a:ext cx="1757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Teach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xmlns="" id="{D1435EF1-2AFA-43C0-8DCA-B242D317F596}"/>
                  </a:ext>
                </a:extLst>
              </p14:cNvPr>
              <p14:cNvContentPartPr/>
              <p14:nvPr/>
            </p14:nvContentPartPr>
            <p14:xfrm>
              <a:off x="2557080" y="180720"/>
              <a:ext cx="423360" cy="49795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D1435EF1-2AFA-43C0-8DCA-B242D317F59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47720" y="171360"/>
                <a:ext cx="442080" cy="499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xmlns="" id="{C0CA70A8-A0EC-409B-8A4D-60812313AD6A}"/>
                  </a:ext>
                </a:extLst>
              </p14:cNvPr>
              <p14:cNvContentPartPr/>
              <p14:nvPr/>
            </p14:nvContentPartPr>
            <p14:xfrm>
              <a:off x="2735640" y="2966040"/>
              <a:ext cx="1752120" cy="20502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0CA70A8-A0EC-409B-8A4D-60812313AD6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726280" y="2956680"/>
                <a:ext cx="1770840" cy="206892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1085275-F943-4EAE-9843-3AF3ED87D58A}"/>
              </a:ext>
            </a:extLst>
          </p:cNvPr>
          <p:cNvSpPr txBox="1"/>
          <p:nvPr/>
        </p:nvSpPr>
        <p:spPr>
          <a:xfrm>
            <a:off x="4152851" y="4092648"/>
            <a:ext cx="27403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Evangelize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xmlns="" id="{C13D258E-9073-49CD-8094-19B408EE0CE8}"/>
                  </a:ext>
                </a:extLst>
              </p14:cNvPr>
              <p14:cNvContentPartPr/>
              <p14:nvPr/>
            </p14:nvContentPartPr>
            <p14:xfrm>
              <a:off x="3966120" y="239400"/>
              <a:ext cx="774720" cy="31003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C13D258E-9073-49CD-8094-19B408EE0CE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956760" y="230040"/>
                <a:ext cx="793440" cy="311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xmlns="" id="{D7B0731D-1377-4941-ADB3-2532838D4E36}"/>
                  </a:ext>
                </a:extLst>
              </p14:cNvPr>
              <p14:cNvContentPartPr/>
              <p14:nvPr/>
            </p14:nvContentPartPr>
            <p14:xfrm>
              <a:off x="4505040" y="3071520"/>
              <a:ext cx="465120" cy="53964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D7B0731D-1377-4941-ADB3-2532838D4E36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495680" y="3062160"/>
                <a:ext cx="483840" cy="55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xmlns="" id="{AAD01EEB-08BD-423C-A974-EE7448D6D070}"/>
                  </a:ext>
                </a:extLst>
              </p14:cNvPr>
              <p14:cNvContentPartPr/>
              <p14:nvPr/>
            </p14:nvContentPartPr>
            <p14:xfrm>
              <a:off x="3900240" y="3337698"/>
              <a:ext cx="604800" cy="60840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AAD01EEB-08BD-423C-A974-EE7448D6D070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890880" y="3328338"/>
                <a:ext cx="623520" cy="62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xmlns="" id="{B54B01A2-6CAA-4F49-A718-8708CEECA293}"/>
                  </a:ext>
                </a:extLst>
              </p14:cNvPr>
              <p14:cNvContentPartPr/>
              <p14:nvPr/>
            </p14:nvContentPartPr>
            <p14:xfrm>
              <a:off x="4502160" y="1277640"/>
              <a:ext cx="1438920" cy="206028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B54B01A2-6CAA-4F49-A718-8708CEECA293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492800" y="1268280"/>
                <a:ext cx="1457640" cy="2079000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34B8001-7298-467C-B359-F1FE8C64D22A}"/>
              </a:ext>
            </a:extLst>
          </p:cNvPr>
          <p:cNvSpPr txBox="1"/>
          <p:nvPr/>
        </p:nvSpPr>
        <p:spPr>
          <a:xfrm>
            <a:off x="7019280" y="1755271"/>
            <a:ext cx="27403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Experience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xmlns="" id="{A1DE5114-005F-4EB1-9052-87AE3CF035A4}"/>
                  </a:ext>
                </a:extLst>
              </p14:cNvPr>
              <p14:cNvContentPartPr/>
              <p14:nvPr/>
            </p14:nvContentPartPr>
            <p14:xfrm>
              <a:off x="5193360" y="2321280"/>
              <a:ext cx="652680" cy="54108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A1DE5114-005F-4EB1-9052-87AE3CF035A4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184000" y="2311920"/>
                <a:ext cx="671400" cy="55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xmlns="" id="{CB67ADD9-3579-48D4-8FEF-208EA362257A}"/>
                  </a:ext>
                </a:extLst>
              </p14:cNvPr>
              <p14:cNvContentPartPr/>
              <p14:nvPr/>
            </p14:nvContentPartPr>
            <p14:xfrm>
              <a:off x="5574600" y="261360"/>
              <a:ext cx="497520" cy="160128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CB67ADD9-3579-48D4-8FEF-208EA362257A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565240" y="252000"/>
                <a:ext cx="516240" cy="162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xmlns="" id="{9AED4F06-A8AC-45D1-B2E2-32F37AC787F4}"/>
                  </a:ext>
                </a:extLst>
              </p14:cNvPr>
              <p14:cNvContentPartPr/>
              <p14:nvPr/>
            </p14:nvContentPartPr>
            <p14:xfrm>
              <a:off x="5914080" y="301320"/>
              <a:ext cx="1626840" cy="203040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9AED4F06-A8AC-45D1-B2E2-32F37AC787F4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904720" y="291960"/>
                <a:ext cx="1645560" cy="204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xmlns="" id="{5A7291A0-4586-400B-9053-95636006BCAA}"/>
                  </a:ext>
                </a:extLst>
              </p14:cNvPr>
              <p14:cNvContentPartPr/>
              <p14:nvPr/>
            </p14:nvContentPartPr>
            <p14:xfrm>
              <a:off x="6006240" y="339840"/>
              <a:ext cx="1257480" cy="159984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5A7291A0-4586-400B-9053-95636006BCAA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996880" y="330480"/>
                <a:ext cx="1276200" cy="1618560"/>
              </a:xfrm>
              <a:prstGeom prst="rect">
                <a:avLst/>
              </a:prstGeom>
            </p:spPr>
          </p:pic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136498F0-3586-475A-BE4A-A329AE50A6BD}"/>
              </a:ext>
            </a:extLst>
          </p:cNvPr>
          <p:cNvSpPr txBox="1"/>
          <p:nvPr/>
        </p:nvSpPr>
        <p:spPr>
          <a:xfrm>
            <a:off x="5675410" y="2906445"/>
            <a:ext cx="27403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Encourage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xmlns="" id="{DB881099-D71E-4E2A-A94F-1DFBC76997FC}"/>
                  </a:ext>
                </a:extLst>
              </p14:cNvPr>
              <p14:cNvContentPartPr/>
              <p14:nvPr/>
            </p14:nvContentPartPr>
            <p14:xfrm>
              <a:off x="6721200" y="981360"/>
              <a:ext cx="777960" cy="5547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DB881099-D71E-4E2A-A94F-1DFBC76997FC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711840" y="972000"/>
                <a:ext cx="796680" cy="57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xmlns="" id="{D6848D9A-A169-4805-B297-CBE1F274D68F}"/>
                  </a:ext>
                </a:extLst>
              </p14:cNvPr>
              <p14:cNvContentPartPr/>
              <p14:nvPr/>
            </p14:nvContentPartPr>
            <p14:xfrm>
              <a:off x="1269471" y="345545"/>
              <a:ext cx="1302120" cy="153432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D6848D9A-A169-4805-B297-CBE1F274D68F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260111" y="336185"/>
                <a:ext cx="1320840" cy="1553040"/>
              </a:xfrm>
              <a:prstGeom prst="rect">
                <a:avLst/>
              </a:prstGeom>
            </p:spPr>
          </p:pic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DC5608B3-162D-48CC-9E4E-AEDFC7AD904A}"/>
              </a:ext>
            </a:extLst>
          </p:cNvPr>
          <p:cNvSpPr txBox="1"/>
          <p:nvPr/>
        </p:nvSpPr>
        <p:spPr>
          <a:xfrm>
            <a:off x="364625" y="1105671"/>
            <a:ext cx="1757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Listen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BFFFDCE2-C4E6-4E0D-A06C-3E666C3386DD}"/>
              </a:ext>
            </a:extLst>
          </p:cNvPr>
          <p:cNvSpPr txBox="1"/>
          <p:nvPr/>
        </p:nvSpPr>
        <p:spPr>
          <a:xfrm>
            <a:off x="2612797" y="1430507"/>
            <a:ext cx="1757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Translate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xmlns="" id="{CD829D80-5216-4FC9-987C-B1122A81526E}"/>
                  </a:ext>
                </a:extLst>
              </p14:cNvPr>
              <p14:cNvContentPartPr/>
              <p14:nvPr/>
            </p14:nvContentPartPr>
            <p14:xfrm>
              <a:off x="2792160" y="401760"/>
              <a:ext cx="733320" cy="109260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CD829D80-5216-4FC9-987C-B1122A81526E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782800" y="392400"/>
                <a:ext cx="752040" cy="1111320"/>
              </a:xfrm>
              <a:prstGeom prst="rect">
                <a:avLst/>
              </a:prstGeom>
            </p:spPr>
          </p:pic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6162AF54-3F64-4D79-B389-7AEFCE5F5E6E}"/>
              </a:ext>
            </a:extLst>
          </p:cNvPr>
          <p:cNvSpPr txBox="1"/>
          <p:nvPr/>
        </p:nvSpPr>
        <p:spPr>
          <a:xfrm>
            <a:off x="4152851" y="5160240"/>
            <a:ext cx="3953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Baptism</a:t>
            </a:r>
          </a:p>
        </p:txBody>
      </p:sp>
    </p:spTree>
    <p:extLst>
      <p:ext uri="{BB962C8B-B14F-4D97-AF65-F5344CB8AC3E}">
        <p14:creationId xmlns:p14="http://schemas.microsoft.com/office/powerpoint/2010/main" val="163673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ody of water surrounded by trees&#10;&#10;Description automatically generated">
            <a:extLst>
              <a:ext uri="{FF2B5EF4-FFF2-40B4-BE49-F238E27FC236}">
                <a16:creationId xmlns:a16="http://schemas.microsoft.com/office/drawing/2014/main" xmlns="" id="{140CBEF7-F803-4EC3-B2C6-8E3F5743A9D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"/>
          <a:stretch/>
        </p:blipFill>
        <p:spPr>
          <a:xfrm>
            <a:off x="0" y="10"/>
            <a:ext cx="9143980" cy="68579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1CB7FF3-BAC4-4ACD-8922-A3D5481EC8CE}"/>
              </a:ext>
            </a:extLst>
          </p:cNvPr>
          <p:cNvSpPr txBox="1"/>
          <p:nvPr/>
        </p:nvSpPr>
        <p:spPr>
          <a:xfrm>
            <a:off x="-98473" y="0"/>
            <a:ext cx="81592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</a:rPr>
              <a:t>Streams of Preaching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D33F661-70BA-43F8-91A4-35A0475221E1}"/>
              </a:ext>
            </a:extLst>
          </p:cNvPr>
          <p:cNvSpPr txBox="1"/>
          <p:nvPr/>
        </p:nvSpPr>
        <p:spPr>
          <a:xfrm>
            <a:off x="2229719" y="859132"/>
            <a:ext cx="63726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</a:effectLst>
                <a:latin typeface="Bradley Hand ITC" panose="03070402050302030203" pitchFamily="66" charset="0"/>
              </a:rPr>
              <a:t>In American History</a:t>
            </a:r>
          </a:p>
        </p:txBody>
      </p:sp>
    </p:spTree>
    <p:extLst>
      <p:ext uri="{BB962C8B-B14F-4D97-AF65-F5344CB8AC3E}">
        <p14:creationId xmlns:p14="http://schemas.microsoft.com/office/powerpoint/2010/main" val="2166663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oup of people in a forest&#10;&#10;Description automatically generated">
            <a:extLst>
              <a:ext uri="{FF2B5EF4-FFF2-40B4-BE49-F238E27FC236}">
                <a16:creationId xmlns:a16="http://schemas.microsoft.com/office/drawing/2014/main" xmlns="" id="{CADF422F-0C9A-4D60-949A-FA380061CC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696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xmlns="" id="{E272C962-890E-4556-A4C8-0EA0AA8BDA50}"/>
                  </a:ext>
                </a:extLst>
              </p14:cNvPr>
              <p14:cNvContentPartPr/>
              <p14:nvPr/>
            </p14:nvContentPartPr>
            <p14:xfrm>
              <a:off x="2714760" y="5717520"/>
              <a:ext cx="57240" cy="1139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272C962-890E-4556-A4C8-0EA0AA8BDA5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05400" y="5708160"/>
                <a:ext cx="75960" cy="115776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E7A425B-EFF7-48BA-B927-7026408987AF}"/>
              </a:ext>
            </a:extLst>
          </p:cNvPr>
          <p:cNvSpPr txBox="1"/>
          <p:nvPr/>
        </p:nvSpPr>
        <p:spPr>
          <a:xfrm>
            <a:off x="2194560" y="5190978"/>
            <a:ext cx="1757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Teach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xmlns="" id="{D1435EF1-2AFA-43C0-8DCA-B242D317F596}"/>
                  </a:ext>
                </a:extLst>
              </p14:cNvPr>
              <p14:cNvContentPartPr/>
              <p14:nvPr/>
            </p14:nvContentPartPr>
            <p14:xfrm>
              <a:off x="2557080" y="180720"/>
              <a:ext cx="423360" cy="49795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D1435EF1-2AFA-43C0-8DCA-B242D317F59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47720" y="171360"/>
                <a:ext cx="442080" cy="4998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35787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4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E6F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98BCD40-1289-40C3-A618-2F943EFC33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315" y="643467"/>
            <a:ext cx="8103368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792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group of people standing in front of a crowd&#10;&#10;Description automatically generated">
            <a:extLst>
              <a:ext uri="{FF2B5EF4-FFF2-40B4-BE49-F238E27FC236}">
                <a16:creationId xmlns:a16="http://schemas.microsoft.com/office/drawing/2014/main" xmlns="" id="{28B8E09C-F2B2-46A9-B793-26485C230B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38" y="643467"/>
            <a:ext cx="8015922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86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xmlns="" id="{E272C962-890E-4556-A4C8-0EA0AA8BDA50}"/>
                  </a:ext>
                </a:extLst>
              </p14:cNvPr>
              <p14:cNvContentPartPr/>
              <p14:nvPr/>
            </p14:nvContentPartPr>
            <p14:xfrm>
              <a:off x="2714760" y="5717520"/>
              <a:ext cx="57240" cy="1139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272C962-890E-4556-A4C8-0EA0AA8BDA5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05400" y="5708160"/>
                <a:ext cx="75960" cy="115776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E7A425B-EFF7-48BA-B927-7026408987AF}"/>
              </a:ext>
            </a:extLst>
          </p:cNvPr>
          <p:cNvSpPr txBox="1"/>
          <p:nvPr/>
        </p:nvSpPr>
        <p:spPr>
          <a:xfrm>
            <a:off x="2194560" y="5190978"/>
            <a:ext cx="1757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Teach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xmlns="" id="{D1435EF1-2AFA-43C0-8DCA-B242D317F596}"/>
                  </a:ext>
                </a:extLst>
              </p14:cNvPr>
              <p14:cNvContentPartPr/>
              <p14:nvPr/>
            </p14:nvContentPartPr>
            <p14:xfrm>
              <a:off x="2557080" y="180720"/>
              <a:ext cx="423360" cy="49795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D1435EF1-2AFA-43C0-8DCA-B242D317F59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47720" y="171360"/>
                <a:ext cx="442080" cy="499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xmlns="" id="{C0CA70A8-A0EC-409B-8A4D-60812313AD6A}"/>
                  </a:ext>
                </a:extLst>
              </p14:cNvPr>
              <p14:cNvContentPartPr/>
              <p14:nvPr/>
            </p14:nvContentPartPr>
            <p14:xfrm>
              <a:off x="2735640" y="2966040"/>
              <a:ext cx="1752120" cy="20502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0CA70A8-A0EC-409B-8A4D-60812313AD6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726280" y="2956680"/>
                <a:ext cx="1770840" cy="206892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1085275-F943-4EAE-9843-3AF3ED87D58A}"/>
              </a:ext>
            </a:extLst>
          </p:cNvPr>
          <p:cNvSpPr txBox="1"/>
          <p:nvPr/>
        </p:nvSpPr>
        <p:spPr>
          <a:xfrm>
            <a:off x="4152851" y="4092648"/>
            <a:ext cx="27403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Evangelize</a:t>
            </a:r>
          </a:p>
        </p:txBody>
      </p:sp>
    </p:spTree>
    <p:extLst>
      <p:ext uri="{BB962C8B-B14F-4D97-AF65-F5344CB8AC3E}">
        <p14:creationId xmlns:p14="http://schemas.microsoft.com/office/powerpoint/2010/main" val="351092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4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xmlns="" id="{E272C962-890E-4556-A4C8-0EA0AA8BDA50}"/>
                  </a:ext>
                </a:extLst>
              </p14:cNvPr>
              <p14:cNvContentPartPr/>
              <p14:nvPr/>
            </p14:nvContentPartPr>
            <p14:xfrm>
              <a:off x="2714760" y="5717520"/>
              <a:ext cx="57240" cy="1139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272C962-890E-4556-A4C8-0EA0AA8BDA5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05400" y="5708160"/>
                <a:ext cx="75960" cy="115776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E7A425B-EFF7-48BA-B927-7026408987AF}"/>
              </a:ext>
            </a:extLst>
          </p:cNvPr>
          <p:cNvSpPr txBox="1"/>
          <p:nvPr/>
        </p:nvSpPr>
        <p:spPr>
          <a:xfrm>
            <a:off x="2194560" y="5190978"/>
            <a:ext cx="1757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Teach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xmlns="" id="{D1435EF1-2AFA-43C0-8DCA-B242D317F596}"/>
                  </a:ext>
                </a:extLst>
              </p14:cNvPr>
              <p14:cNvContentPartPr/>
              <p14:nvPr/>
            </p14:nvContentPartPr>
            <p14:xfrm>
              <a:off x="2557080" y="180720"/>
              <a:ext cx="423360" cy="49795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D1435EF1-2AFA-43C0-8DCA-B242D317F59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47720" y="171360"/>
                <a:ext cx="442080" cy="499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xmlns="" id="{C0CA70A8-A0EC-409B-8A4D-60812313AD6A}"/>
                  </a:ext>
                </a:extLst>
              </p14:cNvPr>
              <p14:cNvContentPartPr/>
              <p14:nvPr/>
            </p14:nvContentPartPr>
            <p14:xfrm>
              <a:off x="2735640" y="2966040"/>
              <a:ext cx="1752120" cy="20502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0CA70A8-A0EC-409B-8A4D-60812313AD6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726280" y="2956680"/>
                <a:ext cx="1770840" cy="206892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1085275-F943-4EAE-9843-3AF3ED87D58A}"/>
              </a:ext>
            </a:extLst>
          </p:cNvPr>
          <p:cNvSpPr txBox="1"/>
          <p:nvPr/>
        </p:nvSpPr>
        <p:spPr>
          <a:xfrm>
            <a:off x="4152851" y="4092648"/>
            <a:ext cx="27403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Evangelize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xmlns="" id="{C13D258E-9073-49CD-8094-19B408EE0CE8}"/>
                  </a:ext>
                </a:extLst>
              </p14:cNvPr>
              <p14:cNvContentPartPr/>
              <p14:nvPr/>
            </p14:nvContentPartPr>
            <p14:xfrm>
              <a:off x="3966120" y="239400"/>
              <a:ext cx="774720" cy="31003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C13D258E-9073-49CD-8094-19B408EE0CE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956760" y="230040"/>
                <a:ext cx="793440" cy="311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xmlns="" id="{D7B0731D-1377-4941-ADB3-2532838D4E36}"/>
                  </a:ext>
                </a:extLst>
              </p14:cNvPr>
              <p14:cNvContentPartPr/>
              <p14:nvPr/>
            </p14:nvContentPartPr>
            <p14:xfrm>
              <a:off x="4505040" y="3071520"/>
              <a:ext cx="465120" cy="53964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D7B0731D-1377-4941-ADB3-2532838D4E36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495680" y="3062160"/>
                <a:ext cx="483840" cy="55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xmlns="" id="{AAD01EEB-08BD-423C-A974-EE7448D6D070}"/>
                  </a:ext>
                </a:extLst>
              </p14:cNvPr>
              <p14:cNvContentPartPr/>
              <p14:nvPr/>
            </p14:nvContentPartPr>
            <p14:xfrm>
              <a:off x="3900240" y="3337698"/>
              <a:ext cx="604800" cy="60840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AAD01EEB-08BD-423C-A974-EE7448D6D070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890880" y="3328338"/>
                <a:ext cx="623520" cy="627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66665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43</Words>
  <Application>Microsoft Office PowerPoint</Application>
  <PresentationFormat>On-screen Show (4:3)</PresentationFormat>
  <Paragraphs>39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Bradley Hand ITC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Alyse Nash</dc:creator>
  <cp:lastModifiedBy>JD Souder</cp:lastModifiedBy>
  <cp:revision>14</cp:revision>
  <dcterms:created xsi:type="dcterms:W3CDTF">2019-07-02T17:31:57Z</dcterms:created>
  <dcterms:modified xsi:type="dcterms:W3CDTF">2019-07-14T23:43:52Z</dcterms:modified>
</cp:coreProperties>
</file>