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4" r:id="rId5"/>
    <p:sldId id="265" r:id="rId6"/>
    <p:sldId id="266" r:id="rId7"/>
    <p:sldId id="267" r:id="rId8"/>
    <p:sldId id="268" r:id="rId9"/>
    <p:sldId id="260" r:id="rId10"/>
    <p:sldId id="269" r:id="rId11"/>
    <p:sldId id="270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4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6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3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648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34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85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9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84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99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93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701F-2E9C-4D04-B7E4-97500A2B0DAB}" type="datetimeFigureOut">
              <a:rPr lang="en-US" smtClean="0"/>
              <a:t>7/12/2019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22771-7A5B-4FDD-AC21-890F31FAA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8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3404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AAB4B9-690C-4531-9A1C-3865D8989A27}"/>
              </a:ext>
            </a:extLst>
          </p:cNvPr>
          <p:cNvSpPr txBox="1"/>
          <p:nvPr/>
        </p:nvSpPr>
        <p:spPr>
          <a:xfrm>
            <a:off x="0" y="277179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Awe-some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F8CFB3-7C8C-48A4-A16B-6F095347CF0E}"/>
              </a:ext>
            </a:extLst>
          </p:cNvPr>
          <p:cNvSpPr txBox="1"/>
          <p:nvPr/>
        </p:nvSpPr>
        <p:spPr>
          <a:xfrm>
            <a:off x="4479234" y="3309731"/>
            <a:ext cx="137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</a:rPr>
              <a:t>(sum)</a:t>
            </a:r>
          </a:p>
        </p:txBody>
      </p:sp>
    </p:spTree>
    <p:extLst>
      <p:ext uri="{BB962C8B-B14F-4D97-AF65-F5344CB8AC3E}">
        <p14:creationId xmlns:p14="http://schemas.microsoft.com/office/powerpoint/2010/main" val="2581025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AAB4B9-690C-4531-9A1C-3865D8989A27}"/>
              </a:ext>
            </a:extLst>
          </p:cNvPr>
          <p:cNvSpPr txBox="1"/>
          <p:nvPr/>
        </p:nvSpPr>
        <p:spPr>
          <a:xfrm>
            <a:off x="0" y="277179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Psalm 139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F8CFB3-7C8C-48A4-A16B-6F095347CF0E}"/>
              </a:ext>
            </a:extLst>
          </p:cNvPr>
          <p:cNvSpPr txBox="1"/>
          <p:nvPr/>
        </p:nvSpPr>
        <p:spPr>
          <a:xfrm>
            <a:off x="4479234" y="3309731"/>
            <a:ext cx="137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255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e, nature&#10;&#10;Description automatically generated">
            <a:extLst>
              <a:ext uri="{FF2B5EF4-FFF2-40B4-BE49-F238E27FC236}">
                <a16:creationId xmlns:a16="http://schemas.microsoft.com/office/drawing/2014/main" id="{86D0325C-00AB-4A38-81E1-F8ED24AB9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0731"/>
            <a:ext cx="9144000" cy="3956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692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99CAD-8E6B-4EBA-B569-D2580117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899AB-5716-4277-B6C1-9B31A4BF0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outdoor, grass, nature, sky&#10;&#10;Description automatically generated">
            <a:extLst>
              <a:ext uri="{FF2B5EF4-FFF2-40B4-BE49-F238E27FC236}">
                <a16:creationId xmlns:a16="http://schemas.microsoft.com/office/drawing/2014/main" id="{7BD81C63-5E73-414B-A168-15CDDA84C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04906F-3A47-4F04-B63E-ED6A7CCED966}"/>
              </a:ext>
            </a:extLst>
          </p:cNvPr>
          <p:cNvSpPr txBox="1"/>
          <p:nvPr/>
        </p:nvSpPr>
        <p:spPr>
          <a:xfrm>
            <a:off x="609600" y="14121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 Awe</a:t>
            </a:r>
          </a:p>
        </p:txBody>
      </p:sp>
    </p:spTree>
    <p:extLst>
      <p:ext uri="{BB962C8B-B14F-4D97-AF65-F5344CB8AC3E}">
        <p14:creationId xmlns:p14="http://schemas.microsoft.com/office/powerpoint/2010/main" val="3150009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99CAD-8E6B-4EBA-B569-D25801176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6899AB-5716-4277-B6C1-9B31A4BF0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outdoor, grass, nature, sky&#10;&#10;Description automatically generated">
            <a:extLst>
              <a:ext uri="{FF2B5EF4-FFF2-40B4-BE49-F238E27FC236}">
                <a16:creationId xmlns:a16="http://schemas.microsoft.com/office/drawing/2014/main" id="{7BD81C63-5E73-414B-A168-15CDDA84C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500"/>
            <a:ext cx="9144000" cy="5715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04906F-3A47-4F04-B63E-ED6A7CCED966}"/>
              </a:ext>
            </a:extLst>
          </p:cNvPr>
          <p:cNvSpPr txBox="1"/>
          <p:nvPr/>
        </p:nvSpPr>
        <p:spPr>
          <a:xfrm>
            <a:off x="609600" y="14121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chemeClr val="bg1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In Awe</a:t>
            </a:r>
          </a:p>
        </p:txBody>
      </p:sp>
    </p:spTree>
    <p:extLst>
      <p:ext uri="{BB962C8B-B14F-4D97-AF65-F5344CB8AC3E}">
        <p14:creationId xmlns:p14="http://schemas.microsoft.com/office/powerpoint/2010/main" val="4287152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F4079F9A-3A93-4DB4-B010-2DAC2F33F2A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7600" y="702364"/>
            <a:ext cx="6213247" cy="598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04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up, table, indoor, coffee&#10;&#10;Description automatically generated">
            <a:extLst>
              <a:ext uri="{FF2B5EF4-FFF2-40B4-BE49-F238E27FC236}">
                <a16:creationId xmlns:a16="http://schemas.microsoft.com/office/drawing/2014/main" id="{63863F52-F8AF-430C-8F54-210CB3CD2D4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2773" y="1497494"/>
            <a:ext cx="4949687" cy="4949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323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ky view looking out of the water&#10;&#10;Description automatically generated">
            <a:extLst>
              <a:ext uri="{FF2B5EF4-FFF2-40B4-BE49-F238E27FC236}">
                <a16:creationId xmlns:a16="http://schemas.microsoft.com/office/drawing/2014/main" id="{F101C64D-18C3-44E7-86DE-77625B517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8"/>
            <a:ext cx="9144000" cy="68843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5C1622-0C2C-450F-84AA-8707C946ADF7}"/>
              </a:ext>
            </a:extLst>
          </p:cNvPr>
          <p:cNvSpPr/>
          <p:nvPr/>
        </p:nvSpPr>
        <p:spPr>
          <a:xfrm>
            <a:off x="0" y="1965356"/>
            <a:ext cx="9143999" cy="4385816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>
            <a:spAutoFit/>
          </a:bodyPr>
          <a:lstStyle/>
          <a:p>
            <a:r>
              <a:rPr lang="en-US" sz="3100" b="1" baseline="30000" dirty="0">
                <a:solidFill>
                  <a:schemeClr val="bg1"/>
                </a:solidFill>
              </a:rPr>
              <a:t>6 </a:t>
            </a:r>
            <a:r>
              <a:rPr lang="en-US" sz="3100" dirty="0">
                <a:solidFill>
                  <a:schemeClr val="bg1"/>
                </a:solidFill>
              </a:rPr>
              <a:t>By the word of 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 the heavens were made,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And by the breath of His mouth all their host.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chemeClr val="bg1"/>
                </a:solidFill>
              </a:rPr>
              <a:t>7 </a:t>
            </a:r>
            <a:r>
              <a:rPr lang="en-US" sz="3100" dirty="0">
                <a:solidFill>
                  <a:schemeClr val="bg1"/>
                </a:solidFill>
              </a:rPr>
              <a:t>He gathers the waters of the sea together as a heap;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He lays up the deeps in storehouses.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chemeClr val="bg1"/>
                </a:solidFill>
              </a:rPr>
              <a:t>8 </a:t>
            </a:r>
            <a:r>
              <a:rPr lang="en-US" sz="3100" dirty="0">
                <a:solidFill>
                  <a:schemeClr val="bg1"/>
                </a:solidFill>
              </a:rPr>
              <a:t>Let all the earth fear 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Let all the inhabitants of the world stand in awe of Him.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chemeClr val="bg1"/>
                </a:solidFill>
              </a:rPr>
              <a:t>9 </a:t>
            </a:r>
            <a:r>
              <a:rPr lang="en-US" sz="3100" dirty="0">
                <a:solidFill>
                  <a:schemeClr val="bg1"/>
                </a:solidFill>
              </a:rPr>
              <a:t>For He spoke, and it was done;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He commanded, and it stood fast.</a:t>
            </a:r>
            <a:r>
              <a:rPr lang="en-US" sz="3100" i="1" dirty="0">
                <a:solidFill>
                  <a:schemeClr val="bg1"/>
                </a:solidFill>
                <a:latin typeface="&amp;quot"/>
              </a:rPr>
              <a:t>																						</a:t>
            </a:r>
            <a:r>
              <a:rPr lang="en-US" sz="2800" i="1" dirty="0">
                <a:solidFill>
                  <a:schemeClr val="bg1"/>
                </a:solidFill>
                <a:latin typeface="&amp;quot"/>
              </a:rPr>
              <a:t>Psalm 33:6-9</a:t>
            </a:r>
            <a:endParaRPr lang="en-US" sz="2800" b="0" i="1" u="none" strike="noStrike" dirty="0">
              <a:solidFill>
                <a:schemeClr val="bg1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2482446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ky view looking out of the water&#10;&#10;Description automatically generated">
            <a:extLst>
              <a:ext uri="{FF2B5EF4-FFF2-40B4-BE49-F238E27FC236}">
                <a16:creationId xmlns:a16="http://schemas.microsoft.com/office/drawing/2014/main" id="{F101C64D-18C3-44E7-86DE-77625B517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8"/>
            <a:ext cx="9144000" cy="68843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5C1622-0C2C-450F-84AA-8707C946ADF7}"/>
              </a:ext>
            </a:extLst>
          </p:cNvPr>
          <p:cNvSpPr/>
          <p:nvPr/>
        </p:nvSpPr>
        <p:spPr>
          <a:xfrm>
            <a:off x="0" y="1965356"/>
            <a:ext cx="9143999" cy="4385816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>
            <a:spAutoFit/>
          </a:bodyPr>
          <a:lstStyle/>
          <a:p>
            <a:r>
              <a:rPr lang="en-US" sz="3100" b="1" baseline="30000" dirty="0">
                <a:solidFill>
                  <a:schemeClr val="bg1"/>
                </a:solidFill>
              </a:rPr>
              <a:t>6 </a:t>
            </a:r>
            <a:r>
              <a:rPr lang="en-US" sz="3100" dirty="0">
                <a:solidFill>
                  <a:schemeClr val="bg1"/>
                </a:solidFill>
              </a:rPr>
              <a:t>By the word of 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 </a:t>
            </a:r>
            <a:r>
              <a:rPr lang="en-US" sz="3100" b="1" dirty="0">
                <a:solidFill>
                  <a:srgbClr val="FFFF00"/>
                </a:solidFill>
              </a:rPr>
              <a:t>the heavens were made</a:t>
            </a:r>
            <a:r>
              <a:rPr lang="en-US" sz="3100" dirty="0">
                <a:solidFill>
                  <a:schemeClr val="bg1"/>
                </a:solidFill>
              </a:rPr>
              <a:t>,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And by the breath of His mouth </a:t>
            </a:r>
            <a:r>
              <a:rPr lang="en-US" sz="3100" b="1" dirty="0">
                <a:solidFill>
                  <a:srgbClr val="FFFF00"/>
                </a:solidFill>
              </a:rPr>
              <a:t>all their host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chemeClr val="bg1"/>
                </a:solidFill>
              </a:rPr>
              <a:t>7 </a:t>
            </a:r>
            <a:r>
              <a:rPr lang="en-US" sz="3100" dirty="0">
                <a:solidFill>
                  <a:schemeClr val="bg1"/>
                </a:solidFill>
              </a:rPr>
              <a:t>He gathers </a:t>
            </a:r>
            <a:r>
              <a:rPr lang="en-US" sz="3100" b="1" dirty="0">
                <a:solidFill>
                  <a:srgbClr val="FFFF00"/>
                </a:solidFill>
              </a:rPr>
              <a:t>the waters </a:t>
            </a:r>
            <a:r>
              <a:rPr lang="en-US" sz="3100" dirty="0">
                <a:solidFill>
                  <a:schemeClr val="bg1"/>
                </a:solidFill>
              </a:rPr>
              <a:t>of the sea together as a heap;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He lays up </a:t>
            </a:r>
            <a:r>
              <a:rPr lang="en-US" sz="3100" b="1" dirty="0">
                <a:solidFill>
                  <a:srgbClr val="FFFF00"/>
                </a:solidFill>
              </a:rPr>
              <a:t>the deeps </a:t>
            </a:r>
            <a:r>
              <a:rPr lang="en-US" sz="3100" dirty="0">
                <a:solidFill>
                  <a:schemeClr val="bg1"/>
                </a:solidFill>
              </a:rPr>
              <a:t>in storehouses.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chemeClr val="bg1"/>
                </a:solidFill>
              </a:rPr>
              <a:t>8 </a:t>
            </a:r>
            <a:r>
              <a:rPr lang="en-US" sz="3100" dirty="0">
                <a:solidFill>
                  <a:schemeClr val="bg1"/>
                </a:solidFill>
              </a:rPr>
              <a:t>Let all the earth fear 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Let all the inhabitants of the world stand in awe of Him.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chemeClr val="bg1"/>
                </a:solidFill>
              </a:rPr>
              <a:t>9 </a:t>
            </a:r>
            <a:r>
              <a:rPr lang="en-US" sz="3100" dirty="0">
                <a:solidFill>
                  <a:schemeClr val="bg1"/>
                </a:solidFill>
              </a:rPr>
              <a:t>For He spoke, and it was done;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He commanded, and it stood fast.</a:t>
            </a:r>
            <a:r>
              <a:rPr lang="en-US" sz="3100" i="1" dirty="0">
                <a:solidFill>
                  <a:schemeClr val="bg1"/>
                </a:solidFill>
                <a:latin typeface="&amp;quot"/>
              </a:rPr>
              <a:t>																						</a:t>
            </a:r>
            <a:r>
              <a:rPr lang="en-US" sz="2800" i="1" dirty="0">
                <a:solidFill>
                  <a:schemeClr val="bg1"/>
                </a:solidFill>
                <a:latin typeface="&amp;quot"/>
              </a:rPr>
              <a:t>Psalm 33:6-9</a:t>
            </a:r>
            <a:endParaRPr lang="en-US" sz="2800" b="0" i="1" u="none" strike="noStrike" dirty="0">
              <a:solidFill>
                <a:schemeClr val="bg1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3478866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ky view looking out of the water&#10;&#10;Description automatically generated">
            <a:extLst>
              <a:ext uri="{FF2B5EF4-FFF2-40B4-BE49-F238E27FC236}">
                <a16:creationId xmlns:a16="http://schemas.microsoft.com/office/drawing/2014/main" id="{F101C64D-18C3-44E7-86DE-77625B517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8"/>
            <a:ext cx="9144000" cy="68843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5C1622-0C2C-450F-84AA-8707C946ADF7}"/>
              </a:ext>
            </a:extLst>
          </p:cNvPr>
          <p:cNvSpPr/>
          <p:nvPr/>
        </p:nvSpPr>
        <p:spPr>
          <a:xfrm>
            <a:off x="0" y="1965356"/>
            <a:ext cx="9143999" cy="4385816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>
            <a:spAutoFit/>
          </a:bodyPr>
          <a:lstStyle/>
          <a:p>
            <a:r>
              <a:rPr lang="en-US" sz="3100" b="1" baseline="30000" dirty="0">
                <a:solidFill>
                  <a:schemeClr val="bg1"/>
                </a:solidFill>
              </a:rPr>
              <a:t>6 </a:t>
            </a:r>
            <a:r>
              <a:rPr lang="en-US" sz="3100" dirty="0">
                <a:solidFill>
                  <a:schemeClr val="bg1"/>
                </a:solidFill>
              </a:rPr>
              <a:t>By </a:t>
            </a:r>
            <a:r>
              <a:rPr lang="en-US" sz="3100" b="1" dirty="0">
                <a:solidFill>
                  <a:srgbClr val="FFFF00"/>
                </a:solidFill>
              </a:rPr>
              <a:t>the word of the </a:t>
            </a:r>
            <a:r>
              <a:rPr lang="en-US" sz="3100" b="1" cap="small" dirty="0">
                <a:solidFill>
                  <a:srgbClr val="FFFF00"/>
                </a:solidFill>
              </a:rPr>
              <a:t>Lord</a:t>
            </a:r>
            <a:r>
              <a:rPr lang="en-US" sz="3100" b="1" dirty="0">
                <a:solidFill>
                  <a:srgbClr val="FFFF00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the heavens were made,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And by the breath of </a:t>
            </a:r>
            <a:r>
              <a:rPr lang="en-US" sz="3100" b="1" dirty="0">
                <a:solidFill>
                  <a:srgbClr val="FFFF00"/>
                </a:solidFill>
              </a:rPr>
              <a:t>His mouth </a:t>
            </a:r>
            <a:r>
              <a:rPr lang="en-US" sz="3100" dirty="0">
                <a:solidFill>
                  <a:schemeClr val="bg1"/>
                </a:solidFill>
              </a:rPr>
              <a:t>all their host.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chemeClr val="bg1"/>
                </a:solidFill>
              </a:rPr>
              <a:t>7 </a:t>
            </a:r>
            <a:r>
              <a:rPr lang="en-US" sz="3100" b="1" dirty="0">
                <a:solidFill>
                  <a:srgbClr val="FFFF00"/>
                </a:solidFill>
              </a:rPr>
              <a:t>He</a:t>
            </a:r>
            <a:r>
              <a:rPr lang="en-US" sz="3100" b="1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gathers the waters of the sea together as a heap;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dirty="0">
                <a:solidFill>
                  <a:schemeClr val="bg1"/>
                </a:solidFill>
              </a:rPr>
              <a:t>  </a:t>
            </a:r>
            <a:r>
              <a:rPr lang="en-US" sz="3100" b="1" dirty="0">
                <a:solidFill>
                  <a:srgbClr val="FFFF00"/>
                </a:solidFill>
              </a:rPr>
              <a:t>He</a:t>
            </a:r>
            <a:r>
              <a:rPr lang="en-US" sz="3100" b="1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lays up the deeps in storehouses.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chemeClr val="bg1"/>
                </a:solidFill>
              </a:rPr>
              <a:t>8 </a:t>
            </a:r>
            <a:r>
              <a:rPr lang="en-US" sz="3100" dirty="0">
                <a:solidFill>
                  <a:schemeClr val="bg1"/>
                </a:solidFill>
              </a:rPr>
              <a:t>Let all the earth fear </a:t>
            </a:r>
            <a:r>
              <a:rPr lang="en-US" sz="3100" b="1" dirty="0">
                <a:solidFill>
                  <a:srgbClr val="FFFF00"/>
                </a:solidFill>
              </a:rPr>
              <a:t>the </a:t>
            </a:r>
            <a:r>
              <a:rPr lang="en-US" sz="3100" b="1" cap="small" dirty="0">
                <a:solidFill>
                  <a:srgbClr val="FFFF00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Let all the inhabitants of the world stand in awe of </a:t>
            </a:r>
            <a:r>
              <a:rPr lang="en-US" sz="3100" b="1" dirty="0">
                <a:solidFill>
                  <a:srgbClr val="FFFF00"/>
                </a:solidFill>
              </a:rPr>
              <a:t>Him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="1" baseline="30000" dirty="0">
                <a:solidFill>
                  <a:schemeClr val="bg1"/>
                </a:solidFill>
              </a:rPr>
              <a:t>9 </a:t>
            </a:r>
            <a:r>
              <a:rPr lang="en-US" sz="3100" dirty="0">
                <a:solidFill>
                  <a:schemeClr val="bg1"/>
                </a:solidFill>
              </a:rPr>
              <a:t>For </a:t>
            </a:r>
            <a:r>
              <a:rPr lang="en-US" sz="3100" b="1" dirty="0">
                <a:solidFill>
                  <a:srgbClr val="FFFF00"/>
                </a:solidFill>
              </a:rPr>
              <a:t>He spoke</a:t>
            </a:r>
            <a:r>
              <a:rPr lang="en-US" sz="3100" dirty="0">
                <a:solidFill>
                  <a:schemeClr val="bg1"/>
                </a:solidFill>
              </a:rPr>
              <a:t>, and it was done;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</a:t>
            </a:r>
            <a:r>
              <a:rPr lang="en-US" sz="3100" b="1" dirty="0">
                <a:solidFill>
                  <a:srgbClr val="FFFF00"/>
                </a:solidFill>
              </a:rPr>
              <a:t>He commanded</a:t>
            </a:r>
            <a:r>
              <a:rPr lang="en-US" sz="3100" dirty="0">
                <a:solidFill>
                  <a:schemeClr val="bg1"/>
                </a:solidFill>
              </a:rPr>
              <a:t>, and it stood fast.</a:t>
            </a:r>
            <a:r>
              <a:rPr lang="en-US" sz="3100" i="1" dirty="0">
                <a:solidFill>
                  <a:schemeClr val="bg1"/>
                </a:solidFill>
                <a:latin typeface="&amp;quot"/>
              </a:rPr>
              <a:t>																						</a:t>
            </a:r>
            <a:r>
              <a:rPr lang="en-US" sz="2800" i="1" dirty="0">
                <a:solidFill>
                  <a:schemeClr val="bg1"/>
                </a:solidFill>
                <a:latin typeface="&amp;quot"/>
              </a:rPr>
              <a:t>Psalm 33:6-9</a:t>
            </a:r>
            <a:endParaRPr lang="en-US" sz="2800" b="0" i="1" u="none" strike="noStrike" dirty="0">
              <a:solidFill>
                <a:schemeClr val="bg1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3027746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ky view looking out of the water&#10;&#10;Description automatically generated">
            <a:extLst>
              <a:ext uri="{FF2B5EF4-FFF2-40B4-BE49-F238E27FC236}">
                <a16:creationId xmlns:a16="http://schemas.microsoft.com/office/drawing/2014/main" id="{F101C64D-18C3-44E7-86DE-77625B517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08"/>
            <a:ext cx="9144000" cy="688434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35C1622-0C2C-450F-84AA-8707C946ADF7}"/>
              </a:ext>
            </a:extLst>
          </p:cNvPr>
          <p:cNvSpPr/>
          <p:nvPr/>
        </p:nvSpPr>
        <p:spPr>
          <a:xfrm>
            <a:off x="0" y="1965356"/>
            <a:ext cx="9143999" cy="4385816"/>
          </a:xfrm>
          <a:prstGeom prst="rect">
            <a:avLst/>
          </a:prstGeom>
          <a:solidFill>
            <a:srgbClr val="000000">
              <a:alpha val="60000"/>
            </a:srgbClr>
          </a:solidFill>
        </p:spPr>
        <p:txBody>
          <a:bodyPr wrap="square">
            <a:spAutoFit/>
          </a:bodyPr>
          <a:lstStyle/>
          <a:p>
            <a:r>
              <a:rPr lang="en-US" sz="3100" b="1" baseline="30000" dirty="0">
                <a:solidFill>
                  <a:schemeClr val="bg1"/>
                </a:solidFill>
              </a:rPr>
              <a:t>6</a:t>
            </a:r>
            <a:r>
              <a:rPr lang="en-US" sz="3100" baseline="30000" dirty="0">
                <a:solidFill>
                  <a:schemeClr val="bg1"/>
                </a:solidFill>
              </a:rPr>
              <a:t> </a:t>
            </a:r>
            <a:r>
              <a:rPr lang="en-US" sz="3100" dirty="0">
                <a:solidFill>
                  <a:schemeClr val="bg1"/>
                </a:solidFill>
              </a:rPr>
              <a:t>By the word of the </a:t>
            </a:r>
            <a:r>
              <a:rPr lang="en-US" sz="3100" cap="small" dirty="0">
                <a:solidFill>
                  <a:schemeClr val="bg1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 the heavens were made,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And by the breath of His mouth all their host.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aseline="30000" dirty="0">
                <a:solidFill>
                  <a:schemeClr val="bg1"/>
                </a:solidFill>
              </a:rPr>
              <a:t>7 </a:t>
            </a:r>
            <a:r>
              <a:rPr lang="en-US" sz="3100" dirty="0">
                <a:solidFill>
                  <a:schemeClr val="bg1"/>
                </a:solidFill>
              </a:rPr>
              <a:t>He gathers the waters of the sea together as a heap;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He lays up the deeps in storehouses.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aseline="30000" dirty="0">
                <a:solidFill>
                  <a:schemeClr val="bg1"/>
                </a:solidFill>
              </a:rPr>
              <a:t>8 </a:t>
            </a:r>
            <a:r>
              <a:rPr lang="en-US" sz="3100" dirty="0">
                <a:solidFill>
                  <a:schemeClr val="bg1"/>
                </a:solidFill>
              </a:rPr>
              <a:t>Let all the earth </a:t>
            </a:r>
            <a:r>
              <a:rPr lang="en-US" sz="3100" b="1" dirty="0">
                <a:solidFill>
                  <a:srgbClr val="FFFF00"/>
                </a:solidFill>
              </a:rPr>
              <a:t>fear the </a:t>
            </a:r>
            <a:r>
              <a:rPr lang="en-US" sz="3100" b="1" cap="small" dirty="0">
                <a:solidFill>
                  <a:srgbClr val="FFFF00"/>
                </a:solidFill>
              </a:rPr>
              <a:t>Lord</a:t>
            </a:r>
            <a:r>
              <a:rPr lang="en-US" sz="3100" dirty="0">
                <a:solidFill>
                  <a:schemeClr val="bg1"/>
                </a:solidFill>
              </a:rPr>
              <a:t>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Let all the inhabitants of the world </a:t>
            </a:r>
            <a:r>
              <a:rPr lang="en-US" sz="3100" b="1" dirty="0">
                <a:solidFill>
                  <a:srgbClr val="FFFF00"/>
                </a:solidFill>
              </a:rPr>
              <a:t>stand in awe of Him</a:t>
            </a:r>
            <a:r>
              <a:rPr lang="en-US" sz="3100" dirty="0">
                <a:solidFill>
                  <a:schemeClr val="bg1"/>
                </a:solidFill>
              </a:rPr>
              <a:t>.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baseline="30000" dirty="0">
                <a:solidFill>
                  <a:schemeClr val="bg1"/>
                </a:solidFill>
              </a:rPr>
              <a:t>9 </a:t>
            </a:r>
            <a:r>
              <a:rPr lang="en-US" sz="3100" dirty="0">
                <a:solidFill>
                  <a:schemeClr val="bg1"/>
                </a:solidFill>
              </a:rPr>
              <a:t>For He spoke, and it was done;</a:t>
            </a:r>
            <a:br>
              <a:rPr lang="en-US" sz="3100" dirty="0">
                <a:solidFill>
                  <a:schemeClr val="bg1"/>
                </a:solidFill>
              </a:rPr>
            </a:br>
            <a:r>
              <a:rPr lang="en-US" sz="3100" dirty="0">
                <a:solidFill>
                  <a:schemeClr val="bg1"/>
                </a:solidFill>
              </a:rPr>
              <a:t>  He commanded, and it stood fast.</a:t>
            </a:r>
            <a:r>
              <a:rPr lang="en-US" sz="3100" i="1" dirty="0">
                <a:solidFill>
                  <a:schemeClr val="bg1"/>
                </a:solidFill>
                <a:latin typeface="&amp;quot"/>
              </a:rPr>
              <a:t>																						</a:t>
            </a:r>
            <a:r>
              <a:rPr lang="en-US" sz="2800" i="1" dirty="0">
                <a:solidFill>
                  <a:schemeClr val="bg1"/>
                </a:solidFill>
                <a:latin typeface="&amp;quot"/>
              </a:rPr>
              <a:t>Psalm 33:6-9</a:t>
            </a:r>
            <a:endParaRPr lang="en-US" sz="2800" b="0" i="1" u="none" strike="noStrike" dirty="0">
              <a:solidFill>
                <a:schemeClr val="bg1"/>
              </a:solidFill>
              <a:effectLst/>
              <a:latin typeface="&amp;quot"/>
            </a:endParaRPr>
          </a:p>
        </p:txBody>
      </p:sp>
    </p:spTree>
    <p:extLst>
      <p:ext uri="{BB962C8B-B14F-4D97-AF65-F5344CB8AC3E}">
        <p14:creationId xmlns:p14="http://schemas.microsoft.com/office/powerpoint/2010/main" val="415087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CAAB4B9-690C-4531-9A1C-3865D8989A27}"/>
              </a:ext>
            </a:extLst>
          </p:cNvPr>
          <p:cNvSpPr txBox="1"/>
          <p:nvPr/>
        </p:nvSpPr>
        <p:spPr>
          <a:xfrm>
            <a:off x="0" y="277179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Awesome</a:t>
            </a:r>
          </a:p>
        </p:txBody>
      </p:sp>
    </p:spTree>
    <p:extLst>
      <p:ext uri="{BB962C8B-B14F-4D97-AF65-F5344CB8AC3E}">
        <p14:creationId xmlns:p14="http://schemas.microsoft.com/office/powerpoint/2010/main" val="61076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15</Words>
  <Application>Microsoft Office PowerPoint</Application>
  <PresentationFormat>On-screen Show (4:3)</PresentationFormat>
  <Paragraphs>10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&amp;quot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7</cp:revision>
  <dcterms:created xsi:type="dcterms:W3CDTF">2019-07-08T15:51:36Z</dcterms:created>
  <dcterms:modified xsi:type="dcterms:W3CDTF">2019-07-12T21:39:41Z</dcterms:modified>
</cp:coreProperties>
</file>