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72" r:id="rId2"/>
    <p:sldId id="256" r:id="rId3"/>
    <p:sldId id="264" r:id="rId4"/>
    <p:sldId id="263" r:id="rId5"/>
    <p:sldId id="258" r:id="rId6"/>
    <p:sldId id="273" r:id="rId7"/>
    <p:sldId id="259" r:id="rId8"/>
    <p:sldId id="269" r:id="rId9"/>
    <p:sldId id="270" r:id="rId10"/>
    <p:sldId id="274" r:id="rId11"/>
    <p:sldId id="260" r:id="rId12"/>
    <p:sldId id="266" r:id="rId13"/>
    <p:sldId id="271" r:id="rId14"/>
    <p:sldId id="267" r:id="rId15"/>
    <p:sldId id="268" r:id="rId16"/>
    <p:sldId id="275" r:id="rId17"/>
    <p:sldId id="265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1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7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4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0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3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5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6/24/2019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748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0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88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49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58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Second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Song of Solomon 5:2-8</a:t>
            </a:r>
          </a:p>
          <a:p>
            <a:pPr lvl="1"/>
            <a:r>
              <a:rPr lang="en-US" sz="2400" dirty="0" smtClean="0"/>
              <a:t>I slept, but my heart was awake.</a:t>
            </a:r>
          </a:p>
          <a:p>
            <a:pPr lvl="1"/>
            <a:r>
              <a:rPr lang="en-US" sz="2400" dirty="0" smtClean="0"/>
              <a:t>A sound! My beloved is knocking.</a:t>
            </a:r>
          </a:p>
          <a:p>
            <a:pPr lvl="1"/>
            <a:r>
              <a:rPr lang="en-US" sz="2400" dirty="0" smtClean="0"/>
              <a:t>“Open to me, my sister, my love,</a:t>
            </a:r>
          </a:p>
          <a:p>
            <a:pPr lvl="2"/>
            <a:r>
              <a:rPr lang="en-US" sz="2400" dirty="0" smtClean="0"/>
              <a:t>my dove, my perfect one,</a:t>
            </a:r>
          </a:p>
          <a:p>
            <a:pPr lvl="1"/>
            <a:r>
              <a:rPr lang="en-US" sz="2400" dirty="0" smtClean="0"/>
              <a:t>for my head is wet with dew,</a:t>
            </a:r>
          </a:p>
          <a:p>
            <a:pPr lvl="2"/>
            <a:r>
              <a:rPr lang="en-US" sz="2400" dirty="0" smtClean="0"/>
              <a:t>my locks with the drops of the night.”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0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Second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Song of Solomon 5:2-8</a:t>
            </a:r>
          </a:p>
          <a:p>
            <a:pPr lvl="1"/>
            <a:r>
              <a:rPr lang="en-US" sz="2400" dirty="0" smtClean="0"/>
              <a:t>I had put off my garment;</a:t>
            </a:r>
          </a:p>
          <a:p>
            <a:pPr lvl="2"/>
            <a:r>
              <a:rPr lang="en-US" sz="2400" dirty="0" smtClean="0"/>
              <a:t>how could I put it on?</a:t>
            </a:r>
          </a:p>
          <a:p>
            <a:pPr lvl="1"/>
            <a:r>
              <a:rPr lang="en-US" sz="2400" dirty="0" smtClean="0"/>
              <a:t>I had bathed my feet;</a:t>
            </a:r>
          </a:p>
          <a:p>
            <a:pPr lvl="2"/>
            <a:r>
              <a:rPr lang="en-US" sz="2400" dirty="0" smtClean="0"/>
              <a:t>how could I soil them?</a:t>
            </a:r>
          </a:p>
        </p:txBody>
      </p:sp>
    </p:spTree>
    <p:extLst>
      <p:ext uri="{BB962C8B-B14F-4D97-AF65-F5344CB8AC3E}">
        <p14:creationId xmlns:p14="http://schemas.microsoft.com/office/powerpoint/2010/main" val="162399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Second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Song of Solomon 5:2-8</a:t>
            </a:r>
          </a:p>
          <a:p>
            <a:pPr lvl="1"/>
            <a:r>
              <a:rPr lang="en-US" sz="2400" dirty="0"/>
              <a:t>My beloved put his hand to the latch,</a:t>
            </a:r>
          </a:p>
          <a:p>
            <a:pPr lvl="2"/>
            <a:r>
              <a:rPr lang="en-US" sz="2400" dirty="0"/>
              <a:t>and my heart was thrilled within me.</a:t>
            </a:r>
          </a:p>
          <a:p>
            <a:pPr lvl="1"/>
            <a:r>
              <a:rPr lang="en-US" sz="2400" dirty="0"/>
              <a:t>I arose to open to my beloved,</a:t>
            </a:r>
          </a:p>
          <a:p>
            <a:pPr lvl="2"/>
            <a:r>
              <a:rPr lang="en-US" sz="2400" dirty="0"/>
              <a:t>and my hands dripped with myrrh,</a:t>
            </a:r>
          </a:p>
          <a:p>
            <a:pPr lvl="1"/>
            <a:r>
              <a:rPr lang="en-US" sz="2400" dirty="0"/>
              <a:t>my fingers with liquid myrrh,</a:t>
            </a:r>
          </a:p>
          <a:p>
            <a:pPr lvl="2"/>
            <a:r>
              <a:rPr lang="en-US" sz="2400" dirty="0"/>
              <a:t>on the hands of the bolt.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6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Second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Song of Solomon 5:2-8</a:t>
            </a:r>
          </a:p>
          <a:p>
            <a:pPr lvl="1"/>
            <a:r>
              <a:rPr lang="en-US" sz="2400" dirty="0" smtClean="0"/>
              <a:t>I opened to my beloved,</a:t>
            </a:r>
          </a:p>
          <a:p>
            <a:pPr lvl="2"/>
            <a:r>
              <a:rPr lang="en-US" sz="2400" dirty="0" smtClean="0"/>
              <a:t>but my beloved had turned and gone.</a:t>
            </a:r>
          </a:p>
          <a:p>
            <a:pPr lvl="1"/>
            <a:r>
              <a:rPr lang="en-US" sz="2400" dirty="0" smtClean="0"/>
              <a:t>My soul failed me when he spoke.</a:t>
            </a:r>
          </a:p>
          <a:p>
            <a:pPr lvl="1"/>
            <a:r>
              <a:rPr lang="en-US" sz="2400" dirty="0" smtClean="0"/>
              <a:t>I sought him, but found him not;</a:t>
            </a:r>
          </a:p>
          <a:p>
            <a:pPr lvl="2"/>
            <a:r>
              <a:rPr lang="en-US" sz="2400" dirty="0" smtClean="0"/>
              <a:t>I called him, but he gave no answer.</a:t>
            </a:r>
          </a:p>
          <a:p>
            <a:pPr lvl="1"/>
            <a:r>
              <a:rPr lang="en-US" sz="2400" dirty="0" smtClean="0"/>
              <a:t>The watchmen found me</a:t>
            </a:r>
          </a:p>
          <a:p>
            <a:pPr lvl="2"/>
            <a:r>
              <a:rPr lang="en-US" sz="2400" dirty="0" smtClean="0"/>
              <a:t>as they went about in the city;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00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Second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Song of Solomon 5:2-8</a:t>
            </a:r>
          </a:p>
          <a:p>
            <a:pPr lvl="1"/>
            <a:r>
              <a:rPr lang="en-US" sz="2400" dirty="0" smtClean="0"/>
              <a:t>they beat me, they bruised me,</a:t>
            </a:r>
          </a:p>
          <a:p>
            <a:pPr lvl="2"/>
            <a:r>
              <a:rPr lang="en-US" sz="2400" dirty="0" smtClean="0"/>
              <a:t>they took away my veil,</a:t>
            </a:r>
          </a:p>
          <a:p>
            <a:pPr lvl="2"/>
            <a:r>
              <a:rPr lang="en-US" sz="2400" dirty="0" smtClean="0"/>
              <a:t>those watchmen of the walls.</a:t>
            </a:r>
          </a:p>
          <a:p>
            <a:pPr lvl="1"/>
            <a:r>
              <a:rPr lang="en-US" sz="2400" dirty="0" smtClean="0"/>
              <a:t>I adjure you, O daughters of Jerusalem,</a:t>
            </a:r>
          </a:p>
          <a:p>
            <a:pPr lvl="2"/>
            <a:r>
              <a:rPr lang="en-US" sz="2400" dirty="0" smtClean="0"/>
              <a:t>if you find my beloved,</a:t>
            </a:r>
          </a:p>
          <a:p>
            <a:pPr lvl="1"/>
            <a:r>
              <a:rPr lang="en-US" sz="2400" dirty="0" smtClean="0"/>
              <a:t>that you tell him</a:t>
            </a:r>
          </a:p>
          <a:p>
            <a:pPr lvl="2"/>
            <a:r>
              <a:rPr lang="en-US" sz="2400" dirty="0" smtClean="0"/>
              <a:t>I am sick with love.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4772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46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the dreams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bride is in love!</a:t>
            </a:r>
          </a:p>
          <a:p>
            <a:endParaRPr lang="en-US" sz="2400" dirty="0"/>
          </a:p>
          <a:p>
            <a:r>
              <a:rPr lang="en-US" sz="2400" smtClean="0"/>
              <a:t>The dreams depict </a:t>
            </a:r>
            <a:r>
              <a:rPr lang="en-US" sz="2400" dirty="0" smtClean="0"/>
              <a:t>love </a:t>
            </a:r>
            <a:r>
              <a:rPr lang="en-US" sz="2400" dirty="0"/>
              <a:t>between bride and beloved, building toward consummation and peaceful </a:t>
            </a:r>
            <a:r>
              <a:rPr lang="en-US" sz="2400" smtClean="0"/>
              <a:t>reconciliation.</a:t>
            </a:r>
          </a:p>
          <a:p>
            <a:endParaRPr lang="en-US" sz="2400" dirty="0"/>
          </a:p>
          <a:p>
            <a:r>
              <a:rPr lang="en-US" sz="2400"/>
              <a:t>T</a:t>
            </a:r>
            <a:r>
              <a:rPr lang="en-US" sz="2400" smtClean="0"/>
              <a:t>his </a:t>
            </a:r>
            <a:r>
              <a:rPr lang="en-US" sz="2400" dirty="0"/>
              <a:t>is the story of the </a:t>
            </a:r>
            <a:r>
              <a:rPr lang="en-US" sz="2400"/>
              <a:t>Bible</a:t>
            </a:r>
            <a:r>
              <a:rPr lang="en-US" sz="2400" smtClean="0"/>
              <a:t>!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1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the Song </a:t>
            </a:r>
            <a:r>
              <a:rPr lang="en-US" dirty="0" smtClean="0"/>
              <a:t>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What do they </a:t>
            </a:r>
            <a:r>
              <a:rPr lang="en-US" sz="2400" dirty="0" smtClean="0"/>
              <a:t>say about the Beloved?</a:t>
            </a:r>
          </a:p>
          <a:p>
            <a:r>
              <a:rPr lang="en-US" sz="2400" smtClean="0"/>
              <a:t>What do they </a:t>
            </a:r>
            <a:r>
              <a:rPr lang="en-US" sz="2400" dirty="0" smtClean="0"/>
              <a:t>say about the Bride?</a:t>
            </a:r>
          </a:p>
          <a:p>
            <a:endParaRPr lang="en-US" sz="2400" dirty="0"/>
          </a:p>
          <a:p>
            <a:r>
              <a:rPr lang="en-US" sz="2400" smtClean="0"/>
              <a:t>What do they </a:t>
            </a:r>
            <a:r>
              <a:rPr lang="en-US" sz="2400" dirty="0" smtClean="0"/>
              <a:t>say about Jesus?</a:t>
            </a:r>
          </a:p>
          <a:p>
            <a:r>
              <a:rPr lang="en-US" sz="2400" smtClean="0"/>
              <a:t>What do they </a:t>
            </a:r>
            <a:r>
              <a:rPr lang="en-US" sz="2400" dirty="0" smtClean="0"/>
              <a:t>say about the church?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588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Dreams of the Beloved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Lessons of Love in Song of Solomon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33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on in the Song?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It’s unlike </a:t>
            </a:r>
            <a:r>
              <a:rPr lang="en-US" sz="2400" dirty="0"/>
              <a:t>any other book in </a:t>
            </a:r>
            <a:r>
              <a:rPr lang="en-US" sz="2400" smtClean="0"/>
              <a:t>Scripture.</a:t>
            </a:r>
          </a:p>
          <a:p>
            <a:endParaRPr lang="en-US" sz="2400" dirty="0"/>
          </a:p>
          <a:p>
            <a:r>
              <a:rPr lang="en-US" sz="2400" dirty="0" smtClean="0"/>
              <a:t>It’s difficult </a:t>
            </a:r>
            <a:r>
              <a:rPr lang="en-US" sz="2400" dirty="0"/>
              <a:t>to read due </a:t>
            </a:r>
            <a:r>
              <a:rPr lang="en-US" sz="2400"/>
              <a:t>to </a:t>
            </a:r>
            <a:r>
              <a:rPr lang="en-US" sz="2400" smtClean="0"/>
              <a:t>its writing </a:t>
            </a:r>
            <a:r>
              <a:rPr lang="en-US" sz="2400" dirty="0"/>
              <a:t>style (poetry</a:t>
            </a:r>
            <a:r>
              <a:rPr lang="en-US" sz="2400"/>
              <a:t>, </a:t>
            </a:r>
            <a:r>
              <a:rPr lang="en-US" sz="2400" smtClean="0"/>
              <a:t>theater).</a:t>
            </a:r>
          </a:p>
          <a:p>
            <a:endParaRPr lang="en-US" sz="2400" dirty="0"/>
          </a:p>
          <a:p>
            <a:r>
              <a:rPr lang="en-US" sz="2400" dirty="0" smtClean="0"/>
              <a:t>It’s difficult </a:t>
            </a:r>
            <a:r>
              <a:rPr lang="en-US" sz="2400" dirty="0"/>
              <a:t>to read due </a:t>
            </a:r>
            <a:r>
              <a:rPr lang="en-US" sz="2400"/>
              <a:t>to </a:t>
            </a:r>
            <a:r>
              <a:rPr lang="en-US" sz="2400" smtClean="0"/>
              <a:t>its subjects (love</a:t>
            </a:r>
            <a:r>
              <a:rPr lang="en-US" sz="2400"/>
              <a:t>, </a:t>
            </a:r>
            <a:r>
              <a:rPr lang="en-US" sz="2400" smtClean="0"/>
              <a:t>marriage, sex).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32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on in the Song?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Does not </a:t>
            </a:r>
            <a:r>
              <a:rPr lang="en-US" sz="2400" dirty="0" smtClean="0"/>
              <a:t>identify different speaking parts:</a:t>
            </a:r>
          </a:p>
          <a:p>
            <a:pPr lvl="1"/>
            <a:r>
              <a:rPr lang="en-US" sz="2400" dirty="0" smtClean="0"/>
              <a:t>KJV</a:t>
            </a:r>
          </a:p>
          <a:p>
            <a:pPr lvl="1"/>
            <a:r>
              <a:rPr lang="en-US" sz="2400" dirty="0" smtClean="0"/>
              <a:t>ASV</a:t>
            </a:r>
          </a:p>
          <a:p>
            <a:pPr lvl="1"/>
            <a:r>
              <a:rPr lang="en-US" sz="2400" dirty="0" smtClean="0"/>
              <a:t>NASB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Does </a:t>
            </a:r>
            <a:r>
              <a:rPr lang="en-US" sz="2400" dirty="0" smtClean="0"/>
              <a:t>identify  different speaking parts:</a:t>
            </a:r>
          </a:p>
          <a:p>
            <a:pPr lvl="1"/>
            <a:r>
              <a:rPr lang="en-US" sz="2400" dirty="0" smtClean="0"/>
              <a:t>NKJV</a:t>
            </a:r>
          </a:p>
          <a:p>
            <a:pPr lvl="1"/>
            <a:r>
              <a:rPr lang="en-US" sz="2400" dirty="0" smtClean="0"/>
              <a:t>ESV</a:t>
            </a:r>
          </a:p>
          <a:p>
            <a:pPr lvl="1"/>
            <a:r>
              <a:rPr lang="en-US" sz="2400" dirty="0" smtClean="0"/>
              <a:t>HCSB</a:t>
            </a:r>
          </a:p>
          <a:p>
            <a:pPr lvl="1"/>
            <a:r>
              <a:rPr lang="en-US" sz="2400" dirty="0" smtClean="0"/>
              <a:t>NIV</a:t>
            </a:r>
          </a:p>
          <a:p>
            <a:pPr lvl="1"/>
            <a:r>
              <a:rPr lang="en-US" sz="2400" dirty="0" smtClean="0"/>
              <a:t>NLT</a:t>
            </a:r>
          </a:p>
          <a:p>
            <a:pPr lvl="1"/>
            <a:r>
              <a:rPr lang="en-US" sz="2400" dirty="0" smtClean="0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04961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1-2		The Two declare </a:t>
            </a:r>
            <a:r>
              <a:rPr lang="en-US" sz="2400" dirty="0"/>
              <a:t>their love</a:t>
            </a:r>
          </a:p>
          <a:p>
            <a:r>
              <a:rPr lang="en-US" sz="2400" dirty="0" smtClean="0"/>
              <a:t>3:1-5		The Bride’s first dream</a:t>
            </a:r>
          </a:p>
          <a:p>
            <a:r>
              <a:rPr lang="en-US" sz="2400" dirty="0" smtClean="0"/>
              <a:t>3:6-5:1	The </a:t>
            </a:r>
            <a:r>
              <a:rPr lang="en-US" sz="2400" dirty="0"/>
              <a:t>Beloved </a:t>
            </a:r>
            <a:r>
              <a:rPr lang="en-US" sz="2400" dirty="0" smtClean="0"/>
              <a:t>arrives for his Bride</a:t>
            </a:r>
            <a:endParaRPr lang="en-US" sz="2400" dirty="0"/>
          </a:p>
          <a:p>
            <a:r>
              <a:rPr lang="en-US" sz="2400" dirty="0" smtClean="0"/>
              <a:t>5:2-16	The Bride’s second dream</a:t>
            </a:r>
          </a:p>
          <a:p>
            <a:r>
              <a:rPr lang="en-US" sz="2400" dirty="0" smtClean="0"/>
              <a:t>6-7		The Two delight </a:t>
            </a:r>
            <a:r>
              <a:rPr lang="en-US" sz="2400" dirty="0"/>
              <a:t>in each other</a:t>
            </a:r>
          </a:p>
          <a:p>
            <a:r>
              <a:rPr lang="en-US" sz="2400" dirty="0" smtClean="0"/>
              <a:t>8:1-7		The Two celebrate </a:t>
            </a:r>
            <a:r>
              <a:rPr lang="en-US" sz="2400" dirty="0"/>
              <a:t>their love</a:t>
            </a:r>
          </a:p>
          <a:p>
            <a:r>
              <a:rPr lang="en-US" sz="2400" dirty="0" smtClean="0"/>
              <a:t>8:8-14	Epilogue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8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6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Bride’s First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Song of Solomon 3:1-5</a:t>
            </a:r>
          </a:p>
          <a:p>
            <a:pPr lvl="1"/>
            <a:r>
              <a:rPr lang="en-US" sz="2400" dirty="0" smtClean="0"/>
              <a:t>On my bed by night</a:t>
            </a:r>
          </a:p>
          <a:p>
            <a:pPr lvl="1"/>
            <a:r>
              <a:rPr lang="en-US" sz="2400" dirty="0" smtClean="0"/>
              <a:t>I sought him whom my soul loves;</a:t>
            </a:r>
          </a:p>
          <a:p>
            <a:pPr lvl="2"/>
            <a:r>
              <a:rPr lang="en-US" sz="2400" dirty="0" smtClean="0"/>
              <a:t>I sought him, but found him not.</a:t>
            </a:r>
          </a:p>
          <a:p>
            <a:pPr lvl="1"/>
            <a:r>
              <a:rPr lang="en-US" sz="2400" dirty="0" smtClean="0"/>
              <a:t>I will rise now and go about the city,</a:t>
            </a:r>
          </a:p>
          <a:p>
            <a:pPr lvl="2"/>
            <a:r>
              <a:rPr lang="en-US" sz="2400" dirty="0" smtClean="0"/>
              <a:t>in the streets and in the squares;</a:t>
            </a:r>
          </a:p>
          <a:p>
            <a:pPr lvl="1"/>
            <a:r>
              <a:rPr lang="en-US" sz="2400" dirty="0" smtClean="0"/>
              <a:t>I will seek him whom my soul loves.</a:t>
            </a:r>
          </a:p>
          <a:p>
            <a:pPr lvl="2"/>
            <a:r>
              <a:rPr lang="en-US" sz="2400" dirty="0" smtClean="0"/>
              <a:t>I sought him, but found him not.</a:t>
            </a:r>
          </a:p>
        </p:txBody>
      </p:sp>
    </p:spTree>
    <p:extLst>
      <p:ext uri="{BB962C8B-B14F-4D97-AF65-F5344CB8AC3E}">
        <p14:creationId xmlns:p14="http://schemas.microsoft.com/office/powerpoint/2010/main" val="3374047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Bride’s First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03120"/>
            <a:ext cx="8219297" cy="393192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Song of Solomon 3:1-5</a:t>
            </a:r>
          </a:p>
          <a:p>
            <a:pPr lvl="1"/>
            <a:r>
              <a:rPr lang="en-US" sz="2400" dirty="0" smtClean="0"/>
              <a:t>The watchmen found me</a:t>
            </a:r>
          </a:p>
          <a:p>
            <a:pPr lvl="2"/>
            <a:r>
              <a:rPr lang="en-US" sz="2400" dirty="0" smtClean="0"/>
              <a:t>as they went about in the city.</a:t>
            </a:r>
          </a:p>
          <a:p>
            <a:pPr lvl="1"/>
            <a:r>
              <a:rPr lang="en-US" sz="2400" dirty="0" smtClean="0"/>
              <a:t>“Have you seen him whom my soul loves?”</a:t>
            </a:r>
          </a:p>
          <a:p>
            <a:pPr lvl="1"/>
            <a:r>
              <a:rPr lang="en-US" sz="2400" dirty="0" smtClean="0"/>
              <a:t>Scarcely had I passed them</a:t>
            </a:r>
          </a:p>
          <a:p>
            <a:pPr lvl="2"/>
            <a:r>
              <a:rPr lang="en-US" sz="2400" dirty="0" smtClean="0"/>
              <a:t>when I found him whom my soul loves.</a:t>
            </a:r>
          </a:p>
          <a:p>
            <a:pPr lvl="1"/>
            <a:r>
              <a:rPr lang="en-US" sz="2400" dirty="0" smtClean="0"/>
              <a:t>I held him, and would not let him go</a:t>
            </a:r>
          </a:p>
          <a:p>
            <a:pPr lvl="2"/>
            <a:r>
              <a:rPr lang="en-US" sz="2400" dirty="0" smtClean="0"/>
              <a:t>until I had brought him into my mother’s house,</a:t>
            </a:r>
          </a:p>
          <a:p>
            <a:pPr lvl="2"/>
            <a:r>
              <a:rPr lang="en-US" sz="2400" dirty="0" smtClean="0"/>
              <a:t>and into the chamber of her who conceived me.</a:t>
            </a:r>
          </a:p>
        </p:txBody>
      </p:sp>
    </p:spTree>
    <p:extLst>
      <p:ext uri="{BB962C8B-B14F-4D97-AF65-F5344CB8AC3E}">
        <p14:creationId xmlns:p14="http://schemas.microsoft.com/office/powerpoint/2010/main" val="419538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Bride’s </a:t>
            </a:r>
            <a:r>
              <a:rPr lang="en-US" dirty="0" smtClean="0"/>
              <a:t>First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Song of Solomon 3:1-5</a:t>
            </a:r>
          </a:p>
          <a:p>
            <a:pPr lvl="1"/>
            <a:r>
              <a:rPr lang="en-US" sz="2400" dirty="0" smtClean="0"/>
              <a:t>I adjure you, O daughters of Jerusalem,</a:t>
            </a:r>
          </a:p>
          <a:p>
            <a:pPr lvl="2"/>
            <a:r>
              <a:rPr lang="en-US" sz="2400" dirty="0" smtClean="0"/>
              <a:t>by the gazelles or the does of the field,</a:t>
            </a:r>
          </a:p>
          <a:p>
            <a:pPr lvl="1"/>
            <a:r>
              <a:rPr lang="en-US" sz="2400" dirty="0" smtClean="0"/>
              <a:t>that you not stir up or awaken love</a:t>
            </a:r>
          </a:p>
          <a:p>
            <a:pPr lvl="2"/>
            <a:r>
              <a:rPr lang="en-US" sz="2400" dirty="0" smtClean="0"/>
              <a:t>until it pleases.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990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4138</TotalTime>
  <Words>602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Savon</vt:lpstr>
      <vt:lpstr>PowerPoint Presentation</vt:lpstr>
      <vt:lpstr>Dreams of the Beloved</vt:lpstr>
      <vt:lpstr>What’s going on in the Song?</vt:lpstr>
      <vt:lpstr>What’s going on in the Song?</vt:lpstr>
      <vt:lpstr>Outline of the Song</vt:lpstr>
      <vt:lpstr>PowerPoint Presentation</vt:lpstr>
      <vt:lpstr>The Bride’s First Dream</vt:lpstr>
      <vt:lpstr>The Bride’s First Dream</vt:lpstr>
      <vt:lpstr>The Bride’s First Dream</vt:lpstr>
      <vt:lpstr>PowerPoint Presentation</vt:lpstr>
      <vt:lpstr>The Bride’s Second Dream</vt:lpstr>
      <vt:lpstr>The Bride’s Second Dream</vt:lpstr>
      <vt:lpstr>The Bride’s Second Dream</vt:lpstr>
      <vt:lpstr>The Bride’s Second Dream</vt:lpstr>
      <vt:lpstr>The Bride’s Second Dream</vt:lpstr>
      <vt:lpstr>PowerPoint Presentation</vt:lpstr>
      <vt:lpstr>What do the dreams mean?</vt:lpstr>
      <vt:lpstr>What does the Song mean?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Dreams of the Beloved</dc:title>
  <dc:creator>JD Souder</dc:creator>
  <cp:lastModifiedBy>JD Souder</cp:lastModifiedBy>
  <cp:revision>24</cp:revision>
  <dcterms:created xsi:type="dcterms:W3CDTF">2019-06-25T00:12:12Z</dcterms:created>
  <dcterms:modified xsi:type="dcterms:W3CDTF">2019-06-27T21:10:57Z</dcterms:modified>
</cp:coreProperties>
</file>