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411" r:id="rId3"/>
    <p:sldId id="412" r:id="rId4"/>
    <p:sldId id="460" r:id="rId5"/>
    <p:sldId id="462" r:id="rId6"/>
    <p:sldId id="463" r:id="rId7"/>
    <p:sldId id="464" r:id="rId8"/>
    <p:sldId id="465" r:id="rId9"/>
    <p:sldId id="466" r:id="rId10"/>
    <p:sldId id="467" r:id="rId11"/>
    <p:sldId id="468" r:id="rId12"/>
    <p:sldId id="469" r:id="rId13"/>
    <p:sldId id="470" r:id="rId14"/>
    <p:sldId id="471" r:id="rId15"/>
    <p:sldId id="472" r:id="rId16"/>
    <p:sldId id="473" r:id="rId17"/>
    <p:sldId id="474" r:id="rId18"/>
    <p:sldId id="475" r:id="rId19"/>
    <p:sldId id="476" r:id="rId20"/>
    <p:sldId id="477" r:id="rId21"/>
    <p:sldId id="478" r:id="rId22"/>
    <p:sldId id="480" r:id="rId23"/>
    <p:sldId id="481" r:id="rId24"/>
    <p:sldId id="48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5-16T14:24:01.649"/>
    </inkml:context>
    <inkml:brush xml:id="br0">
      <inkml:brushProperty name="width" value="0.05292" units="cm"/>
      <inkml:brushProperty name="height" value="0.05292" units="cm"/>
      <inkml:brushProperty name="color" value="#FF0000"/>
    </inkml:brush>
  </inkml:definitions>
  <inkml:trace contextRef="#ctx0" brushRef="#br0">475 7150 0,'0'0'0,"0"0"0,0 0 16,0 0-16,0 0 0,0 0 15,0 0-15,0 0 0,0 0 16,0 0-16,0 0 16,0 0-16,0 0 15,0 0-15,0 0 0,0 0 16,0 0-16,199 0 15,-150 0-15,34 37 16,-17-27 0,34-10-16,7 4 15,-8 1-15,-8-5 16,0 0-16,-8 0 16,8 0-16,-8 0 0,0 0 15,-1-37-15,-15 37 16,-9 0-16,8 0 15,8 0-15,9 0 0,0 0 16,33 0-16,-17 0 16,0 0-16,-33 0 0,1 42 15,7-33-15,9-4 16,-1-5-16,26 0 16,0 0-16,-34 0 0,-8 0 31,34 0-31,-34 0 0,8 0 15,17 0-15,9 0 16,-1 0-16,-25 0 16,1 0-16,7 0 15,-7 0-15,24 0 16,1-38-16,-1 24 0,0 5 16,-24 9-16,40-9 0,1-5 15,17-9-15,-51 9 16,18-10-16,7 10 15,26-4-15,-42-1 0,8 1 16,-8-6-16,0 6 16,-17-1-16,17-9 15,25 10 1,-16 13-16,7-4 16,-32-1-16,16 10 15,-9-9-15,18-5 0,16-5 16,-17 10-16,0 5 15,0-6-15,9-4 16,8-14-16,-25 14 16,-8 0-16,-1 5 0,26 0 0,-1 0 15,9-1-15,-25-4 16,17 0-16,-9 0 16,67-18-16,-51 9 15,-23 13-15,15-13 0,17-5 16,0 0-16,-8 10 15,-8-6-15,-17 10 0,49-9 16,26-19-16,-67 14 16,34-9-16,-26-5 15,59-23-15,-34 32 16,0 1-16,26-10 0,-34 5 16,33 4-16,8-18 15,1 14 1,-50 14-16,24-5 15,26-10-15,-25 1 16,-17 5-16,-9 4 0,76-14 16,-51 5-16,1-10 15,-33 10-15,8 0 16,66-5-16,-58 23 16,33-4-16,-50 0 0,34-5 15,-17 14-15,0-9 16,58-5-16,-74 9 0,-9 1 15,34-6-15,-18-4 16,18 5-16,-9 0 16,-8 4-16,58-4 0,-59-10 31,34-4-31,-49 9 0,15-9 16,76-23-16,-92 41 15,17-4-15,25-15 16,-26-3-16,51 3 15,-25 10-15,41-9 0,-67 9 16,10 5-16,15-9 16,-16-6-16,17 10 0,-25 0 15,49-4-15,-24-5 16,-25 4-16,41-41 16,-49 18-16,7 9 0,51-8 15,-34 17-15,17-13 16,-41 19-16,49-15 15,-49 15 1,16-6-16,16-8 16,-49 23-16,34-10 0,40-9 15,-66 10-15,42-24 16,-17-14-16,8-5 16,17 15-16,-24 18 15,48-14-15,-82 24 0,17 4 16,8-14-16,-17 9 0,-16 1 15,16 4-15,-8-5 16,17 5-16,32-18 16,-24 4-16,-17 0 15,-8-4-15,0 4 16,-8-5-16,-8 5 0,32 1 16,-24 8-16,8 0 0,-17-4 15,17 5-15,-33 8 16,9 10-16,-1-9 15,8 0-15,17-14 16,-16 9-16,-17 0 0,8-5 16,25-32-16,0 0 15,-17 14 1,-16 4-16,33 1 16,-8 4-16,-17 5 15,9 0-15,-17-1 0,-9 15 16,17-23-16,1 4 15,-9 4-15,-1-8 16,18-15-16,-9 15 16,-16-1-16,8-4 0,-17 14 15,0 0-15,-7-10 16,7-4-16,-8 14 0,-8 0 16,8 4-16,-8 1 15,0-10-15,-1-14 16,1 5-16,0-14 0,-8 4 31,-1 15-31,1-1 0,-1 10 16,-7 4-16,7-4 15,-8 0-15,1 9 16,-9 5-16,8 4 16,0 0-16,-8-8 15,0 8-15,0 0 0,8-4 16,-8-5-16,9-9 0,-1 9 15,0-9-15,-8 4 16,0 5-16,9 0 16,-9 1-16,0 8 0,0 10 15,0-5-15,0 4 16,0 1-16,0 0 16,0-10-16,8-9 0,17 0 15,49-69-15,-8 59 0,-66 38 63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6/7/2019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680781-5FB6-4DEA-BC16-F1D40C334E44}"/>
              </a:ext>
            </a:extLst>
          </p:cNvPr>
          <p:cNvSpPr/>
          <p:nvPr/>
        </p:nvSpPr>
        <p:spPr>
          <a:xfrm>
            <a:off x="102262" y="130073"/>
            <a:ext cx="6318396" cy="584775"/>
          </a:xfrm>
          <a:prstGeom prst="rect">
            <a:avLst/>
          </a:prstGeom>
        </p:spPr>
        <p:txBody>
          <a:bodyPr wrap="none">
            <a:spAutoFit/>
          </a:bodyPr>
          <a:lstStyle/>
          <a:p>
            <a:r>
              <a:rPr lang="en-US" sz="3200" b="1" baseline="30000" dirty="0"/>
              <a:t>1 </a:t>
            </a:r>
            <a:r>
              <a:rPr lang="en-US" sz="3200" dirty="0">
                <a:solidFill>
                  <a:srgbClr val="000000"/>
                </a:solidFill>
                <a:latin typeface="&amp;quot"/>
              </a:rPr>
              <a:t>Judge not, that you be not judged.</a:t>
            </a:r>
            <a:endParaRPr lang="en-US" sz="3200" dirty="0"/>
          </a:p>
        </p:txBody>
      </p:sp>
      <p:sp>
        <p:nvSpPr>
          <p:cNvPr id="3" name="Rectangle 2">
            <a:extLst>
              <a:ext uri="{FF2B5EF4-FFF2-40B4-BE49-F238E27FC236}">
                <a16:creationId xmlns:a16="http://schemas.microsoft.com/office/drawing/2014/main" id="{66AC255A-C226-4155-A62C-CA40D9301B94}"/>
              </a:ext>
            </a:extLst>
          </p:cNvPr>
          <p:cNvSpPr/>
          <p:nvPr/>
        </p:nvSpPr>
        <p:spPr>
          <a:xfrm>
            <a:off x="318053" y="2363713"/>
            <a:ext cx="8282609" cy="156966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n-US" sz="3200" b="1" baseline="30000" dirty="0">
                <a:solidFill>
                  <a:schemeClr val="bg1"/>
                </a:solidFill>
                <a:latin typeface="&amp;quot"/>
              </a:rPr>
              <a:t>21 </a:t>
            </a:r>
            <a:r>
              <a:rPr lang="en-US" sz="3200" dirty="0">
                <a:solidFill>
                  <a:schemeClr val="bg1"/>
                </a:solidFill>
                <a:latin typeface="&amp;quot"/>
              </a:rPr>
              <a:t>Test all things; hold fast what is good. </a:t>
            </a:r>
            <a:r>
              <a:rPr lang="en-US" sz="3200" b="1" baseline="30000" dirty="0">
                <a:solidFill>
                  <a:schemeClr val="bg1"/>
                </a:solidFill>
                <a:latin typeface="&amp;quot"/>
              </a:rPr>
              <a:t>22 </a:t>
            </a:r>
            <a:r>
              <a:rPr lang="en-US" sz="3200" dirty="0">
                <a:solidFill>
                  <a:schemeClr val="bg1"/>
                </a:solidFill>
                <a:latin typeface="&amp;quot"/>
              </a:rPr>
              <a:t>Abstain from every form of evil.</a:t>
            </a:r>
          </a:p>
          <a:p>
            <a:pPr algn="r"/>
            <a:r>
              <a:rPr lang="en-US" sz="3200" i="1" dirty="0">
                <a:solidFill>
                  <a:schemeClr val="bg1"/>
                </a:solidFill>
                <a:latin typeface="&amp;quot"/>
              </a:rPr>
              <a:t>1 Thessalonians 5:21-22</a:t>
            </a:r>
            <a:endParaRPr lang="en-US" sz="3200" i="1" dirty="0">
              <a:solidFill>
                <a:schemeClr val="bg1"/>
              </a:solidFill>
            </a:endParaRPr>
          </a:p>
        </p:txBody>
      </p:sp>
    </p:spTree>
    <p:extLst>
      <p:ext uri="{BB962C8B-B14F-4D97-AF65-F5344CB8AC3E}">
        <p14:creationId xmlns:p14="http://schemas.microsoft.com/office/powerpoint/2010/main" val="3029476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680781-5FB6-4DEA-BC16-F1D40C334E44}"/>
              </a:ext>
            </a:extLst>
          </p:cNvPr>
          <p:cNvSpPr/>
          <p:nvPr/>
        </p:nvSpPr>
        <p:spPr>
          <a:xfrm>
            <a:off x="102262" y="130073"/>
            <a:ext cx="9041738" cy="1569660"/>
          </a:xfrm>
          <a:prstGeom prst="rect">
            <a:avLst/>
          </a:prstGeom>
        </p:spPr>
        <p:txBody>
          <a:bodyPr wrap="square">
            <a:spAutoFit/>
          </a:bodyPr>
          <a:lstStyle/>
          <a:p>
            <a:r>
              <a:rPr lang="en-US" sz="3200" b="1" baseline="30000" dirty="0"/>
              <a:t>2 </a:t>
            </a:r>
            <a:r>
              <a:rPr lang="en-US" sz="3200" dirty="0"/>
              <a:t>For with what judgment you judge, you will be judged; and with the measure you use, it will be measured back to you.</a:t>
            </a:r>
          </a:p>
        </p:txBody>
      </p:sp>
    </p:spTree>
    <p:extLst>
      <p:ext uri="{BB962C8B-B14F-4D97-AF65-F5344CB8AC3E}">
        <p14:creationId xmlns:p14="http://schemas.microsoft.com/office/powerpoint/2010/main" val="1650837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680781-5FB6-4DEA-BC16-F1D40C334E44}"/>
              </a:ext>
            </a:extLst>
          </p:cNvPr>
          <p:cNvSpPr/>
          <p:nvPr/>
        </p:nvSpPr>
        <p:spPr>
          <a:xfrm>
            <a:off x="102262" y="130073"/>
            <a:ext cx="9041738" cy="1569660"/>
          </a:xfrm>
          <a:prstGeom prst="rect">
            <a:avLst/>
          </a:prstGeom>
        </p:spPr>
        <p:txBody>
          <a:bodyPr wrap="square">
            <a:spAutoFit/>
          </a:bodyPr>
          <a:lstStyle/>
          <a:p>
            <a:r>
              <a:rPr lang="en-US" sz="3200" b="1" baseline="30000" dirty="0"/>
              <a:t>2 </a:t>
            </a:r>
            <a:r>
              <a:rPr lang="en-US" sz="3200" dirty="0"/>
              <a:t>For with what judgment you judge, you will be judged; and with the </a:t>
            </a:r>
            <a:r>
              <a:rPr lang="en-US" sz="3200" b="1" dirty="0"/>
              <a:t>measure</a:t>
            </a:r>
            <a:r>
              <a:rPr lang="en-US" sz="3200" dirty="0"/>
              <a:t> you use, it will be </a:t>
            </a:r>
            <a:r>
              <a:rPr lang="en-US" sz="3200" b="1" dirty="0"/>
              <a:t>measured</a:t>
            </a:r>
            <a:r>
              <a:rPr lang="en-US" sz="3200" dirty="0"/>
              <a:t> back to you.</a:t>
            </a:r>
          </a:p>
        </p:txBody>
      </p:sp>
      <p:pic>
        <p:nvPicPr>
          <p:cNvPr id="1026" name="Picture 2" descr="Image result for wooden ruler">
            <a:extLst>
              <a:ext uri="{FF2B5EF4-FFF2-40B4-BE49-F238E27FC236}">
                <a16:creationId xmlns:a16="http://schemas.microsoft.com/office/drawing/2014/main" id="{AB766391-E448-4931-BCE3-22E817447D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0035" y="2050775"/>
            <a:ext cx="4320208" cy="4320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814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832959-CA56-4E78-9A07-F57C772D9AB1}"/>
              </a:ext>
            </a:extLst>
          </p:cNvPr>
          <p:cNvSpPr/>
          <p:nvPr/>
        </p:nvSpPr>
        <p:spPr>
          <a:xfrm>
            <a:off x="119269" y="92910"/>
            <a:ext cx="8905461" cy="2554545"/>
          </a:xfrm>
          <a:prstGeom prst="rect">
            <a:avLst/>
          </a:prstGeom>
        </p:spPr>
        <p:txBody>
          <a:bodyPr wrap="square">
            <a:spAutoFit/>
          </a:bodyPr>
          <a:lstStyle/>
          <a:p>
            <a:r>
              <a:rPr lang="en-US" sz="3200" b="1" baseline="30000" dirty="0">
                <a:solidFill>
                  <a:srgbClr val="000000"/>
                </a:solidFill>
                <a:latin typeface="&amp;quot"/>
              </a:rPr>
              <a:t>3 </a:t>
            </a:r>
            <a:r>
              <a:rPr lang="en-US" sz="3200" dirty="0">
                <a:solidFill>
                  <a:srgbClr val="000000"/>
                </a:solidFill>
                <a:latin typeface="&amp;quot"/>
              </a:rPr>
              <a:t>And why do you look at the speck in your brother’s eye, but do not consider the plank in your own eye? </a:t>
            </a:r>
            <a:r>
              <a:rPr lang="en-US" sz="3200" b="1" baseline="30000" dirty="0">
                <a:solidFill>
                  <a:srgbClr val="000000"/>
                </a:solidFill>
                <a:latin typeface="&amp;quot"/>
              </a:rPr>
              <a:t>4 </a:t>
            </a:r>
            <a:r>
              <a:rPr lang="en-US" sz="3200" dirty="0">
                <a:solidFill>
                  <a:srgbClr val="000000"/>
                </a:solidFill>
                <a:latin typeface="&amp;quot"/>
              </a:rPr>
              <a:t>Or how can you say to your brother, ‘Let me remove the speck from your eye’; and look, a plank is in your own eye?</a:t>
            </a:r>
            <a:endParaRPr lang="en-US" sz="3200" dirty="0"/>
          </a:p>
        </p:txBody>
      </p:sp>
      <p:pic>
        <p:nvPicPr>
          <p:cNvPr id="2050" name="Picture 2" descr="Image result for speck and beam">
            <a:extLst>
              <a:ext uri="{FF2B5EF4-FFF2-40B4-BE49-F238E27FC236}">
                <a16:creationId xmlns:a16="http://schemas.microsoft.com/office/drawing/2014/main" id="{D99B3768-1585-43FA-8D81-91D745AA7F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9575" y="2102861"/>
            <a:ext cx="3808964" cy="4755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9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4F8F82-3620-4E9E-AA1E-A4999802ED5F}"/>
              </a:ext>
            </a:extLst>
          </p:cNvPr>
          <p:cNvSpPr/>
          <p:nvPr/>
        </p:nvSpPr>
        <p:spPr>
          <a:xfrm>
            <a:off x="152400" y="714465"/>
            <a:ext cx="8839200" cy="1569660"/>
          </a:xfrm>
          <a:prstGeom prst="rect">
            <a:avLst/>
          </a:prstGeom>
        </p:spPr>
        <p:txBody>
          <a:bodyPr wrap="square">
            <a:spAutoFit/>
          </a:bodyPr>
          <a:lstStyle/>
          <a:p>
            <a:r>
              <a:rPr lang="en-US" sz="3200" b="1" baseline="30000" dirty="0">
                <a:solidFill>
                  <a:srgbClr val="000000"/>
                </a:solidFill>
                <a:latin typeface="&amp;quot"/>
              </a:rPr>
              <a:t>5 </a:t>
            </a:r>
            <a:r>
              <a:rPr lang="en-US" sz="3200" dirty="0">
                <a:solidFill>
                  <a:srgbClr val="000000"/>
                </a:solidFill>
                <a:latin typeface="&amp;quot"/>
              </a:rPr>
              <a:t>Hypocrite! First remove the plank from your own eye, and then you will see clearly to remove the speck from your brother’s eye.</a:t>
            </a:r>
            <a:endParaRPr lang="en-US" sz="3200" dirty="0"/>
          </a:p>
        </p:txBody>
      </p:sp>
    </p:spTree>
    <p:extLst>
      <p:ext uri="{BB962C8B-B14F-4D97-AF65-F5344CB8AC3E}">
        <p14:creationId xmlns:p14="http://schemas.microsoft.com/office/powerpoint/2010/main" val="3398423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4F8F82-3620-4E9E-AA1E-A4999802ED5F}"/>
              </a:ext>
            </a:extLst>
          </p:cNvPr>
          <p:cNvSpPr/>
          <p:nvPr/>
        </p:nvSpPr>
        <p:spPr>
          <a:xfrm>
            <a:off x="152400" y="714466"/>
            <a:ext cx="8839200" cy="1569660"/>
          </a:xfrm>
          <a:prstGeom prst="rect">
            <a:avLst/>
          </a:prstGeom>
        </p:spPr>
        <p:txBody>
          <a:bodyPr wrap="square">
            <a:spAutoFit/>
          </a:bodyPr>
          <a:lstStyle/>
          <a:p>
            <a:r>
              <a:rPr lang="en-US" sz="3200" b="1" baseline="30000" dirty="0">
                <a:solidFill>
                  <a:srgbClr val="000000"/>
                </a:solidFill>
                <a:latin typeface="&amp;quot"/>
              </a:rPr>
              <a:t>5 </a:t>
            </a:r>
            <a:r>
              <a:rPr lang="en-US" sz="3200" dirty="0">
                <a:solidFill>
                  <a:srgbClr val="000000"/>
                </a:solidFill>
                <a:latin typeface="&amp;quot"/>
              </a:rPr>
              <a:t>Hypocrite! First remove the plank from your own eye, and </a:t>
            </a:r>
            <a:r>
              <a:rPr lang="en-US" sz="3200" b="1" dirty="0">
                <a:solidFill>
                  <a:srgbClr val="000000"/>
                </a:solidFill>
                <a:latin typeface="&amp;quot"/>
              </a:rPr>
              <a:t>then you will see clearly to remove the speck from your brother’s eye</a:t>
            </a:r>
            <a:r>
              <a:rPr lang="en-US" sz="3200" dirty="0">
                <a:solidFill>
                  <a:srgbClr val="000000"/>
                </a:solidFill>
                <a:latin typeface="&amp;quot"/>
              </a:rPr>
              <a:t>.</a:t>
            </a:r>
            <a:endParaRPr lang="en-US" sz="3200" dirty="0"/>
          </a:p>
        </p:txBody>
      </p:sp>
      <p:pic>
        <p:nvPicPr>
          <p:cNvPr id="4" name="Picture 3">
            <a:extLst>
              <a:ext uri="{FF2B5EF4-FFF2-40B4-BE49-F238E27FC236}">
                <a16:creationId xmlns:a16="http://schemas.microsoft.com/office/drawing/2014/main" id="{93BB64BA-8191-4A72-9126-6250DF031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2750" y="3762375"/>
            <a:ext cx="6191250" cy="3095625"/>
          </a:xfrm>
          <a:prstGeom prst="rect">
            <a:avLst/>
          </a:prstGeom>
        </p:spPr>
      </p:pic>
    </p:spTree>
    <p:extLst>
      <p:ext uri="{BB962C8B-B14F-4D97-AF65-F5344CB8AC3E}">
        <p14:creationId xmlns:p14="http://schemas.microsoft.com/office/powerpoint/2010/main" val="156098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5E614D-3581-43D0-963C-54A83E2E1CCE}"/>
              </a:ext>
            </a:extLst>
          </p:cNvPr>
          <p:cNvSpPr/>
          <p:nvPr/>
        </p:nvSpPr>
        <p:spPr>
          <a:xfrm>
            <a:off x="165652" y="112140"/>
            <a:ext cx="8812696" cy="1569660"/>
          </a:xfrm>
          <a:prstGeom prst="rect">
            <a:avLst/>
          </a:prstGeom>
        </p:spPr>
        <p:txBody>
          <a:bodyPr wrap="square">
            <a:spAutoFit/>
          </a:bodyPr>
          <a:lstStyle/>
          <a:p>
            <a:r>
              <a:rPr lang="en-US" sz="3200" b="1" baseline="30000" dirty="0">
                <a:solidFill>
                  <a:srgbClr val="000000"/>
                </a:solidFill>
                <a:latin typeface="&amp;quot"/>
              </a:rPr>
              <a:t>6 </a:t>
            </a:r>
            <a:r>
              <a:rPr lang="en-US" sz="3200" dirty="0">
                <a:solidFill>
                  <a:srgbClr val="000000"/>
                </a:solidFill>
                <a:latin typeface="&amp;quot"/>
              </a:rPr>
              <a:t>“Do not give what is holy to the dogs; nor cast your pearls before swine, lest they trample them under their feet, and turn and tear you in pieces.</a:t>
            </a:r>
            <a:endParaRPr lang="en-US" sz="3200" dirty="0"/>
          </a:p>
        </p:txBody>
      </p:sp>
      <p:pic>
        <p:nvPicPr>
          <p:cNvPr id="4" name="Picture 3" descr="A close up of an animal&#10;&#10;Description automatically generated">
            <a:extLst>
              <a:ext uri="{FF2B5EF4-FFF2-40B4-BE49-F238E27FC236}">
                <a16:creationId xmlns:a16="http://schemas.microsoft.com/office/drawing/2014/main" id="{4D80EAD4-8ED4-41FD-8549-221843CA26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681800"/>
            <a:ext cx="7620000" cy="5080000"/>
          </a:xfrm>
          <a:prstGeom prst="rect">
            <a:avLst/>
          </a:prstGeom>
        </p:spPr>
      </p:pic>
    </p:spTree>
    <p:extLst>
      <p:ext uri="{BB962C8B-B14F-4D97-AF65-F5344CB8AC3E}">
        <p14:creationId xmlns:p14="http://schemas.microsoft.com/office/powerpoint/2010/main" val="67591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51CDF0-3FD6-4035-BE71-C23B2D2E2504}"/>
              </a:ext>
            </a:extLst>
          </p:cNvPr>
          <p:cNvSpPr/>
          <p:nvPr/>
        </p:nvSpPr>
        <p:spPr>
          <a:xfrm>
            <a:off x="112643" y="119415"/>
            <a:ext cx="8918713" cy="2062103"/>
          </a:xfrm>
          <a:prstGeom prst="rect">
            <a:avLst/>
          </a:prstGeom>
        </p:spPr>
        <p:txBody>
          <a:bodyPr wrap="square">
            <a:spAutoFit/>
          </a:bodyPr>
          <a:lstStyle/>
          <a:p>
            <a:r>
              <a:rPr lang="en-US" sz="3200" b="1" baseline="30000" dirty="0">
                <a:solidFill>
                  <a:srgbClr val="000000"/>
                </a:solidFill>
                <a:latin typeface="&amp;quot"/>
              </a:rPr>
              <a:t>7 </a:t>
            </a:r>
            <a:r>
              <a:rPr lang="en-US" sz="3200" dirty="0">
                <a:solidFill>
                  <a:srgbClr val="000000"/>
                </a:solidFill>
                <a:latin typeface="&amp;quot"/>
              </a:rPr>
              <a:t>“Ask, and it will be given to you; seek, and you will find; knock, and it will be opened to you. </a:t>
            </a:r>
            <a:r>
              <a:rPr lang="en-US" sz="3200" b="1" baseline="30000" dirty="0">
                <a:solidFill>
                  <a:srgbClr val="000000"/>
                </a:solidFill>
                <a:latin typeface="&amp;quot"/>
              </a:rPr>
              <a:t>8 </a:t>
            </a:r>
            <a:r>
              <a:rPr lang="en-US" sz="3200" dirty="0">
                <a:solidFill>
                  <a:srgbClr val="000000"/>
                </a:solidFill>
                <a:latin typeface="&amp;quot"/>
              </a:rPr>
              <a:t>For everyone who asks receives, and he who seeks finds, and to him who knocks it will be opened.</a:t>
            </a:r>
            <a:endParaRPr lang="en-US" sz="3200" dirty="0"/>
          </a:p>
        </p:txBody>
      </p:sp>
      <p:sp>
        <p:nvSpPr>
          <p:cNvPr id="4" name="Rectangle 3">
            <a:extLst>
              <a:ext uri="{FF2B5EF4-FFF2-40B4-BE49-F238E27FC236}">
                <a16:creationId xmlns:a16="http://schemas.microsoft.com/office/drawing/2014/main" id="{1B8717E1-1A68-4C6D-B91A-00D3321395E9}"/>
              </a:ext>
            </a:extLst>
          </p:cNvPr>
          <p:cNvSpPr/>
          <p:nvPr/>
        </p:nvSpPr>
        <p:spPr>
          <a:xfrm>
            <a:off x="56320" y="3197666"/>
            <a:ext cx="9031357"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baseline="30000" dirty="0">
                <a:solidFill>
                  <a:schemeClr val="bg1"/>
                </a:solidFill>
              </a:rPr>
              <a:t> </a:t>
            </a:r>
            <a:r>
              <a:rPr lang="en-US" sz="3200" dirty="0">
                <a:solidFill>
                  <a:schemeClr val="bg1"/>
                </a:solidFill>
              </a:rPr>
              <a:t>And whatever we ask we receive from Him, because we keep His commandments and do those things that are pleasing in His sight.</a:t>
            </a:r>
          </a:p>
          <a:p>
            <a:r>
              <a:rPr lang="en-US" sz="3200" dirty="0">
                <a:solidFill>
                  <a:schemeClr val="bg1"/>
                </a:solidFill>
              </a:rPr>
              <a:t>														</a:t>
            </a:r>
            <a:r>
              <a:rPr lang="en-US" sz="3200" i="1" dirty="0">
                <a:solidFill>
                  <a:schemeClr val="bg1"/>
                </a:solidFill>
              </a:rPr>
              <a:t>1 John 3:22</a:t>
            </a:r>
          </a:p>
        </p:txBody>
      </p:sp>
    </p:spTree>
    <p:extLst>
      <p:ext uri="{BB962C8B-B14F-4D97-AF65-F5344CB8AC3E}">
        <p14:creationId xmlns:p14="http://schemas.microsoft.com/office/powerpoint/2010/main" val="1524539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51CDF0-3FD6-4035-BE71-C23B2D2E2504}"/>
              </a:ext>
            </a:extLst>
          </p:cNvPr>
          <p:cNvSpPr/>
          <p:nvPr/>
        </p:nvSpPr>
        <p:spPr>
          <a:xfrm>
            <a:off x="112643" y="119415"/>
            <a:ext cx="8918713" cy="2062103"/>
          </a:xfrm>
          <a:prstGeom prst="rect">
            <a:avLst/>
          </a:prstGeom>
        </p:spPr>
        <p:txBody>
          <a:bodyPr wrap="square">
            <a:spAutoFit/>
          </a:bodyPr>
          <a:lstStyle/>
          <a:p>
            <a:r>
              <a:rPr lang="en-US" sz="3200" b="1" baseline="30000" dirty="0">
                <a:solidFill>
                  <a:srgbClr val="000000"/>
                </a:solidFill>
                <a:latin typeface="&amp;quot"/>
              </a:rPr>
              <a:t>7 </a:t>
            </a:r>
            <a:r>
              <a:rPr lang="en-US" sz="3200" dirty="0">
                <a:solidFill>
                  <a:srgbClr val="000000"/>
                </a:solidFill>
                <a:latin typeface="&amp;quot"/>
              </a:rPr>
              <a:t>“Ask, and it will be given to you; seek, and you will find; knock, and it will be opened to you. </a:t>
            </a:r>
            <a:r>
              <a:rPr lang="en-US" sz="3200" b="1" baseline="30000" dirty="0">
                <a:solidFill>
                  <a:srgbClr val="000000"/>
                </a:solidFill>
                <a:latin typeface="&amp;quot"/>
              </a:rPr>
              <a:t>8 </a:t>
            </a:r>
            <a:r>
              <a:rPr lang="en-US" sz="3200" dirty="0">
                <a:solidFill>
                  <a:srgbClr val="000000"/>
                </a:solidFill>
                <a:latin typeface="&amp;quot"/>
              </a:rPr>
              <a:t>For everyone who asks receives, and he who seeks finds, and to him who knocks it will be opened.</a:t>
            </a:r>
            <a:endParaRPr lang="en-US" sz="3200" dirty="0"/>
          </a:p>
        </p:txBody>
      </p:sp>
      <p:sp>
        <p:nvSpPr>
          <p:cNvPr id="5" name="Rectangle 4">
            <a:extLst>
              <a:ext uri="{FF2B5EF4-FFF2-40B4-BE49-F238E27FC236}">
                <a16:creationId xmlns:a16="http://schemas.microsoft.com/office/drawing/2014/main" id="{945F9448-D8E4-4AE7-8126-9D3E12031C77}"/>
              </a:ext>
            </a:extLst>
          </p:cNvPr>
          <p:cNvSpPr/>
          <p:nvPr/>
        </p:nvSpPr>
        <p:spPr>
          <a:xfrm>
            <a:off x="56320" y="2856855"/>
            <a:ext cx="9031357" cy="304698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baseline="30000" dirty="0">
                <a:solidFill>
                  <a:schemeClr val="bg1"/>
                </a:solidFill>
              </a:rPr>
              <a:t> </a:t>
            </a:r>
            <a:r>
              <a:rPr lang="en-US" sz="3200" dirty="0"/>
              <a:t>Now this is the confidence that we have in Him, that if we ask anything according to His will, He hears us. And if we know that He hears us, whatever we ask, we know that we have the petitions that we have asked of Him.</a:t>
            </a:r>
            <a:r>
              <a:rPr lang="en-US" sz="3200" dirty="0">
                <a:solidFill>
                  <a:schemeClr val="bg1"/>
                </a:solidFill>
              </a:rPr>
              <a:t>														</a:t>
            </a:r>
          </a:p>
          <a:p>
            <a:r>
              <a:rPr lang="en-US" sz="3200" i="1" dirty="0">
                <a:solidFill>
                  <a:schemeClr val="bg1"/>
                </a:solidFill>
              </a:rPr>
              <a:t>														1 John 5:14-15</a:t>
            </a:r>
          </a:p>
        </p:txBody>
      </p:sp>
    </p:spTree>
    <p:extLst>
      <p:ext uri="{BB962C8B-B14F-4D97-AF65-F5344CB8AC3E}">
        <p14:creationId xmlns:p14="http://schemas.microsoft.com/office/powerpoint/2010/main" val="1500236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51CDF0-3FD6-4035-BE71-C23B2D2E2504}"/>
              </a:ext>
            </a:extLst>
          </p:cNvPr>
          <p:cNvSpPr/>
          <p:nvPr/>
        </p:nvSpPr>
        <p:spPr>
          <a:xfrm>
            <a:off x="112643" y="119415"/>
            <a:ext cx="8918713" cy="2062103"/>
          </a:xfrm>
          <a:prstGeom prst="rect">
            <a:avLst/>
          </a:prstGeom>
        </p:spPr>
        <p:txBody>
          <a:bodyPr wrap="square">
            <a:spAutoFit/>
          </a:bodyPr>
          <a:lstStyle/>
          <a:p>
            <a:r>
              <a:rPr lang="en-US" sz="3200" b="1" baseline="30000" dirty="0">
                <a:solidFill>
                  <a:srgbClr val="000000"/>
                </a:solidFill>
                <a:latin typeface="&amp;quot"/>
              </a:rPr>
              <a:t>7 </a:t>
            </a:r>
            <a:r>
              <a:rPr lang="en-US" sz="3200" dirty="0">
                <a:solidFill>
                  <a:srgbClr val="000000"/>
                </a:solidFill>
                <a:latin typeface="&amp;quot"/>
              </a:rPr>
              <a:t>“Ask, and it will be given to you; seek, and you will find; knock, and it will be opened to you. </a:t>
            </a:r>
            <a:r>
              <a:rPr lang="en-US" sz="3200" b="1" baseline="30000" dirty="0">
                <a:solidFill>
                  <a:srgbClr val="000000"/>
                </a:solidFill>
                <a:latin typeface="&amp;quot"/>
              </a:rPr>
              <a:t>8 </a:t>
            </a:r>
            <a:r>
              <a:rPr lang="en-US" sz="3200" dirty="0">
                <a:solidFill>
                  <a:srgbClr val="000000"/>
                </a:solidFill>
                <a:latin typeface="&amp;quot"/>
              </a:rPr>
              <a:t>For everyone who asks receives, and he who seeks finds, and to him who knocks it will be opened.</a:t>
            </a:r>
            <a:endParaRPr lang="en-US" sz="3200" dirty="0"/>
          </a:p>
        </p:txBody>
      </p:sp>
      <p:sp>
        <p:nvSpPr>
          <p:cNvPr id="5" name="Rectangle 4">
            <a:extLst>
              <a:ext uri="{FF2B5EF4-FFF2-40B4-BE49-F238E27FC236}">
                <a16:creationId xmlns:a16="http://schemas.microsoft.com/office/drawing/2014/main" id="{945F9448-D8E4-4AE7-8126-9D3E12031C77}"/>
              </a:ext>
            </a:extLst>
          </p:cNvPr>
          <p:cNvSpPr/>
          <p:nvPr/>
        </p:nvSpPr>
        <p:spPr>
          <a:xfrm>
            <a:off x="56320" y="2856855"/>
            <a:ext cx="9031357" cy="304698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If any of you lacks wisdom, let him ask of God, who gives to all liberally and without reproach, and it will be given to him. </a:t>
            </a:r>
            <a:r>
              <a:rPr lang="en-US" sz="3200" b="1" baseline="30000" dirty="0"/>
              <a:t> </a:t>
            </a:r>
            <a:r>
              <a:rPr lang="en-US" sz="3200" dirty="0"/>
              <a:t>But let him ask in faith, with no doubting, for he who doubts is like a wave of the sea driven and tossed by the wind. </a:t>
            </a:r>
          </a:p>
          <a:p>
            <a:r>
              <a:rPr lang="en-US" sz="3200" dirty="0"/>
              <a:t>														James 1:5-6</a:t>
            </a:r>
            <a:endParaRPr lang="en-US" sz="3200" i="1" dirty="0">
              <a:solidFill>
                <a:schemeClr val="bg1"/>
              </a:solidFill>
            </a:endParaRPr>
          </a:p>
        </p:txBody>
      </p:sp>
    </p:spTree>
    <p:extLst>
      <p:ext uri="{BB962C8B-B14F-4D97-AF65-F5344CB8AC3E}">
        <p14:creationId xmlns:p14="http://schemas.microsoft.com/office/powerpoint/2010/main" val="3887583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F3B255-DB23-496D-B884-076D426F79DF}"/>
              </a:ext>
            </a:extLst>
          </p:cNvPr>
          <p:cNvSpPr txBox="1"/>
          <p:nvPr/>
        </p:nvSpPr>
        <p:spPr>
          <a:xfrm>
            <a:off x="0" y="0"/>
            <a:ext cx="6559826" cy="584775"/>
          </a:xfrm>
          <a:prstGeom prst="rect">
            <a:avLst/>
          </a:prstGeom>
          <a:noFill/>
        </p:spPr>
        <p:txBody>
          <a:bodyPr wrap="square" rtlCol="0">
            <a:spAutoFit/>
          </a:bodyPr>
          <a:lstStyle/>
          <a:p>
            <a:r>
              <a:rPr lang="en-US" sz="3200" b="1" dirty="0"/>
              <a:t>9 statements of blessedness </a:t>
            </a:r>
          </a:p>
        </p:txBody>
      </p:sp>
      <p:sp>
        <p:nvSpPr>
          <p:cNvPr id="3" name="Arrow: Down 2">
            <a:extLst>
              <a:ext uri="{FF2B5EF4-FFF2-40B4-BE49-F238E27FC236}">
                <a16:creationId xmlns:a16="http://schemas.microsoft.com/office/drawing/2014/main" id="{37D07D69-2728-4645-9881-77D8D1EF9C36}"/>
              </a:ext>
            </a:extLst>
          </p:cNvPr>
          <p:cNvSpPr/>
          <p:nvPr/>
        </p:nvSpPr>
        <p:spPr>
          <a:xfrm rot="20069036">
            <a:off x="2067340" y="569844"/>
            <a:ext cx="993913" cy="173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1F1C150-A635-47E8-8A1E-379AD213B2D7}"/>
              </a:ext>
            </a:extLst>
          </p:cNvPr>
          <p:cNvSpPr txBox="1"/>
          <p:nvPr/>
        </p:nvSpPr>
        <p:spPr>
          <a:xfrm>
            <a:off x="974034" y="2142900"/>
            <a:ext cx="6559826" cy="584775"/>
          </a:xfrm>
          <a:prstGeom prst="rect">
            <a:avLst/>
          </a:prstGeom>
          <a:noFill/>
        </p:spPr>
        <p:txBody>
          <a:bodyPr wrap="square" rtlCol="0">
            <a:spAutoFit/>
          </a:bodyPr>
          <a:lstStyle/>
          <a:p>
            <a:r>
              <a:rPr lang="en-US" sz="3200" b="1" dirty="0"/>
              <a:t>6 areas of greater righteousness</a:t>
            </a:r>
          </a:p>
        </p:txBody>
      </p:sp>
      <p:sp>
        <p:nvSpPr>
          <p:cNvPr id="5" name="Arrow: Down 4">
            <a:extLst>
              <a:ext uri="{FF2B5EF4-FFF2-40B4-BE49-F238E27FC236}">
                <a16:creationId xmlns:a16="http://schemas.microsoft.com/office/drawing/2014/main" id="{5C2A123B-C941-4B6D-945E-37A584B0D466}"/>
              </a:ext>
            </a:extLst>
          </p:cNvPr>
          <p:cNvSpPr/>
          <p:nvPr/>
        </p:nvSpPr>
        <p:spPr>
          <a:xfrm rot="20069036">
            <a:off x="3028123" y="2749826"/>
            <a:ext cx="993913" cy="173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1316695-24A7-4332-B903-8DB3A2D93D0B}"/>
              </a:ext>
            </a:extLst>
          </p:cNvPr>
          <p:cNvSpPr txBox="1"/>
          <p:nvPr/>
        </p:nvSpPr>
        <p:spPr>
          <a:xfrm>
            <a:off x="1741900" y="4325558"/>
            <a:ext cx="6559826" cy="584775"/>
          </a:xfrm>
          <a:prstGeom prst="rect">
            <a:avLst/>
          </a:prstGeom>
          <a:noFill/>
        </p:spPr>
        <p:txBody>
          <a:bodyPr wrap="square" rtlCol="0">
            <a:spAutoFit/>
          </a:bodyPr>
          <a:lstStyle/>
          <a:p>
            <a:r>
              <a:rPr lang="en-US" sz="3200" b="1" dirty="0"/>
              <a:t>3 areas of quiet righteousness </a:t>
            </a:r>
          </a:p>
        </p:txBody>
      </p:sp>
    </p:spTree>
    <p:extLst>
      <p:ext uri="{BB962C8B-B14F-4D97-AF65-F5344CB8AC3E}">
        <p14:creationId xmlns:p14="http://schemas.microsoft.com/office/powerpoint/2010/main" val="244934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769513-4A41-4817-89CE-3A184AD19428}"/>
              </a:ext>
            </a:extLst>
          </p:cNvPr>
          <p:cNvSpPr/>
          <p:nvPr/>
        </p:nvSpPr>
        <p:spPr>
          <a:xfrm>
            <a:off x="0" y="0"/>
            <a:ext cx="9051235" cy="3046988"/>
          </a:xfrm>
          <a:prstGeom prst="rect">
            <a:avLst/>
          </a:prstGeom>
        </p:spPr>
        <p:txBody>
          <a:bodyPr wrap="square">
            <a:spAutoFit/>
          </a:bodyPr>
          <a:lstStyle/>
          <a:p>
            <a:r>
              <a:rPr lang="en-US" sz="3200" b="1" baseline="30000" dirty="0">
                <a:solidFill>
                  <a:srgbClr val="000000"/>
                </a:solidFill>
                <a:latin typeface="&amp;quot"/>
              </a:rPr>
              <a:t>9 </a:t>
            </a:r>
            <a:r>
              <a:rPr lang="en-US" sz="3200" dirty="0">
                <a:solidFill>
                  <a:srgbClr val="000000"/>
                </a:solidFill>
                <a:latin typeface="&amp;quot"/>
              </a:rPr>
              <a:t>Or what man is there among you who, if his son asks for bread, will give him a stone? </a:t>
            </a:r>
            <a:r>
              <a:rPr lang="en-US" sz="3200" b="1" baseline="30000" dirty="0">
                <a:solidFill>
                  <a:srgbClr val="000000"/>
                </a:solidFill>
                <a:latin typeface="&amp;quot"/>
              </a:rPr>
              <a:t>10 </a:t>
            </a:r>
            <a:r>
              <a:rPr lang="en-US" sz="3200" dirty="0">
                <a:solidFill>
                  <a:srgbClr val="000000"/>
                </a:solidFill>
                <a:latin typeface="&amp;quot"/>
              </a:rPr>
              <a:t>Or if he asks for a fish, will he give him a serpent? </a:t>
            </a:r>
            <a:r>
              <a:rPr lang="en-US" sz="3200" b="1" baseline="30000" dirty="0">
                <a:solidFill>
                  <a:srgbClr val="000000"/>
                </a:solidFill>
                <a:latin typeface="&amp;quot"/>
              </a:rPr>
              <a:t>11 </a:t>
            </a:r>
            <a:r>
              <a:rPr lang="en-US" sz="3200" dirty="0">
                <a:solidFill>
                  <a:srgbClr val="000000"/>
                </a:solidFill>
                <a:latin typeface="&amp;quot"/>
              </a:rPr>
              <a:t>If you then, being evil, know how to give good gifts to your children, how much more will your Father who is in heaven give good things to those who ask Him!</a:t>
            </a:r>
            <a:endParaRPr lang="en-US" sz="3200" dirty="0"/>
          </a:p>
        </p:txBody>
      </p:sp>
      <p:pic>
        <p:nvPicPr>
          <p:cNvPr id="4" name="Picture 3" descr="A pile of food&#10;&#10;Description automatically generated">
            <a:extLst>
              <a:ext uri="{FF2B5EF4-FFF2-40B4-BE49-F238E27FC236}">
                <a16:creationId xmlns:a16="http://schemas.microsoft.com/office/drawing/2014/main" id="{D7F5C536-BFED-4125-8DF0-B9888E6E2A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565" y="3148495"/>
            <a:ext cx="4996070" cy="3205026"/>
          </a:xfrm>
          <a:prstGeom prst="rect">
            <a:avLst/>
          </a:prstGeom>
        </p:spPr>
      </p:pic>
    </p:spTree>
    <p:extLst>
      <p:ext uri="{BB962C8B-B14F-4D97-AF65-F5344CB8AC3E}">
        <p14:creationId xmlns:p14="http://schemas.microsoft.com/office/powerpoint/2010/main" val="241668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769513-4A41-4817-89CE-3A184AD19428}"/>
              </a:ext>
            </a:extLst>
          </p:cNvPr>
          <p:cNvSpPr/>
          <p:nvPr/>
        </p:nvSpPr>
        <p:spPr>
          <a:xfrm>
            <a:off x="0" y="0"/>
            <a:ext cx="9051235" cy="3046988"/>
          </a:xfrm>
          <a:prstGeom prst="rect">
            <a:avLst/>
          </a:prstGeom>
        </p:spPr>
        <p:txBody>
          <a:bodyPr wrap="square">
            <a:spAutoFit/>
          </a:bodyPr>
          <a:lstStyle/>
          <a:p>
            <a:r>
              <a:rPr lang="en-US" sz="3200" b="1" baseline="30000" dirty="0">
                <a:solidFill>
                  <a:srgbClr val="000000"/>
                </a:solidFill>
                <a:latin typeface="&amp;quot"/>
              </a:rPr>
              <a:t>9 </a:t>
            </a:r>
            <a:r>
              <a:rPr lang="en-US" sz="3200" dirty="0">
                <a:solidFill>
                  <a:srgbClr val="000000"/>
                </a:solidFill>
                <a:latin typeface="&amp;quot"/>
              </a:rPr>
              <a:t>Or what man is there among you who, if his son asks for bread, will give him a stone? </a:t>
            </a:r>
            <a:r>
              <a:rPr lang="en-US" sz="3200" b="1" baseline="30000" dirty="0">
                <a:solidFill>
                  <a:srgbClr val="000000"/>
                </a:solidFill>
                <a:latin typeface="&amp;quot"/>
              </a:rPr>
              <a:t>10 </a:t>
            </a:r>
            <a:r>
              <a:rPr lang="en-US" sz="3200" dirty="0">
                <a:solidFill>
                  <a:srgbClr val="000000"/>
                </a:solidFill>
                <a:latin typeface="&amp;quot"/>
              </a:rPr>
              <a:t>Or if he asks for a fish, will he give him a serpent? </a:t>
            </a:r>
            <a:r>
              <a:rPr lang="en-US" sz="3200" b="1" baseline="30000" dirty="0">
                <a:solidFill>
                  <a:srgbClr val="000000"/>
                </a:solidFill>
                <a:latin typeface="&amp;quot"/>
              </a:rPr>
              <a:t>11 </a:t>
            </a:r>
            <a:r>
              <a:rPr lang="en-US" sz="3200" dirty="0">
                <a:solidFill>
                  <a:srgbClr val="000000"/>
                </a:solidFill>
                <a:latin typeface="&amp;quot"/>
              </a:rPr>
              <a:t>If you then, being evil, know how to give good gifts to your children, how much more will your Father who is in heaven give good things to those who ask Him!</a:t>
            </a:r>
            <a:endParaRPr lang="en-US" sz="3200" dirty="0"/>
          </a:p>
        </p:txBody>
      </p:sp>
      <p:pic>
        <p:nvPicPr>
          <p:cNvPr id="5" name="Picture 4" descr="A picture containing outdoor, ground, animal, road&#10;&#10;Description automatically generated">
            <a:extLst>
              <a:ext uri="{FF2B5EF4-FFF2-40B4-BE49-F238E27FC236}">
                <a16:creationId xmlns:a16="http://schemas.microsoft.com/office/drawing/2014/main" id="{B12BEB42-EBC8-4D3C-A1A2-EFFE5374DD0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89426" y="3046988"/>
            <a:ext cx="4965148" cy="3723861"/>
          </a:xfrm>
          <a:prstGeom prst="rect">
            <a:avLst/>
          </a:prstGeom>
        </p:spPr>
      </p:pic>
    </p:spTree>
    <p:extLst>
      <p:ext uri="{BB962C8B-B14F-4D97-AF65-F5344CB8AC3E}">
        <p14:creationId xmlns:p14="http://schemas.microsoft.com/office/powerpoint/2010/main" val="237640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769513-4A41-4817-89CE-3A184AD19428}"/>
              </a:ext>
            </a:extLst>
          </p:cNvPr>
          <p:cNvSpPr/>
          <p:nvPr/>
        </p:nvSpPr>
        <p:spPr>
          <a:xfrm>
            <a:off x="0" y="0"/>
            <a:ext cx="9051235" cy="3046988"/>
          </a:xfrm>
          <a:prstGeom prst="rect">
            <a:avLst/>
          </a:prstGeom>
        </p:spPr>
        <p:txBody>
          <a:bodyPr wrap="square">
            <a:spAutoFit/>
          </a:bodyPr>
          <a:lstStyle/>
          <a:p>
            <a:r>
              <a:rPr lang="en-US" sz="3200" b="1" baseline="30000" dirty="0">
                <a:solidFill>
                  <a:srgbClr val="000000"/>
                </a:solidFill>
                <a:latin typeface="&amp;quot"/>
              </a:rPr>
              <a:t>9 </a:t>
            </a:r>
            <a:r>
              <a:rPr lang="en-US" sz="3200" dirty="0">
                <a:solidFill>
                  <a:srgbClr val="000000"/>
                </a:solidFill>
                <a:latin typeface="&amp;quot"/>
              </a:rPr>
              <a:t>Or what man is there among you who, if his son asks for bread, will give him a stone? </a:t>
            </a:r>
            <a:r>
              <a:rPr lang="en-US" sz="3200" b="1" baseline="30000" dirty="0">
                <a:solidFill>
                  <a:srgbClr val="000000"/>
                </a:solidFill>
                <a:latin typeface="&amp;quot"/>
              </a:rPr>
              <a:t>10 </a:t>
            </a:r>
            <a:r>
              <a:rPr lang="en-US" sz="3200" dirty="0">
                <a:solidFill>
                  <a:srgbClr val="000000"/>
                </a:solidFill>
                <a:latin typeface="&amp;quot"/>
              </a:rPr>
              <a:t>Or if he asks for a fish, will he give him a serpent? </a:t>
            </a:r>
            <a:r>
              <a:rPr lang="en-US" sz="3200" b="1" baseline="30000" dirty="0">
                <a:solidFill>
                  <a:srgbClr val="000000"/>
                </a:solidFill>
                <a:latin typeface="&amp;quot"/>
              </a:rPr>
              <a:t>11 </a:t>
            </a:r>
            <a:r>
              <a:rPr lang="en-US" sz="3200" dirty="0">
                <a:solidFill>
                  <a:srgbClr val="000000"/>
                </a:solidFill>
                <a:latin typeface="&amp;quot"/>
              </a:rPr>
              <a:t>If you then, being evil, know how to give good gifts to your children, how much more will your Father who is in heaven give good things to those who ask Him!</a:t>
            </a:r>
            <a:endParaRPr lang="en-US" sz="3200" dirty="0"/>
          </a:p>
        </p:txBody>
      </p:sp>
      <p:sp>
        <p:nvSpPr>
          <p:cNvPr id="3" name="Rectangle 2">
            <a:extLst>
              <a:ext uri="{FF2B5EF4-FFF2-40B4-BE49-F238E27FC236}">
                <a16:creationId xmlns:a16="http://schemas.microsoft.com/office/drawing/2014/main" id="{01A928DA-D99D-4906-A6B2-B26A862A232A}"/>
              </a:ext>
            </a:extLst>
          </p:cNvPr>
          <p:cNvSpPr/>
          <p:nvPr/>
        </p:nvSpPr>
        <p:spPr>
          <a:xfrm>
            <a:off x="139147" y="3429000"/>
            <a:ext cx="8772939"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latin typeface="&amp;quot"/>
              </a:rPr>
              <a:t>If you then, being evil, know how to give</a:t>
            </a:r>
            <a:r>
              <a:rPr lang="en-US" sz="3200" dirty="0">
                <a:solidFill>
                  <a:schemeClr val="bg1"/>
                </a:solidFill>
                <a:latin typeface="Helvetica Neue"/>
              </a:rPr>
              <a:t> </a:t>
            </a:r>
            <a:r>
              <a:rPr lang="en-US" sz="3200" dirty="0">
                <a:solidFill>
                  <a:schemeClr val="bg1"/>
                </a:solidFill>
                <a:latin typeface="&amp;quot"/>
              </a:rPr>
              <a:t>good gifts to your children, how much more will your heavenly Father give the Holy Spirit to those who ask Him!”</a:t>
            </a:r>
          </a:p>
          <a:p>
            <a:r>
              <a:rPr lang="en-US" sz="3200" dirty="0">
                <a:solidFill>
                  <a:schemeClr val="bg1"/>
                </a:solidFill>
                <a:latin typeface="&amp;quot"/>
              </a:rPr>
              <a:t>													</a:t>
            </a:r>
            <a:r>
              <a:rPr lang="en-US" sz="3200" i="1" dirty="0">
                <a:solidFill>
                  <a:schemeClr val="bg1"/>
                </a:solidFill>
                <a:latin typeface="&amp;quot"/>
              </a:rPr>
              <a:t>Luke 11:13</a:t>
            </a:r>
            <a:endParaRPr lang="en-US" sz="3200" i="1" dirty="0">
              <a:solidFill>
                <a:schemeClr val="bg1"/>
              </a:solidFill>
            </a:endParaRPr>
          </a:p>
        </p:txBody>
      </p:sp>
    </p:spTree>
    <p:extLst>
      <p:ext uri="{BB962C8B-B14F-4D97-AF65-F5344CB8AC3E}">
        <p14:creationId xmlns:p14="http://schemas.microsoft.com/office/powerpoint/2010/main" val="274569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22DAA5-8B05-4137-B000-E131D45507AD}"/>
              </a:ext>
            </a:extLst>
          </p:cNvPr>
          <p:cNvSpPr/>
          <p:nvPr/>
        </p:nvSpPr>
        <p:spPr>
          <a:xfrm>
            <a:off x="0" y="0"/>
            <a:ext cx="9144000" cy="1077218"/>
          </a:xfrm>
          <a:prstGeom prst="rect">
            <a:avLst/>
          </a:prstGeom>
        </p:spPr>
        <p:txBody>
          <a:bodyPr wrap="square">
            <a:spAutoFit/>
          </a:bodyPr>
          <a:lstStyle/>
          <a:p>
            <a:r>
              <a:rPr lang="en-US" sz="3200" b="1" baseline="30000" dirty="0"/>
              <a:t>12 </a:t>
            </a:r>
            <a:r>
              <a:rPr lang="en-US" sz="3200" dirty="0"/>
              <a:t>Therefore, whatever you want men to do to you, do also to them, for this is the Law and the Prophets.</a:t>
            </a:r>
          </a:p>
        </p:txBody>
      </p:sp>
    </p:spTree>
    <p:extLst>
      <p:ext uri="{BB962C8B-B14F-4D97-AF65-F5344CB8AC3E}">
        <p14:creationId xmlns:p14="http://schemas.microsoft.com/office/powerpoint/2010/main" val="210699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22DAA5-8B05-4137-B000-E131D45507AD}"/>
              </a:ext>
            </a:extLst>
          </p:cNvPr>
          <p:cNvSpPr/>
          <p:nvPr/>
        </p:nvSpPr>
        <p:spPr>
          <a:xfrm>
            <a:off x="0" y="0"/>
            <a:ext cx="9144000" cy="1077218"/>
          </a:xfrm>
          <a:prstGeom prst="rect">
            <a:avLst/>
          </a:prstGeom>
        </p:spPr>
        <p:txBody>
          <a:bodyPr wrap="square">
            <a:spAutoFit/>
          </a:bodyPr>
          <a:lstStyle/>
          <a:p>
            <a:r>
              <a:rPr lang="en-US" sz="3200" b="1" baseline="30000" dirty="0"/>
              <a:t>12 </a:t>
            </a:r>
            <a:r>
              <a:rPr lang="en-US" sz="3200" dirty="0"/>
              <a:t>Therefore, whatever you want men to do to you, do also to them, for this is the Law and the Prophets.</a:t>
            </a:r>
          </a:p>
        </p:txBody>
      </p:sp>
      <p:sp>
        <p:nvSpPr>
          <p:cNvPr id="3" name="Rectangle 2">
            <a:extLst>
              <a:ext uri="{FF2B5EF4-FFF2-40B4-BE49-F238E27FC236}">
                <a16:creationId xmlns:a16="http://schemas.microsoft.com/office/drawing/2014/main" id="{A5E877B0-ED3A-4987-A092-CFD6007D3BC7}"/>
              </a:ext>
            </a:extLst>
          </p:cNvPr>
          <p:cNvSpPr/>
          <p:nvPr/>
        </p:nvSpPr>
        <p:spPr>
          <a:xfrm>
            <a:off x="102262" y="1415534"/>
            <a:ext cx="9041738" cy="1569660"/>
          </a:xfrm>
          <a:prstGeom prst="rect">
            <a:avLst/>
          </a:prstGeom>
        </p:spPr>
        <p:txBody>
          <a:bodyPr wrap="square">
            <a:spAutoFit/>
          </a:bodyPr>
          <a:lstStyle/>
          <a:p>
            <a:r>
              <a:rPr lang="en-US" sz="3200" b="1" baseline="30000" dirty="0"/>
              <a:t>2 </a:t>
            </a:r>
            <a:r>
              <a:rPr lang="en-US" sz="3200" dirty="0"/>
              <a:t>For with what judgment you judge, you will be judged; and with the </a:t>
            </a:r>
            <a:r>
              <a:rPr lang="en-US" sz="3200" b="1" dirty="0"/>
              <a:t>measure</a:t>
            </a:r>
            <a:r>
              <a:rPr lang="en-US" sz="3200" dirty="0"/>
              <a:t> you use, it will be </a:t>
            </a:r>
            <a:r>
              <a:rPr lang="en-US" sz="3200" b="1" dirty="0"/>
              <a:t>measured</a:t>
            </a:r>
            <a:r>
              <a:rPr lang="en-US" sz="3200" dirty="0"/>
              <a:t> back to you.</a:t>
            </a:r>
          </a:p>
        </p:txBody>
      </p:sp>
      <p:pic>
        <p:nvPicPr>
          <p:cNvPr id="4" name="Picture 2" descr="Image result for wooden ruler">
            <a:extLst>
              <a:ext uri="{FF2B5EF4-FFF2-40B4-BE49-F238E27FC236}">
                <a16:creationId xmlns:a16="http://schemas.microsoft.com/office/drawing/2014/main" id="{75F3D930-F340-400D-A6FD-8069B27239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1" y="2686016"/>
            <a:ext cx="4041912" cy="4041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37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8F4DA3-7840-4B99-B101-E6C4DECC7B42}"/>
              </a:ext>
            </a:extLst>
          </p:cNvPr>
          <p:cNvSpPr txBox="1"/>
          <p:nvPr/>
        </p:nvSpPr>
        <p:spPr>
          <a:xfrm>
            <a:off x="0" y="0"/>
            <a:ext cx="9144000" cy="1077218"/>
          </a:xfrm>
          <a:prstGeom prst="rect">
            <a:avLst/>
          </a:prstGeom>
          <a:noFill/>
        </p:spPr>
        <p:txBody>
          <a:bodyPr wrap="square" rtlCol="0">
            <a:spAutoFit/>
          </a:bodyPr>
          <a:lstStyle/>
          <a:p>
            <a:r>
              <a:rPr lang="en-US" sz="3200" dirty="0"/>
              <a:t>Do not store up for yourselves treasures on earth… </a:t>
            </a:r>
            <a:r>
              <a:rPr lang="en-US" sz="3200" i="1" dirty="0"/>
              <a:t>6:19</a:t>
            </a:r>
          </a:p>
        </p:txBody>
      </p:sp>
      <p:sp>
        <p:nvSpPr>
          <p:cNvPr id="3" name="TextBox 2">
            <a:extLst>
              <a:ext uri="{FF2B5EF4-FFF2-40B4-BE49-F238E27FC236}">
                <a16:creationId xmlns:a16="http://schemas.microsoft.com/office/drawing/2014/main" id="{1C15998D-83D8-476F-AC5B-BDC4231BCC50}"/>
              </a:ext>
            </a:extLst>
          </p:cNvPr>
          <p:cNvSpPr txBox="1"/>
          <p:nvPr/>
        </p:nvSpPr>
        <p:spPr>
          <a:xfrm>
            <a:off x="0" y="1437861"/>
            <a:ext cx="9144000" cy="1077218"/>
          </a:xfrm>
          <a:prstGeom prst="rect">
            <a:avLst/>
          </a:prstGeom>
          <a:noFill/>
        </p:spPr>
        <p:txBody>
          <a:bodyPr wrap="square" rtlCol="0">
            <a:spAutoFit/>
          </a:bodyPr>
          <a:lstStyle/>
          <a:p>
            <a:r>
              <a:rPr lang="en-US" sz="3200" dirty="0"/>
              <a:t>…do not be worried… </a:t>
            </a:r>
          </a:p>
          <a:p>
            <a:r>
              <a:rPr lang="en-US" sz="3200" i="1" dirty="0"/>
              <a:t>6:25</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082DA733-DFAA-428A-8EF6-D1FBC03C9A6D}"/>
                  </a:ext>
                </a:extLst>
              </p14:cNvPr>
              <p14:cNvContentPartPr/>
              <p14:nvPr/>
            </p14:nvContentPartPr>
            <p14:xfrm>
              <a:off x="171000" y="70200"/>
              <a:ext cx="8701200" cy="2531160"/>
            </p14:xfrm>
          </p:contentPart>
        </mc:Choice>
        <mc:Fallback xmlns="">
          <p:pic>
            <p:nvPicPr>
              <p:cNvPr id="6" name="Ink 5">
                <a:extLst>
                  <a:ext uri="{FF2B5EF4-FFF2-40B4-BE49-F238E27FC236}">
                    <a16:creationId xmlns:a16="http://schemas.microsoft.com/office/drawing/2014/main" id="{082DA733-DFAA-428A-8EF6-D1FBC03C9A6D}"/>
                  </a:ext>
                </a:extLst>
              </p:cNvPr>
              <p:cNvPicPr/>
              <p:nvPr/>
            </p:nvPicPr>
            <p:blipFill>
              <a:blip r:embed="rId3"/>
              <a:stretch>
                <a:fillRect/>
              </a:stretch>
            </p:blipFill>
            <p:spPr>
              <a:xfrm>
                <a:off x="161640" y="60840"/>
                <a:ext cx="8719920" cy="2549880"/>
              </a:xfrm>
              <a:prstGeom prst="rect">
                <a:avLst/>
              </a:prstGeom>
            </p:spPr>
          </p:pic>
        </mc:Fallback>
      </mc:AlternateContent>
      <p:sp>
        <p:nvSpPr>
          <p:cNvPr id="7" name="TextBox 6">
            <a:extLst>
              <a:ext uri="{FF2B5EF4-FFF2-40B4-BE49-F238E27FC236}">
                <a16:creationId xmlns:a16="http://schemas.microsoft.com/office/drawing/2014/main" id="{BEEADF70-D729-4529-B194-2ADC1E8C2960}"/>
              </a:ext>
            </a:extLst>
          </p:cNvPr>
          <p:cNvSpPr txBox="1"/>
          <p:nvPr/>
        </p:nvSpPr>
        <p:spPr>
          <a:xfrm>
            <a:off x="4108174" y="2086785"/>
            <a:ext cx="4532243" cy="584775"/>
          </a:xfrm>
          <a:prstGeom prst="rect">
            <a:avLst/>
          </a:prstGeom>
          <a:noFill/>
        </p:spPr>
        <p:txBody>
          <a:bodyPr wrap="square" rtlCol="0">
            <a:spAutoFit/>
          </a:bodyPr>
          <a:lstStyle/>
          <a:p>
            <a:r>
              <a:rPr lang="en-US" sz="3200" b="1" dirty="0">
                <a:solidFill>
                  <a:srgbClr val="FF0000"/>
                </a:solidFill>
              </a:rPr>
              <a:t>Disciples and Possessions</a:t>
            </a:r>
          </a:p>
        </p:txBody>
      </p:sp>
    </p:spTree>
    <p:extLst>
      <p:ext uri="{BB962C8B-B14F-4D97-AF65-F5344CB8AC3E}">
        <p14:creationId xmlns:p14="http://schemas.microsoft.com/office/powerpoint/2010/main" val="347032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C5FD90-3F24-4EDD-A870-87D161A275DE}"/>
              </a:ext>
            </a:extLst>
          </p:cNvPr>
          <p:cNvSpPr/>
          <p:nvPr/>
        </p:nvSpPr>
        <p:spPr>
          <a:xfrm>
            <a:off x="0" y="571286"/>
            <a:ext cx="9144000" cy="5016758"/>
          </a:xfrm>
          <a:prstGeom prst="rect">
            <a:avLst/>
          </a:prstGeom>
        </p:spPr>
        <p:txBody>
          <a:bodyPr wrap="square">
            <a:spAutoFit/>
          </a:bodyPr>
          <a:lstStyle/>
          <a:p>
            <a:r>
              <a:rPr lang="en-US" sz="3200" b="1" baseline="30000" dirty="0"/>
              <a:t>7 </a:t>
            </a:r>
            <a:r>
              <a:rPr lang="en-US" sz="3200" dirty="0"/>
              <a:t>Hypocrites! Well did Isaiah prophesy about you, saying:</a:t>
            </a:r>
          </a:p>
          <a:p>
            <a:endParaRPr lang="en-US" sz="3200" dirty="0"/>
          </a:p>
          <a:p>
            <a:r>
              <a:rPr lang="en-US" sz="3200" b="1" baseline="30000" dirty="0"/>
              <a:t>8 </a:t>
            </a:r>
            <a:r>
              <a:rPr lang="en-US" sz="3200" dirty="0"/>
              <a:t>‘These people draw near to Me with their mouth,</a:t>
            </a:r>
            <a:br>
              <a:rPr lang="en-US" sz="3200" dirty="0"/>
            </a:br>
            <a:r>
              <a:rPr lang="en-US" sz="3200" dirty="0"/>
              <a:t>And honor Me with their lips,</a:t>
            </a:r>
            <a:br>
              <a:rPr lang="en-US" sz="3200" dirty="0"/>
            </a:br>
            <a:r>
              <a:rPr lang="en-US" sz="3200" dirty="0"/>
              <a:t>But their heart is far from Me.</a:t>
            </a:r>
            <a:br>
              <a:rPr lang="en-US" sz="3200" dirty="0"/>
            </a:br>
            <a:r>
              <a:rPr lang="en-US" sz="3200" b="1" baseline="30000" dirty="0"/>
              <a:t>9 </a:t>
            </a:r>
            <a:r>
              <a:rPr lang="en-US" sz="3200" dirty="0"/>
              <a:t>And in vain they worship Me,</a:t>
            </a:r>
            <a:br>
              <a:rPr lang="en-US" sz="3200" dirty="0"/>
            </a:br>
            <a:r>
              <a:rPr lang="en-US" sz="3200" b="1" dirty="0">
                <a:solidFill>
                  <a:srgbClr val="FF0000"/>
                </a:solidFill>
              </a:rPr>
              <a:t>Teaching as doctrines the commandments of men</a:t>
            </a:r>
            <a:r>
              <a:rPr lang="en-US" sz="3200" dirty="0"/>
              <a:t>.’ ”</a:t>
            </a:r>
          </a:p>
          <a:p>
            <a:endParaRPr lang="en-US" sz="3200" dirty="0"/>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Matthew 15:7-9</a:t>
            </a:r>
          </a:p>
        </p:txBody>
      </p:sp>
    </p:spTree>
    <p:extLst>
      <p:ext uri="{BB962C8B-B14F-4D97-AF65-F5344CB8AC3E}">
        <p14:creationId xmlns:p14="http://schemas.microsoft.com/office/powerpoint/2010/main" val="118705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C5FD90-3F24-4EDD-A870-87D161A275DE}"/>
              </a:ext>
            </a:extLst>
          </p:cNvPr>
          <p:cNvSpPr/>
          <p:nvPr/>
        </p:nvSpPr>
        <p:spPr>
          <a:xfrm>
            <a:off x="145774" y="2351782"/>
            <a:ext cx="9144000" cy="1077218"/>
          </a:xfrm>
          <a:prstGeom prst="rect">
            <a:avLst/>
          </a:prstGeom>
        </p:spPr>
        <p:txBody>
          <a:bodyPr wrap="square">
            <a:spAutoFit/>
          </a:bodyPr>
          <a:lstStyle/>
          <a:p>
            <a:r>
              <a:rPr lang="en-US" sz="3200" dirty="0"/>
              <a:t>But all their works they do to be seen by men. …</a:t>
            </a:r>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Matthew 23:5</a:t>
            </a:r>
          </a:p>
        </p:txBody>
      </p:sp>
    </p:spTree>
    <p:extLst>
      <p:ext uri="{BB962C8B-B14F-4D97-AF65-F5344CB8AC3E}">
        <p14:creationId xmlns:p14="http://schemas.microsoft.com/office/powerpoint/2010/main" val="307832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C5FD90-3F24-4EDD-A870-87D161A275DE}"/>
              </a:ext>
            </a:extLst>
          </p:cNvPr>
          <p:cNvSpPr/>
          <p:nvPr/>
        </p:nvSpPr>
        <p:spPr>
          <a:xfrm>
            <a:off x="0" y="2179504"/>
            <a:ext cx="9144000" cy="2062103"/>
          </a:xfrm>
          <a:prstGeom prst="rect">
            <a:avLst/>
          </a:prstGeom>
        </p:spPr>
        <p:txBody>
          <a:bodyPr wrap="square">
            <a:spAutoFit/>
          </a:bodyPr>
          <a:lstStyle/>
          <a:p>
            <a:r>
              <a:rPr lang="en-US" sz="3200" dirty="0"/>
              <a:t>Woe to you, scribes and Pharisees, hypocrites! For you cleanse the outside of the cup and dish, but inside they are full of extortion and self-indulgence. </a:t>
            </a:r>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Matthew 23:25</a:t>
            </a:r>
          </a:p>
        </p:txBody>
      </p:sp>
    </p:spTree>
    <p:extLst>
      <p:ext uri="{BB962C8B-B14F-4D97-AF65-F5344CB8AC3E}">
        <p14:creationId xmlns:p14="http://schemas.microsoft.com/office/powerpoint/2010/main" val="37545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text on a white surface&#10;&#10;Description automatically generated">
            <a:extLst>
              <a:ext uri="{FF2B5EF4-FFF2-40B4-BE49-F238E27FC236}">
                <a16:creationId xmlns:a16="http://schemas.microsoft.com/office/drawing/2014/main" id="{9C43ECB0-4294-4EDB-9F9E-F5B8254C8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1165" y="0"/>
            <a:ext cx="4421670" cy="6858000"/>
          </a:xfrm>
          <a:prstGeom prst="rect">
            <a:avLst/>
          </a:prstGeom>
        </p:spPr>
      </p:pic>
    </p:spTree>
    <p:extLst>
      <p:ext uri="{BB962C8B-B14F-4D97-AF65-F5344CB8AC3E}">
        <p14:creationId xmlns:p14="http://schemas.microsoft.com/office/powerpoint/2010/main" val="73253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E7D4C4-A877-4C3B-B38A-CAFC060F4010}"/>
              </a:ext>
            </a:extLst>
          </p:cNvPr>
          <p:cNvSpPr txBox="1"/>
          <p:nvPr/>
        </p:nvSpPr>
        <p:spPr>
          <a:xfrm>
            <a:off x="0" y="2505670"/>
            <a:ext cx="9144000" cy="923330"/>
          </a:xfrm>
          <a:prstGeom prst="rect">
            <a:avLst/>
          </a:prstGeom>
          <a:noFill/>
        </p:spPr>
        <p:txBody>
          <a:bodyPr wrap="square" rtlCol="0">
            <a:spAutoFit/>
          </a:bodyPr>
          <a:lstStyle/>
          <a:p>
            <a:pPr algn="ctr"/>
            <a:r>
              <a:rPr lang="en-US" sz="5400" b="1" dirty="0"/>
              <a:t>Disciples and Discernment</a:t>
            </a:r>
          </a:p>
        </p:txBody>
      </p:sp>
    </p:spTree>
    <p:extLst>
      <p:ext uri="{BB962C8B-B14F-4D97-AF65-F5344CB8AC3E}">
        <p14:creationId xmlns:p14="http://schemas.microsoft.com/office/powerpoint/2010/main" val="34047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680781-5FB6-4DEA-BC16-F1D40C334E44}"/>
              </a:ext>
            </a:extLst>
          </p:cNvPr>
          <p:cNvSpPr/>
          <p:nvPr/>
        </p:nvSpPr>
        <p:spPr>
          <a:xfrm>
            <a:off x="102262" y="130073"/>
            <a:ext cx="6318396" cy="584775"/>
          </a:xfrm>
          <a:prstGeom prst="rect">
            <a:avLst/>
          </a:prstGeom>
        </p:spPr>
        <p:txBody>
          <a:bodyPr wrap="none">
            <a:spAutoFit/>
          </a:bodyPr>
          <a:lstStyle/>
          <a:p>
            <a:r>
              <a:rPr lang="en-US" sz="3200" b="1" baseline="30000" dirty="0"/>
              <a:t>1 </a:t>
            </a:r>
            <a:r>
              <a:rPr lang="en-US" sz="3200" dirty="0">
                <a:solidFill>
                  <a:srgbClr val="000000"/>
                </a:solidFill>
                <a:latin typeface="&amp;quot"/>
              </a:rPr>
              <a:t>Judge not, that you be not judged.</a:t>
            </a:r>
            <a:endParaRPr lang="en-US" sz="3200" dirty="0"/>
          </a:p>
        </p:txBody>
      </p:sp>
      <p:pic>
        <p:nvPicPr>
          <p:cNvPr id="4" name="Picture 3" descr="A picture containing LEGO, toy&#10;&#10;Description automatically generated">
            <a:extLst>
              <a:ext uri="{FF2B5EF4-FFF2-40B4-BE49-F238E27FC236}">
                <a16:creationId xmlns:a16="http://schemas.microsoft.com/office/drawing/2014/main" id="{796004F6-D793-4C2B-A7DF-92619A736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3844" y="1961114"/>
            <a:ext cx="4423120" cy="4423120"/>
          </a:xfrm>
          <a:prstGeom prst="rect">
            <a:avLst/>
          </a:prstGeom>
        </p:spPr>
      </p:pic>
    </p:spTree>
    <p:extLst>
      <p:ext uri="{BB962C8B-B14F-4D97-AF65-F5344CB8AC3E}">
        <p14:creationId xmlns:p14="http://schemas.microsoft.com/office/powerpoint/2010/main" val="2294439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165</Words>
  <Application>Microsoft Office PowerPoint</Application>
  <PresentationFormat>On-screen Show (4:3)</PresentationFormat>
  <Paragraphs>43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10</cp:revision>
  <dcterms:created xsi:type="dcterms:W3CDTF">2019-05-29T15:38:12Z</dcterms:created>
  <dcterms:modified xsi:type="dcterms:W3CDTF">2019-06-07T17:12:40Z</dcterms:modified>
</cp:coreProperties>
</file>