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7" r:id="rId3"/>
    <p:sldId id="259" r:id="rId4"/>
    <p:sldId id="343" r:id="rId5"/>
    <p:sldId id="345" r:id="rId6"/>
    <p:sldId id="360" r:id="rId7"/>
    <p:sldId id="364" r:id="rId8"/>
    <p:sldId id="363" r:id="rId9"/>
    <p:sldId id="365" r:id="rId10"/>
    <p:sldId id="361" r:id="rId11"/>
    <p:sldId id="362" r:id="rId12"/>
    <p:sldId id="367" r:id="rId13"/>
    <p:sldId id="368" r:id="rId14"/>
    <p:sldId id="369" r:id="rId15"/>
    <p:sldId id="371" r:id="rId16"/>
    <p:sldId id="370" r:id="rId17"/>
    <p:sldId id="372" r:id="rId18"/>
    <p:sldId id="374" r:id="rId19"/>
    <p:sldId id="373" r:id="rId20"/>
    <p:sldId id="375" r:id="rId21"/>
    <p:sldId id="378" r:id="rId22"/>
    <p:sldId id="380" r:id="rId23"/>
    <p:sldId id="379" r:id="rId24"/>
    <p:sldId id="381" r:id="rId25"/>
    <p:sldId id="382" r:id="rId26"/>
    <p:sldId id="377" r:id="rId27"/>
    <p:sldId id="383" r:id="rId28"/>
    <p:sldId id="3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98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02T14:24:39.015"/>
    </inkml:context>
    <inkml:brush xml:id="br0">
      <inkml:brushProperty name="width" value="0.08819" units="cm"/>
      <inkml:brushProperty name="height" value="0.35278" units="cm"/>
      <inkml:brushProperty name="color" value="#FF0000"/>
      <inkml:brushProperty name="tip" value="rectangle"/>
      <inkml:brushProperty name="rasterOp" value="maskPen"/>
    </inkml:brush>
  </inkml:definitions>
  <inkml:trace contextRef="#ctx0" brushRef="#br0">5547 4005 0,'0'0'0,"0"0"16,0 0-16,0 0 0,0 0 15,0 0-15,0 0 16,0 0-16,0 0 15,0 0-15,0 0 16,0 0-16,0 0 0,0 0 16,0 0-16,0 0 15,-190 0-15,157-37 16,-9 33-16,1-6 16,8 10-16,-17-4 15,9 4-15,0 0 0,-1 0 16,-7 0-16,-1 0 15,0 0-15,1-5 16,-18 0-16,18 5 16,7-9-16,-7 9 0,-9 0 15,0-5-15,17 5 16,-1 0-16,-7 0 16,7 0-16,-16-4 15,17-1-15,0 5 16,-17-5-16,8 1 0,0-6 15,1 10-15,-1-4 16,0 4-16,-8 0 16,1 0-16,15 0 15,1 0-15,-9 0 0,0 0 16,1 0-16,-9 0 16,0 0-16,17 0 15,-9 42-15,-8-38 16,17 6-16,-25-6 0,24 1 15,1 4-15,-1-4 16,-7-1-16,-1 1 16,9 0-16,-17-1 15,0 6-15,8-10 16,9 4-16,0 6 0,-9-6 16,8 6-16,-15-1 15,15-4-15,1 4 16,-1-4-16,-7 4 15,7-4-15,9-1 16,-8 1-16,0 9 0,-1-5 16,-7 10-16,7-5 15,1-5-15,-1 5 16,-15 0-16,23-5 16,1-4-16,9 4 0,-10 0 15,1-4-15,0 9 16,-16 0-16,7 5 15,1-1-15,-9 1 16,9 4-16,8-4 0,0-1 16,0-4-16,-1 10 15,1-11-15,9 6 16,-10-5-16,1 9 16,0 1-16,-8-1 0,16-5 15,0 1-15,-8 0 16,17-1-16,-9 1 15,8 4-15,-8 0 16,9-9-16,-1 10 16,1-10-16,-1 4 0,9-4 15,-9 5-15,1-5 16,8 4-16,-9 1 16,9 4-16,-9 0 15,9 15-15,0-6 16,-1 1-16,1-1 0,8 1 15,-8-5-15,8 4 16,0-4-16,-8 9 16,8-4-16,0 4 15,0 5-15,0-9 0,0-1 16,0 1-16,0-1 16,0 6-16,0 3 15,0 15-15,0-5 16,0 1-16,0-10 0,0-5 15,0 0-15,0 0 16,0 0-16,0 1 16,0-1-16,0-9 15,74 0-15,-66 4 16,1-4-16,-1 0 0,8-5 16,-7 10-16,7 4 15,1 5-15,-1-5 16,1 5-16,-1-5 15,-7-4-15,7 4 0,1 0 16,-1-4-16,1-5 16,-1 0-16,1 4 15,8 15-15,-9-15 16,1 5-16,8-4 16,-9-5-16,9 0 0,0 0 15,-9 0-15,9 0 16,0 4-16,0 1 15,0-1-15,8 6 16,0-6-16,0-4 0,-8 0 16,0-5-16,8 0 15,-17-4-15,26 4 16,-9 1-16,0-11 16,-8 6-16,16-5 0,-16 0 15,8 0-15,8 5 16,9-1-16,-9-4 15,1-5-15,-1 10 16,9 0-16,-9-5 16,9 4-16,8-4 0,-9-9 15,1 9-15,8-5 16,-8-4-16,7-1 16,10 1-16,-18 0 15,9-1-15,8 1 16,-8 0-16,0 9 0,8-5 15,9 5-15,8 0 16,-9-5-16,1 5 16,-1-5-16,9 1 15,8 4-15,-25-5 0,8 0 16,1 5-16,8-9 16,-9 4-16,1-4 15,16-1-15,-9 1 16,-7 4-16,16 1 0,-25-1 15,0-4-15,17-1 16,-17 6-16,17-6 16,0 1-16,-1-5 15,1 0-15,0 0 16,16 0-16,-24 0 0,-9 0 16,8 0-16,9 0 15,0 0-15,-17 0 16,9 0-16,-1 0 0,0 0 15,26 0-15,-34 0 16,25 0-16,0 0 16,-8 0-16,-9-37 15,1 27-15,16 6 16,-25-6-16,0 1 16,33-9-16,-24 8 0,-1 1 15,-16 4-15,0 5 16,0 0-16,0 0 15,0 0-15,-8 0 16,7 0-16,10 0 0,-1 0 16,-8 0-16,8 0 15,-16 0-15,8 0 16,-17 0-16,9 0 16,-1 0-16,1 0 15,-1 0-15,-7 0 0,-1 0 16,1 0-16,15 0 15,1 0-15,-8 0 16,0 0-16,-1 0 0,1 0 16,8 0-16,0 0 15,0-4-15,8-6 16,0-4-16,0-9 16,9 9-16,-17 0 15,0 5-15,16-5 16,-16 5-16,0-1 0,0 1 15,25-5-15,-25 0 16,-9 0-16,9 5 16,-8 0-16,8-1 0,-9-4 15,18 0-15,-18 0 16,9 5-16,0 0 16,0-5-16,0 9 15,-9-9-15,1 10 16,-8-6-16,7 1 0,9-5 15,-8 0-15,-9 0 16,25-9-16,-16 4 16,-9 1-16,9-6 15,-9 1-15,9-5 0,-9 5 16,17-28-16,-16 18 16,16-13-16,-17 8 15,0-3-15,1-11 16,-1-3-16,-8-1 0,0 0 15,9-9 1,-9-19-16,-17 24 0,1 4 16,-1 9-16,1 1 15,-1-19-15,1 13 16,0-8-16,-1 9 0,1-5 16,-9-9-16,-8 0 15,8 0-15,0 4 16,-8 5-16,0 0 15,0-9-15,0 10 0,9-1 16,-9 14-16,0-5 16,0 10-16,0-5 15,0-4-15,0-5 16,0 4-16,0 0 0,0 6 16,0-11-16,0-8 15,0 9-15,-75 9 16,67 9-16,-9-9 15,9 5-15,-8 5 16,-1 4-16,1-5 0,-9 1 16,0-10-16,-17-19 15,1 19-15,8 1 16,0 8-16,-8 0 16,-9-4-16,-8 5 15,0-6-15,8 6 0,-7 4 16,-10 0-16,18 5 15,-1 4-15,-16-4 16,-9 0-16,9 9 16,0 0-16,0 0 0,0 5 15,-17-5-15,8 4 16,1 1-16,8 0 16,0 4-16,-34-4 15,34-1-15,-8 1 0,-1 4 16,1 1-16,-1 4 15,-24 0-15,33 0 16,-34 0-16,18 0 16,-1 0-16,-8 0 0,8 37 15,9-28-15,-17 1 16,24-1-16,-48 0 16,57-4-16,-9 4 15,-7 0-15,-9-4 16,17 0-16,8-1 0,-16 6 15,8-6-15,-42 1 16,25 4-16,17 1 16,0-1-16,0-4 15,-1 4-15,10-4 16,-1-1-16,-9-4 0,-7 5 16,8-5-16,-17 0 15,25 0-15,0 5 16,-16-1-16,24 10 15,-16-5-15,8-4 0,0 4 16,-16 1-16,7-10 16,-7 9-16,16 0 15,0-4-15,8-5 16,-8 5-16,9-5 0,7 0 16,-7 0-16,-1 0 15,1 0-15,-18 0 16,26-42-16,-17 37 15,8 0-15,9 5 16,-9-4-16,9 4 0,-9 0 16,9-5-16,8-4 15,0 4-15,8-4 16,0 4-16,0-4 16,0 0-16,9 4 0,8 0 15,-9 1-15,9 4 16,0 0-16,8 0 47</inkml:trace>
</inkml:ink>
</file>

<file path=ppt/ink/ink2.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02T14:25:13.962"/>
    </inkml:context>
    <inkml:brush xml:id="br0">
      <inkml:brushProperty name="width" value="0.08819" units="cm"/>
      <inkml:brushProperty name="height" value="0.35278" units="cm"/>
      <inkml:brushProperty name="color" value="#0070C0"/>
      <inkml:brushProperty name="tip" value="rectangle"/>
      <inkml:brushProperty name="rasterOp" value="maskPen"/>
    </inkml:brush>
  </inkml:definitions>
  <inkml:trace contextRef="#ctx0" brushRef="#br0">2089 9820 0,'0'0'0,"0"0"0,0 0 15,0 0-15,0 0 16,0 0-16,0 0 16,0 0-16,0 0 15,0 0-15,0 0 0,0 0 16,0 0-16,0 0 15,0 0-15,0 0 16,0 0-16,0 0 16,0 0-16,165 0 0,-132 0 15,0 0-15,0 0 16,9 0-16,-9 0 16,0 0-16,8 0 15,-8 0-15,-8 0 16,8 0-16,-8 0 0,0 0 15,8 0-15,-8 0 16,0 0-16,8 0 16,-8 0-16,-1 0 0,1 0 15,8 0-15,0 0 16,1 0-16,-10 0 16,9 0-16,-8 0 15,8 0-15,-8 0 16,8 0-16,-8 0 15,8 0-15,-8 0 0,8 0 16,-8 0-16,0 0 16,8 0-16,-17 0 15,9 0-15,-8 0 0,-1 0 16,1 0-16,8 38 16,-9-29-16,1-9 15,-1 0-15,1 0 16,-1 0-16,1 5 0,8-5 15,8 0-15,-8 0 16,0 0-16,-1 0 16,1 4-16,-8-4 15,8 0-15,-1 5 16,-7-5-16,8 0 0,0 5 16,-1-5-16,1 0 15,0 4-15,0-4 16,8 5-16,-8-1 15,0 1-15,-1-5 0,1 5 16,8-5-16,-8 4 16,0 1-16,0-5 15,8 0-15,-8 0 16,0 0-16,8 0 16,-8 0-16,8 0 0,-9 0 15,1 0-15,8 0 16,-8 0-16,0 0 15,8 0-15,-8 0 16,0 0-16,0 0 0,-1 0 16,1 0-16,0 0 15,-8 0-15,-1 0 16,1 0-16,-1 0 16,1 0-16,-1 0 0,1 0 31,-1 0-31,9 0 15,-16 5-15,7-5 16,1 4-16,-1-4 16,1 5-16,-1-5 0,1 0 0,-1 0 15,1 0-15,-1 0 16,1 0-16,0 0 16,-9 0-16,8 0 15,-7 0-15,7 0 16,1 0-16,-9 0 0,0 0 15,9 0-15,-9 0 16,9 0-16,-1 0 16,-7 0-16,7 0 15,-8 0-15,9 0 0,-9 0 16,9 0-16,-9 0 16,9 0-16,-1 0 15,-8 0-15,1 0 16,7 0-16,-8 0 15,1 0-15,-1 0 0,9 0 16,-9 0-16,0 0 16,0 0-16,1 0 15,-1 0-15,0 0 16,0 0-16,1 0 0,7 0 16,-7 0-16,-1 0 15,0 0-15,0 0 16,1 0-16,7 0 15,-8 0-15,1 0 0,7 0 16,1 0-16,-9 0 16,9 0-16,-1 0 15,1 0-15,-1 0 16,-7 0-16,7 0 16,-8 0-16,1 0 0,7 0 15,1 0-15,-9 0 16,0 0-16,9 0 15,-9 0-15,0 0 16,1 0-16,-1 0 0,9 0 16,-9 0-16,0 0 15,0 0-15,1 0 16,-1 0-16,0 0 16,0 0-16,1 0 15,-1 0-15,0 0 0,1 0 16,-1 0-16,-8 0 15,8 0-15,0 0 16,-8 0-16,9 0 16,-9 0-16,8 0 0,-8 0 15,8 0-15,0 0 16,-8 0-16,9 0 16,-9 0-16,8 0 15,0 0-15,-8 0 0,9 0 16,-1-37-16,-8 32 15,8 5-15,0 0 16,1-4-16,-9 4 16,8 0-16,0 0 15,0 0-15,-8 0 0,9-5 16,-1 5-16,-8 0 16,8 0-16,-8 0 15,9 0-15,-9 0 16,8-5-16,-8 5 0,8 0 15,-8 0-15,8 0 16,-8 0-16,9 0 16,-9 0-16,0 0 15,8 0-15,-8 0 0,8-4 16,-8 4-16,9 0 16,-9 0-16,8 0 15,-8 0-15,0 0 16,8 0-16,-8 0 15,8 0-15,1 0 0,-9 0 16,8 0-16,0 0 16,-8 0-16,8 0 15,1 0-15,-1 0 16,9 0-16,-9 0 16,8 0-16,-7 0 0,7 0 15,1 0-15,-1 0 16,1 0-16,-9 0 15,9 0-15,-1 0 16,1 0-16,-1 0 0,1 0 16,8 0-16,-9 0 15,9 0-15,-8 0 16,16 0-16,-9-5 16,1 5-16,8 0 0,-8 0 15,0 0 1,0 0-16,0 0 15,-9 0-15,9 0 16,0 0-16,0 0 0,0 0 16,8 0-16,0-5 15,0 1-15,-8 4 16,8-5-16,-8 5 0,8-5 16,-8 1-16,8 4 15,-9-5-15,10 5 16,-1-5-16,8 5 15,0 0-15,-16 0 0,0 0 16,8 0-16,0 0 16,-8 0-16,0 0 15,8 0-15,-8 0 16,16 0-16,1 0 16,-9 0-16,0 0 0,0-4 15,0 4-15,-8 0 16,8-5-16,0 5 15,0 0-15,17 0 16,-9 0-16,-8 0 16,0 0-16,0 0 0,9-5 15,-9 5-15,0 0 16,25 0-16,-9 0 16,-7-4-16,-1 4 15,1 0-15,-1-5 0,0 5 16,1-5-16,24 5 15,-25 0-15,1 0 16,-1 0-16,0 0 16,1 0-16,24 0 0,-8 0 15,-9 0-15,9 0 16,-8 0-16,0 0 16,-9 0-16,42 0 15,-42-4-15,9 4 0,8-5 16,-17 5-16,25 0 15,1 0-15,-18-5 16,-7 5-16,7-4 16,1 4-16,-1 0 15,18 0-15,-18 0 0,-7 0 16,7 0-16,1 0 16,-9 0-16,1 0 15,7 0-15,1 0 16,0 0-16,-9-5 0,0 5 15,1-4-15,-9 4 16,8 0-16,17-5 16,-25 5-16,0 0 15,0-5-15,1 5 16,-10 0-16,1 0 0,0 0 16,0 0-16,0 0 15,-1-4-15,1 4 16,0 0-16,0 0 15,0 0-15,-9 0 0,9 0 16,-8 0-16,-1 0 16,1 0-16,8 0 15,-9 0-15,-8-5 16,17 5-16,-16 0 16,7 0-16,1 0 0,-1-5 15,1 5-15,-9-4 16,9 4-16,-1 0 15,9-5-15,-9 0 16,9 5-16,-8-4 0,-1 4 16,9-5-16,-8 5 15,-1-5-15,9 5 16,-8-4-16,-9 4 16,9-5-16,-9 5 0,8 0 15,-7-5-15,-1 5 16,0-4-16,0 4 15,1 0-15,-1 0 16,0 0-16,-8-5 16,9 5-16,-1 0 0,0 0 15,0 0-15,-8-5 16,9 5-16,-9 0 16,8 0-16,-8 0 15,8 0-15,-8 0 0,0 0 16,8 0-16,-8 0 15,0 0-15,0-4 16,9 4-16,-9 0 16,0 0-16,0 0 15,8 0-15,-8-5 0,8 5 16,1-5-16,-9 5 62</inkml:trace>
</inkml:ink>
</file>

<file path=ppt/ink/ink3.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02T14:25:25.057"/>
    </inkml:context>
    <inkml:brush xml:id="br0">
      <inkml:brushProperty name="width" value="0.08819" units="cm"/>
      <inkml:brushProperty name="height" value="0.35278" units="cm"/>
      <inkml:brushProperty name="color" value="#0070C0"/>
      <inkml:brushProperty name="tip" value="rectangle"/>
      <inkml:brushProperty name="rasterOp" value="maskPen"/>
    </inkml:brush>
  </inkml:definitions>
  <inkml:trace contextRef="#ctx0" brushRef="#br0">5630 9779 0,'0'0'0,"0"0"0,0 0 15,0 0-15,0 0 16,0 0-16,0 0 0,0 0 16,0 0-16,0 0 15,0 0-15,0 0 16,0 0-16,0 0 16,0 0-16,0 0 0,0 0 15,0 0-15,0 0 16,0 0-16,0 0 15,0 0-15,0 0 16,0 0-16,0 0 0,0 0 16,0 0-16,0 0 15,0 0-15,0 0 16,0 0-16,0 0 16,0 0-16,0 0 15,0 0-15,0 0 0,0 0 16,0 0-16,0 0 15,0-112-15,0 79 16,0 5-16,0 0 16,0 1-16,0-1 0,0 0 15,0 5-15,0 4 16,0-4-16,0-1 16,0-4-16,0 1 15,0-1-15,0 4 16,0-4-16,0-4 0,0 4 15,0 0-15,0 0 16,0-4-16,0 4 16,0-5-16,0 1 15,0-6-15,0 6 0,0-1 16,0 5-16,0 0 16,0 5-16,0 0 15,0-5-15,0 5 16,0-1-16,0 1 0,0 5 15,0-6-15,0 6 16,0 4-16,0 4 16,0-4-16,0 1 15,0-1-15,0 4 16,0 6-16,0-10 0,0 9 16,0-4-16,0 4 15,0-4-15,0-1 16,0 6-16,0-1 15,0-4-15,0 4 0,0 1 16,0-1-16,0 0 16,0 1-16,0-6 15,0 6-15,0-6 16,0 1-16,0 0 16,0-1-16,66 1 0,-49 0 15,-1 4-15,1 0 16,8 1-16,-1-1 15,1 5-15,8-4 16,9 4-16,-17 0 0,8 0 16,-9 0-16,1 0 15,8-5-15,-8 5 16,0 0-16,0 0 16,-9-5-16,18 5 0,-10 0 15,1 0-15,0 0 16,0 0-16,0 0 15,-1 0-15,-7 0 16,8 0-16,0-4 16,-1 4-16,1 0 0,-8-5 15,8 5-15,-1 0 16,10 0-16,-10 0 16,1 0-16,8 0 15,-16 0-15,8 0 0,-9 0 16,9 0-16,0 0 15,-9 0-15,9 0 16,-8 0-16,8 0 16,-9 0-16,9-5 0,0 5 15,0 0-15,-1 0 16,10 0-16,-18 0 16,9-4-16,0 4 15,0-5-15,8 5 16,-17 0-16,9-5 0,8 5 15,0 0-15,-8-4 16,0 4-16,8 0 16,-8 0-16,8 0 15,-8 0-15,8-5 16,-8 5-16,-1 0 0,1 0 16,8-5-16,1 1 15,-1 4-15,-9-10 16,10 10-16,-1-4 15,0-1-15,0 0 0,-8 5 16,8-4-16,-8 4 16,8-5-16,0 5 15,-8-5-15,8 5 16,-9 0-16,10 0 0,-10 0 16,1-4-1,0 4-15,0 0 16,0 0-16,8 0 0,-8 0 15,-1-5-15,10 5 16,-10 0-16,9-4 16,-8 4-16,0 0 15,0-5-15,8 5 16,-8-5-16,0 5 16,0-4-16,-1-1 0,9 5 15,-16 0-15,8-5 16,0 5-16,-1 0 0,1 0 0,0-4 15,0 4 1,0 0-16,0 0 16,-1 0-16,1-5 15,0 5-15,0 0 16,0-5-16,-1 5 0,1 0 16,0-4-16,0-1 15,0 5-15,0 0 16,-1-5-16,1 5 15,8 0-15,-8-4 0,0-1 16,0 0-16,8 5 16,-8-9-16,0 4 15,-1 5-15,1-4 16,0-1-16,8 5 0,-8 0 16,0-4-16,0 4 15,-9-5-15,9 5 16,0-5-16,-9 1 15,9 4-15,-8 0 16,8 0-16,-1-5 0,-7 5 16,16 0-16,-16 0 15,16 0-15,-9 0 16,1 0-16,-8 0 16,8 0-16,-1 0 0,-7 0 15,8 0-15,-9 0 16,9 0-16,0 0 15,0 0-15,0 0 16,0 0-16,-1 0 0,1 0 16,0 0-16,-8 0 15,7 0-15,9 0 16,-8 0-16,0 0 16,0 37-16,0-37 15,0 5-15,-1-5 0,9 4 16,-16-4-16,8 5 15,0-5-15,0 0 16,-9 0-16,1 5 16,7-5-16,-7 0 15,8 4-15,-9-4 0,9 0 16,-8 0-16,8 0 16,8 0-16,-9 0 15,-7 0-15,16 0 16,-16 0-16,7 0 0,1 0 15,0 0-15,0 0 16,0 0-16,0 0 16,-1 0-16,1 0 15,0 0-15,0-37 0,-9 37 16,9-4-16,-8-1 16,-1 5-16,1 0 15,-1-5-15,1 1 16,0 4-16,-9 0 0,8 0 15,-7-5-15,7 5 16,-8 0-16,1 0 16,-1-5-16,9 5 15,-9 0-15,0 0 16,0 0-16,1-4 0,-1 4 16,-8 0-16,8 0 15,0 0-15,1 0 16,-1 0-16,-8 0 15,8 0-15,1 0 0,-9 0 16,8 0-16,0 0 16,-8 0-16,8 0 15,-8 0-15,9-5 16,-1 5-16,0 0 16,1 0-16,-9 0 0,8 0 15,0 0-15,-8 0 16,8 0-16,1 0 15,-1 0-15,-8 0 16,0 0-16,8 0 0,-8 0 16,8 0-16,-8 0 15,0 0-15,9 0 16,-9 0-16,0 0 16,0 0-16,8 0 0,-8 0 15,0 0-15,0 0 16,0 0-16,8 0 15,-8 0-15,0 0 16,0 0-16,0 0 16,0 0-16,0 0 0,0 0 15,0 0-15,0 0 16,9 0-16,-9 0 16,0 0-16,0 42 15,0-38-15,0 6 16,0-1-16,8-4 0,-8 4 15,0 0-15,0 1 16,0-1-16,0 5 16,0-5-16,0 0 15,0 5-15,0-4 0,0 4 16,0-5-16,0 5 16,0 0-16,0-5 15,0 5-15,0 5 16,0-5-16,0 4 15,0 1-15,0 0 16,0-5-16,0 4 0,0-4 16,0 0-16,0 5 15,0-1-15,0-4 16,0 5-16,0-1 0,0-4 16,-66 5-16,57 4 15,1 1-15,0 3 16,0 1-16,8 0 15,-9-9-15,9-1 0,-8 1 16,8 4 0,-8-9-16,8 5 0,0-5 15,-9 4-15,9-4 16,0 5-16,0 4 16,-8-9-16,8 5 0,0-1 15,0-4-15,-8 5 16,8-5-16,0 5 15,-8-1-15,8 1 16,0-1-16,-9-4 0,9 0 16,0 0-16,-8 0 15,8 0-15,0-4 16,-8 3-16,8-3 16,0-1-16,-9 0 15,9 1-15,0-6 0,-8 6 16,8-1-16,0 0 15,-8 1-15,8-1 16,0 0-16,0 0 16,-8 5-16,8-4 0,-9 4 15,9-5-15,-8 0 16,8 5-16,-8-9 16,8 4-16,0 1 15,-8 3-15,8-3 0,0 4 16,-9-5-16,9 0 15,-8 5-15,8-4 16,-8-1-16,8 0 16,-9 0-16,9 1 15,0-6-15,0 6 0,0-6 16,-8 1-16,8 4 16,0 1-16,0-1 15,0-4-15,0 9 16,0-5-16,0 0 0,0 0 15,0 1-15,0-6 16,0 1-16,0 0 16,0-1-16,0 1 15,0 0-15,0-5 16,0 4-16,0 1 0,0 0 16,0-5-16,0 9 15,0-9-15,0 5 16,0-5-16,0 4 15,0-4-15,0 0 0,0 5 16,0-5-16,0 5 16,0 32-16,0-37 62</inkml:trace>
</inkml:ink>
</file>

<file path=ppt/ink/ink4.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02T14:26:43.820"/>
    </inkml:context>
    <inkml:brush xml:id="br0">
      <inkml:brushProperty name="width" value="0.05292" units="cm"/>
      <inkml:brushProperty name="height" value="0.05292" units="cm"/>
      <inkml:brushProperty name="color" value="#C00000"/>
    </inkml:brush>
  </inkml:definitions>
  <inkml:trace contextRef="#ctx0" brushRef="#br0">13408 4554 0,'0'0'0,"0"0"16,0 0-16,0 0 15,0 0-15,0 0 16,0 0-16,0 0 0,0 0 16,0 0-16,0 0 15,0 0-15,0 0 16,0 0-16,0 0 15,0 0-15,0 0 0,0 0 16,0 0-16,0 0 16,-215 0-16,132 56 15,17-37-15,0 4 16,8 0-16,0 5 0,-8 5 16,8-5-16,0 9 15,8 0-15,17-4 16,0-1-16,8 1 15,8-10-15,1 5 16,8-5-16,8-4 0,0-1 16,0 10-16,0 0 15,0 5-15,107-5 16,-57 9-16,8 0 16,0-4-16,33 13 0,-25-13 15,0-1-15,-16-4 16,8 19-16,-17-5 15,0 23-15,-8-5 16,-8-9-16,-8-9 16,-1-4-16,-16 3 0,0 1 15,0 0-15,0 14 16,0-5-16,-82-4 16,40 4-16,-7 0 15,-1 5-15,0-14 0,-16 4 16,-8 1-16,-1-15 15,-16-8-15,8-10 16,17-1-16,-33-3 16,33-6-16,8 6 0,0-6 15,0 1-15,17-5 16,41 0 31</inkml:trace>
  <inkml:trace contextRef="#ctx0" brushRef="#br0" timeOffset="937.43">14244 5796 0,'0'0'16,"0"0"-16,0 0 0,0 0 15,0 0-15,0 0 16,0 0-16,0 0 15,0 0-15,0 0 16,0 0-16,0 0 16,0 0-16,182 0 0,-125 38 15,10-38-15,-9 0 16,-1 0-16,1 0 16,9-38-16,-26 20 15,0 8-15,-8-3 0,1-6 16,-1-4-16,-9 4 15,1 0-15,-8-4 16,8 0-16,-9 0 16,-8-1-16,1 6 0,-1-5 15,-8 4-15,0-9 16,0 0-16,0 0 16,0 5-16,0 0 15,-91-1-15,50 1 16,8 5-16,-9 4 0,-7 0 15,-1 4-15,9 10 16,-17-4-16,0 4 16,-9 0-16,-7 42 15,16-19-15,-8 5 0,16-5 16,9 10-16,-9 13 16,-8 29-16,9-1 15,7-9-15,17 0 16,-8 24-16,17-34 15,8 6-15,-1 9 0,9 4 16,0 5-16,0-14 16,66-14-16,-32 1 15,23-6-15,18 5 16,-1-13-16,1-6 0,-1-9 16,9 5-16,-8-9 15,7-5-15,9 0 16,-8-5-16,8 14 15,-91-23 32</inkml:trace>
  <inkml:trace contextRef="#ctx0" brushRef="#br0" timeOffset="1640.508">16502 5448 0,'0'0'0,"0"0"16,0 0-16,0 0 15,0 0-15,0 0 0,0 0 16,0 0-16,0 0 16,0 0-16,0 0 15,0 0-15,0 0 16,0 0-16,0 0 0,0 0 15,0 0-15,-182 37 16,141-23-16,0 4 16,-9 20-16,-25 17 15,18 1-15,7-9 16,-8 8-16,17-3 0,-9 17 16,9-17-16,8-6 15,16 1-15,0-10 16,17 9-16,0 1 15,0-1-15,0 10 0,0-9 16,108 4-16,-58-5 16,8-8-16,33-6 15,-17-8-15,9-15 16,-17 0-16,0-4 16,9-5-16,-75 0 46</inkml:trace>
  <inkml:trace contextRef="#ctx0" brushRef="#br0" timeOffset="2249.905">17545 5787 0,'0'0'0,"0"0"0,0 0 15,0 0-15,0 0 0,0 0 16,0 0-16,0 98 16,0-66-16,-75 1 15,51 4-15,-9 0 0,-1 10 16,-7 4-16,16-9 16,0 0-16,9-14 15,8-10-15,-1 1 16,1-10-16,0 1 0,8-1 15,-8-9-15,8 0 16,0 0-16,0 0 16,0-70-16,0 14 15,0-9-15,82-28 16,-40 9-16,7-13 0,1-1 16,-17 37-16,17-4 15,16-18-15,-16 22 16,24 5-16,-24 24 15,24-5-15,-16 9 0,0 0 16,25-5-16,-25 15 16,0 4-16,-17 4 15,0 6-15,42-29 16,-83 33 31</inkml:trace>
  <inkml:trace contextRef="#ctx0" brushRef="#br0" timeOffset="3249.77">18554 6062 0,'0'0'0,"0"0"16,0 0-16,0 0 15,0 0-15,0 0 0,0 0 16,0 0-16,199 55 16,-133-45-16,25-10 15,-16 0-15,7 0 16,1-42-16,-17 23 0,1 5 16,-1-14-16,8 5 15,-8-5-15,-8 10 16,-16-1-16,-17 5 15,8 0-15,-25 5 16,8-1-16,1-4 0,-17 1 16,8-1-16,-8-5 15,0-4-15,0-1 16,0 1-16,0-5 16,-74 0-16,32 0 0,1 10 15,-50-1-15,0 19 16,17 0-16,-17 0 15,24 47-15,1-24 16,-17 10-16,17 4 0,0 5 16,0 13-16,8-8 15,0 9-15,8 4 16,-8 29-16,34-29 16,15 5-16,9-9 15,0 0-15,0 9 0,83-4 16,-33-10-16,49 5 15,25-24-15,42-9 16,-67-23-16,8 0 16,34 0-16,-9 0 0,-40-46 15,48-10-15,-140 56 63</inkml:trace>
  <inkml:trace contextRef="#ctx0" brushRef="#br0" timeOffset="3734.179">21699 3894 0,'0'0'15,"0"0"-15,0 0 16,0 0-16,0 0 15,0 130-15,-91-32 0,49 46 16,-24 5-16,0 9 16,33-65-16,-33 102 15,16-50-15,17-48 16,0 10-16,-17 5 16,0 32-16,9-23 0,16-9 15,-16 18-15,16-46 16,-8 4-16,8 47 15,0-28-15,9-9 16,7-38-16,1-4 0,0-9 16,-17 8-16,25-55 62</inkml:trace>
  <inkml:trace contextRef="#ctx0" brushRef="#br0" timeOffset="4124.774">20449 5261 0,'0'0'16,"0"0"-16,0 0 16,0 0-16,0 0 0,0 0 15,240 0-15,-124 0 16,8 0-16,9 0 0,-26 0 15,42-32-15,-25 9 16,0-1-16,-24 15 16,15-10-16,-24 1 15,-8-5-15,-8 9 16,-9 0-16,-66 14 47</inkml:trace>
  <inkml:trace contextRef="#ctx0" brushRef="#br0" timeOffset="33674.647">21848 6243 0,'0'0'0,"0"0"0,0 0 16,0 0-16,0 0 15,0 0-15,0 0 16,0 0-16,0 0 15,0 0-15,0 0 0,0 0 16,0 0-16,0 116 16,0-88-16,66 5 15,-50 9-15,9 4 0,-8-4 16,16 28-16,0-19 16,0 37-16,-8-9 15,8 1-15,-17-11 16,1 1-16,0 18 15,-1-27-15,-8 4 16,17 10-16,-17 13 0,9-23 16,0 9-16,-9 1 15,-8-10-15,0 33 16,0-38-16,0 5 0,0 0 16,0 42-16,0-46 15,0 4-15,0 9 16,-66-18-16,41 19 15,0-33-15,8-1 16,1 1-16,-1-4 16,-16 13-16,0 0 0,0 5 15,-8 0-15,8-15 16,-1-8-16,1-5 16,-8 4-16,0-4 0,-9 0 15,-24 14-15,-1-5 16,17-13-16,0-1 15,-8-4-15,16-10 16,-8 0-16,1 5 0,-1-9 16,-9-1-16,1 1 15,0-5-15,-8 0 16,16 0-16,-9 0 16,-7 0-16,-25 0 15,8-37-15,-17 32 0,-8 5 16,34 0-16,7 0 15,9 0-15,8 0 16,-8 0-16,8-4 16,16-1-16,1 0 0,8 1 15,8-1-15,0 0 16,9 5-16,-1-4 16,9-1-16,0 5 15,-17-9-15,25 9 47</inkml:trace>
  <inkml:trace contextRef="#ctx0" brushRef="#br0" timeOffset="35009.5">19911 8481 0,'0'0'16,"0"0"-16,0 0 0,0 0 16,0 0-16,0 0 15,0 0-15,0 0 16,0 0-16,0 0 16,0 0-16,0 0 15,0 0-15,0 0 0,0 0 16,-206 69-16,131-41 15,25 0-15,1-5 16,-26 24-16,17-5 16,0 9-16,17-4 0,8-1 15,8-13-15,9-5 16,-1-1-16,1 1 16,7 0-16,1-9 15,0 4-15,8-4 0,0 13 16,0-4-16,0 9 15,66 1-15,-25 8 16,25 5-16,1-9 16,7 9-16,-16-18 15,-8-5-15,-17-9 0,-8-10 16,-25-9 31</inkml:trace>
  <inkml:trace contextRef="#ctx0" brushRef="#br0" timeOffset="36603.145">14641 9788 0,'0'0'0,"0"0"16,0 0-16,0 0 16,0 0-16,0 0 0,0 0 15,0 0-15,0 0 16,0 0-16,0 0 15,0 0-15,0 0 16,0 0-16,0 0 0,0 0 16,0 0-16,0 0 15,0 0-15,173 93 16,-106-70-16,-1-9 16,8 5-16,-8-10 0,1 0 15,15 5-15,-7 0 16,-9-4-16,17 3 15,8-3-15,-25-10 16,9 4-16,-9-4 16,16 0-16,-7 0 0,-9 5 15,9 0-15,-9-1 16,0 1-16,8-5 16,-16 0-16,0 0 15,0 0-15,0 0 0,-8 0 16,8 0-16,-17 0 15,9 0-15,8 0 16,8 0-16,-17 0 16,9 0-16,0 0 0,0 0 15,-16 0-15,7 0 16,9-42-16,-8 42 16,-9-4-16,17 4 15,0 0-15,-8 0 16,8 0-16,-1 0 0,-7-5 15,16 0-15,-16-4 16,0 0-16,-1 4 16,1-4-16,-9 4 15,1 0-15,24-9 0,-25 5 16,9 0-16,0-1 16,-9 6-16,0-5 15,-8 4-15,0 0 16,-8 1-16,0-1 15,-8 5-15,7 0 0,-15-5 16,7 5-16,1-4 16,-9 4-16,9 0 15,-9 0-15,0 0 16,0 0-16,1 0 0,-1 0 16,0 0-16,1 0 15,-9 0-15,8 0 16,0 0-16,-8 0 15,8 0-15,-8 0 0,9 0 16,-1 0-16,-8 0 63</inkml:trace>
  <inkml:trace contextRef="#ctx0" brushRef="#br0" timeOffset="38756.909">12374 12509 0,'0'0'0,"0"0"16,0 0-16,0 0 15,0 0-15,0 0 16,0 0-16,0 0 0,0 0 15,0 0-15,0 0 16,0 0-16,0 0 16,0 0-16,0 0 15,0 0-15,0 0 0,0 0 16,0 0-16,0 0 16,0 0-16,0 98 15,91-84-15,-67 5 16,9-6-16,9 11 0,7-1 15,-7 0-15,7-4 16,-7-5-16,-1 0 16,1 0-16,7-5 15,-7 0-15,-1 1 16,9-1-16,-1 0 0,1 5 16,0-4-16,16-1 15,-17 0-15,-7-4 16,-1-1-16,17-4 15,0 0-15,-8 5 0,-1-5 16,1 0-16,8 5 16,8-5-16,-8 0 15,-8 0-15,16 0 16,-17 0-16,18 0 0,-18 0 16,9 0-16,-8 0 15,8 0-15,0 0 16,-17 0-16,25 0 15,-16 0-15,8 0 16,0 0-16,0 0 0,-9-37 16,18 27-16,-10-4 15,10 5-15,-9-5 16,-9 5-16,1-1 16,8 1-16,-9 0 0,1-1 15,0 6-15,-1-1 16,-7 1-16,16-1 15,-9 0-15,1 1 16,0-1-16,7-4 16,-7-1-16,0 6 0,-1-6 15,-7 1-15,16 0 16,0 4-16,-9 0 16,1-4-16,8 9 15,0-5-15,-9 1 0,1-1 16,-9 5-16,1-4 15,-17-1-15,-1 5 16,-7-5-16,8 5 16,-17-4-16,9 4 0,-1 0 15,9-5-15,25-4 16,-50 9 31</inkml:trace>
  <inkml:trace contextRef="#ctx0" brushRef="#br0" timeOffset="40848.239">22832 5936 0,'0'0'0,"0"0"15,0 0-15,0 0 0,0 0 16,0 0-16,0 0 15,0 0-15,0 0 16,0 0-16,0 0 16,0 0-16,0 0 0,0 0 15,0 0-15,0 0 16,0 0-16,0 0 16,0 0-16,0 0 15,0 98-15,0-56 0,83 13 16,-33 15-16,-9-9 15,9 4-15,-1-5 16,-7 1-16,-1-1 16,9 1-16,-17-6 15,8 6-15,0 4 0,9 14 16,0 0-16,-9-9 16,1 14-16,-1 9 15,-16-23-15,16 13 16,-16-8-16,8 4 0,-8-5 15,0-9-15,-1 1 16,1-6-16,8 5 16,-8-14-16,0 5 15,8 5-15,0 4 16,-8 9-16,0-4 0,-9 0 16,1-1-16,-17-13 15,8 9-15,-8-9 16,0 0-16,9 0 15,-9 0-15,0 0 0,0 9 16,0-5-16,0-9 16,0 1-16,0-1 15,-91-9-15,74 13 16,-16-3-16,8-6 16,-8 5-16,0 0 0,-9 5 15,9-9-15,0 9 16,0-10-16,-8 5 15,8-4-15,-42 27 16,34-37-16,8-4 0,-9 14 16,1-15-16,0 1 15,-1-1-15,-7 10 16,-9 0-16,0-9 16,0 8-16,8-8 0,-8 9 15,9-5-15,-1-4 16,-8 4-16,-8-5 15,8-4-15,0-9 16,-8 4-16,-9 0 16,9-4-16,-17 4 0,1 5 15,7-5-15,9-13 16,8 4-16,0-5 16,-16 5-16,-9 9 15,-8-4-15,17-10 0,-1-4 16,1 4-16,-9 0 15,8 1-15,-40 8 16,24-8-16,0 4 16,-1 0-16,10-10 15,-1 10-15,0-5 0,1 1 16,-9 4-16,16-5 16,1-4-16,-17-5 15,8 0-15,-16 0 16,-1 0-16,1 0 0,16 0 15,0 4-15,-8-4 16,17 0-16,-17 0 16,8 0-16,9 0 15,-17 0-15,0 0 16,16 0-16,1 0 0,-9 0 16,9 0-16,-17 0 15,8 10-15,0-1 16,9 0-16,-1 10 15,-8-10-15,34 10 0,-9-10 16,0-4-16,-8 4 16,-9-4-16,9-1 15,-8 1-15,-1 0 16,1-1-16,-9 6 16,25-1-16,0 5 0,-25 4 15,9 6-15,16-10 16,-8 4-16,0 1 15,16-5-15,0-5 16,-24 10-16,24-1 0,-41-18 16,91 0 31</inkml:trace>
  <inkml:trace contextRef="#ctx0" brushRef="#br0" timeOffset="41535.625">16883 10444 0,'0'0'0,"0"0"0,0 0 16,0 0-16,0 0 15,0 0-15,0 0 0,0 0 16,0 0-16,0 0 16,0 0-16,0 0 15,0 0-15,-91 102 16,33-55-16,0 8 0,0 6 16,9-10-16,-1 0 15,9-4-15,7-15 16,10 6-16,-1-1 15,0-5-15,17-8 0,-1-1 16,1 5-16,8 0 16,0-5-16,0 10 15,83-1-15,-9 5 16,67 10-16,8-10 16,-8-4-16,-9 13 0,-8-4 15,-124-42 32</inkml:trace>
</inkml:ink>
</file>

<file path=ppt/ink/ink5.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02T14:53:38.928"/>
    </inkml:context>
    <inkml:brush xml:id="br0">
      <inkml:brushProperty name="width" value="0.05292" units="cm"/>
      <inkml:brushProperty name="height" value="0.05292" units="cm"/>
      <inkml:brushProperty name="color" value="#FF0000"/>
    </inkml:brush>
  </inkml:definitions>
  <inkml:trace contextRef="#ctx0" brushRef="#br0">9105 3596 0,'0'0'0,"0"0"15,0 0-15,0 0 16,0 0-16,0 0 16,0 0-16,0 0 0,0 0 15,0 0-15,0 0 16,0 0-16,0 0 15,0 0-15,0 0 16,0 0-16,0 0 0,0 0 16,0 0-16,0 0 15,0 0-15,0 0 16,0 0-16,0 0 16,0 0-16,0 0 15,0 0-15,0 0 0,0 0 16,0 0-16,182-74 15,-149 74-15,9-10 16,-9 6-16,8 4 16,9-5-16,-9 5 0,9 0 15,-9-5-15,1 5 16,7 0-16,-7 0 16,-1-4-16,0 4 15,1 0-15,7 0 0,-7 0 16,7 0-16,-7 0 15,7 0-15,-7 0 16,7 0-16,-7 0 16,-1 0-16,9 0 15,-9 0-15,1 0 0,7 0 16,-7 0-16,7 37 16,1-37-16,-9 5 15,9-5-15,-9 4 16,17 1-16,-8-1 15,-1 6-15,1-6 0,8-4 16,0 5-16,-8-5 16,-1 5-16,9-5 15,8 0-15,1 0 16,-1 4-16,0 1 0,0 0 16,0-5-16,17 4 15,-25-4-15,-8 0 16,8 0-1,8 0-15,-8 0 16,0 0-16,-9 10 16,9-1-16,0-4 15,8 4-15,-8-4 0,-16-5 16,7 0-16,1 4 16,-1-4-16,9 10 15,-8-6-15,-9 1 16,1-1-16,-1 6 15,1-10-15,-18 4 0,9 1 16,-8 0-16,0-1 16,0 1-16,0-5 15,-9 5-15,1-1 16,-1 1-16,1-5 0,-1 5 16,-7-5-16,7 4 15,-7-4-15,-1 0 16,8 5-16,-7-5 15,-1 0-15,0 0 16,0 0-16,1 0 0,-9 0 16,8 5-16,0-5 15,1 0-15,-1 0 16,-8 0-16,8 4 16,0 1-16,-8-5 0,9 0 15,-1 5-15,0-1 16,-8-4-16,8 5 15,1 0-15,-1-1 16,0 1-16,1-1 0,-1 6 16,0-6-16,0 1 15,1 4-15,-1-4 16,0 0-16,1-1 16,-1 6-16,0-1 15,0-4-15,9-1 0,-9 1 16,0 0-16,1 4 15,-1-4-15,0-1 16,1 1-16,7-1 0,-8 1 16,9 0-16,-9-1 15,9 1-15,-9 0 16,9-1-16,-9 1 16,8 0-16,1-1 15,-1 1-15,-7 0 0,16-5 16,-17 4-16,8 1 15,1-5-15,8 5 16,-9-1-16,1-4 16,8 5-16,-1-5 15,1 5-15,25-1 0,-17 1 16,0 4-16,-8-4 16,8-1-16,8 1 15,9 0-15,-9 4 16,1-4-16,-1-1 15,-8 1-15,9 0 0,-17-1 16,16 1-16,0 0 16,17 4-16,-8-4 15,-1 4-15,1 0 0,0 1 16,-1-1-16,9-5 16,-16 1-16,16-5 15,-9 0-15,1 0 16,8 5-16,8-5 15,0 0-15,-16 0 16,16 0-16,-8 4 0,-8-4 16,24 0-16,-8 0 15,-8 0-15,8 0 16,9 0-16,8 0 0,-17-37 16,0 37-16,-16 0 15,8 0-15,16-4 16,-8-1-16,-8-4 15,8 4-15,9-4 0,16 9 16,-17-5-16,9 0 16,-17 1-16,17-1 15,-17 0-15,0-4 16,-8 0-16,0 4 16,25-4-16,-25 9 0,8 0 15,9 0-15,-18 0 16,26 0-16,-33 0 15,8-5-15,-9 1 16,-7 4-16,-9-5 16,8 5-16,1 0 0,-9 0 15,-8 0-15,-1 0 16,-7 0-16,-1 0 16,1 0-16,0 0 15,-9 46-15,8-36 0,1-1 16,-1 5-16,1 0 15,-9 0-15,9 4 16,-1 1-16,-7 9 16,24 23-16,0 24 0,0 4 15,0 14-15,17 4 16,-17 1-16,8 0 16,1 13-16,-1 6 15,0-6-15,-8 1 0,17 18 16,-17-27-16,8 55 15,-7-23-15,-1-24 16,-8 1-16,-1 14 16,9 50-16,-8-41 15,0 10-15,0-29 0,25 61 16,-26-47-16,9 47 16,-8-56-16,0 23 15,0 0-15,0 0 16,-17 10-16,9-43 15,7 48-15,-7-34 0,-17 15 16,16 36-16,-7-41 16,-1 10-16,-8-6 15,0 29-15,0-38 16,8 37-16,-8-27 0,0-28 16,0 55-16,9-27 15,-9-19-15,8 4 16,-8-22-16,25 45 15,-17-55-15,17 42 0,-9-37 16,17 23-16,-8-9 16,-8-29-16,-1 6 15,9 13-15,-8 5 16,-1-14-16,9 0 16,-8 5-16,-1-28 0,1 4 15,8 33-15,-9 0 16,1-33-16,-9 6 15,-8-15-15,8 23 16,0-18-16,1 0 0,7 23 16,-7-5-16,-1-18 15,0 37-15,-8-47 16,0 29-16,0-19 16,0 9-16,0 23 0,0-14 15,0-4-15,0 0 16,0 13-16,0-17 15,0-6-15,0 5 16,0 23-16,0-32 0,0 0 16,-66-5-16,58-9 15,-9 14-15,9-24 16,0 1-16,-1-10 16,1 0-16,0 0 15,-9 1-15,9 4 0,-9-15 16,9 6-16,-8-5 15,7-5-15,-16 5 16,1-9-16,-1 4 16,-8 0-16,-9 0 15,1-4-15,-17 9 0,-8 0 16,0-10-16,8 10 16,-33 0-16,-9-4 15,18-1-15,-1-5 16,-8 10-16,-25 10 0,33-11 15,-16 1-15,8 0 16,-17 5-16,-24 9 16,41-10-16,0 10 15,-17-5-15,9 5 0,-25 0 16,25-9-16,-9 4 16,1 5-16,7 0 15,-57 9-15,74-28 16,1 5-16,-42 23 15,24-18-15,1-1 0,8-4 16,-8 9-16,-1 1 16,1-1-16,-17 9 15,50-22-15,-17 8 16,-8 1-16,0-1 0,-25 15 16,34-24-16,7 5 15,-41 9-15,34-4 16,-18 9-16,9-14 15,0 13-15,0-3 16,-8-6-16,16-4 0,-8 9 16,0-4-16,0 4 15,-8 5-15,-17 5 16,42-20-16,-9 6 16,0-5-16,0 9 0,9-4 15,-34 4-15,34-14 16,-1 0-16,-24 10 15,-17 14-15,42-24 16,-9 5-16,9-5 16,-9 5-16,-8 4 0,8-8 15,0 4-15,9-5 16,-17 5-16,0 4 16,16-13-16,1 4 15,-1 0-15,9-9 0,17 0 16,-9 0-16,16-4 15,17-6-15,1 1 16,7 0-16,9-5 16,0 0-16,-1 0 0,9 0 62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5/2/2019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5/2/2019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3046988"/>
          </a:xfrm>
          <a:prstGeom prst="rect">
            <a:avLst/>
          </a:prstGeom>
        </p:spPr>
        <p:txBody>
          <a:bodyPr wrap="square">
            <a:spAutoFit/>
          </a:bodyPr>
          <a:lstStyle/>
          <a:p>
            <a:r>
              <a:rPr lang="en-US" sz="3200" b="1" baseline="30000" dirty="0"/>
              <a:t>5 </a:t>
            </a:r>
            <a:r>
              <a:rPr lang="en-US" sz="3200" dirty="0"/>
              <a:t>“And when you pray, you must not be like the hypocrites. For they love to stand and pray in the synagogues and at the street corners, that they may be seen by others. Truly, I say to you, they have received their reward. </a:t>
            </a:r>
            <a:r>
              <a:rPr lang="en-US" sz="3200" dirty="0">
                <a:solidFill>
                  <a:srgbClr val="000000"/>
                </a:solidFill>
              </a:rPr>
              <a:t>																									</a:t>
            </a:r>
            <a:r>
              <a:rPr lang="en-US" sz="3200" i="1" dirty="0">
                <a:solidFill>
                  <a:srgbClr val="000000"/>
                </a:solidFill>
              </a:rPr>
              <a:t>Matthew 6:5</a:t>
            </a:r>
            <a:endParaRPr lang="en-US" sz="3200" i="1" dirty="0"/>
          </a:p>
        </p:txBody>
      </p:sp>
      <p:sp>
        <p:nvSpPr>
          <p:cNvPr id="3" name="Rectangle 2">
            <a:extLst>
              <a:ext uri="{FF2B5EF4-FFF2-40B4-BE49-F238E27FC236}">
                <a16:creationId xmlns:a16="http://schemas.microsoft.com/office/drawing/2014/main" id="{9BE54177-B5AD-48DB-9334-8C1EE8A34C55}"/>
              </a:ext>
            </a:extLst>
          </p:cNvPr>
          <p:cNvSpPr/>
          <p:nvPr/>
        </p:nvSpPr>
        <p:spPr>
          <a:xfrm>
            <a:off x="0" y="3811012"/>
            <a:ext cx="9144000" cy="304698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 </a:t>
            </a:r>
            <a:r>
              <a:rPr lang="en-US" sz="3200" b="1" dirty="0">
                <a:solidFill>
                  <a:srgbClr val="FF0000"/>
                </a:solidFill>
              </a:rPr>
              <a:t>sound no trumpet before you</a:t>
            </a:r>
            <a:r>
              <a:rPr lang="en-US" sz="3200" dirty="0">
                <a:solidFill>
                  <a:srgbClr val="000000"/>
                </a:solidFill>
              </a:rPr>
              <a:t>, as the hypocrites do in the synagogues and in the streets, that they may be praised by others. Truly, I say to you, they have received their reward.</a:t>
            </a:r>
          </a:p>
          <a:p>
            <a:r>
              <a:rPr lang="en-US" sz="3200" dirty="0">
                <a:solidFill>
                  <a:srgbClr val="000000"/>
                </a:solidFill>
              </a:rPr>
              <a:t>														</a:t>
            </a:r>
            <a:r>
              <a:rPr lang="en-US" sz="3200" i="1" dirty="0">
                <a:solidFill>
                  <a:srgbClr val="000000"/>
                </a:solidFill>
              </a:rPr>
              <a:t>Matthew 6:2</a:t>
            </a:r>
            <a:endParaRPr lang="en-US" sz="3200" i="1" dirty="0"/>
          </a:p>
        </p:txBody>
      </p:sp>
      <p:cxnSp>
        <p:nvCxnSpPr>
          <p:cNvPr id="6" name="Straight Connector 5">
            <a:extLst>
              <a:ext uri="{FF2B5EF4-FFF2-40B4-BE49-F238E27FC236}">
                <a16:creationId xmlns:a16="http://schemas.microsoft.com/office/drawing/2014/main" id="{44254610-BD28-41BF-9D7B-F5B4BE1CD7EB}"/>
              </a:ext>
            </a:extLst>
          </p:cNvPr>
          <p:cNvCxnSpPr/>
          <p:nvPr/>
        </p:nvCxnSpPr>
        <p:spPr>
          <a:xfrm>
            <a:off x="0" y="3811012"/>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217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3046988"/>
          </a:xfrm>
          <a:prstGeom prst="rect">
            <a:avLst/>
          </a:prstGeom>
        </p:spPr>
        <p:txBody>
          <a:bodyPr wrap="square">
            <a:spAutoFit/>
          </a:bodyPr>
          <a:lstStyle/>
          <a:p>
            <a:r>
              <a:rPr lang="en-US" sz="3200" b="1" baseline="30000" dirty="0"/>
              <a:t>5 </a:t>
            </a:r>
            <a:r>
              <a:rPr lang="en-US" sz="3200" dirty="0"/>
              <a:t>“And when you pray, you must not be like the hypocrites. For they love to stand and pray in the synagogues and at the street corners, that they may be </a:t>
            </a:r>
            <a:r>
              <a:rPr lang="en-US" sz="3200" b="1" dirty="0">
                <a:solidFill>
                  <a:srgbClr val="FF0000"/>
                </a:solidFill>
              </a:rPr>
              <a:t>seen</a:t>
            </a:r>
            <a:r>
              <a:rPr lang="en-US" sz="3200" dirty="0"/>
              <a:t> by others. Truly, I say to you, they have received their reward. </a:t>
            </a:r>
            <a:r>
              <a:rPr lang="en-US" sz="3200" dirty="0">
                <a:solidFill>
                  <a:srgbClr val="000000"/>
                </a:solidFill>
              </a:rPr>
              <a:t>																									</a:t>
            </a:r>
            <a:r>
              <a:rPr lang="en-US" sz="3200" i="1" dirty="0">
                <a:solidFill>
                  <a:srgbClr val="000000"/>
                </a:solidFill>
              </a:rPr>
              <a:t>Matthew 6:5</a:t>
            </a:r>
            <a:endParaRPr lang="en-US" sz="3200" i="1" dirty="0"/>
          </a:p>
        </p:txBody>
      </p:sp>
      <p:sp>
        <p:nvSpPr>
          <p:cNvPr id="3" name="Rectangle 2">
            <a:extLst>
              <a:ext uri="{FF2B5EF4-FFF2-40B4-BE49-F238E27FC236}">
                <a16:creationId xmlns:a16="http://schemas.microsoft.com/office/drawing/2014/main" id="{9BE54177-B5AD-48DB-9334-8C1EE8A34C55}"/>
              </a:ext>
            </a:extLst>
          </p:cNvPr>
          <p:cNvSpPr/>
          <p:nvPr/>
        </p:nvSpPr>
        <p:spPr>
          <a:xfrm>
            <a:off x="0" y="3811012"/>
            <a:ext cx="9144000" cy="304698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r>
              <a:rPr lang="en-US" sz="3200" dirty="0"/>
              <a:t> sound no trumpet before you</a:t>
            </a:r>
            <a:r>
              <a:rPr lang="en-US" sz="3200" dirty="0">
                <a:solidFill>
                  <a:srgbClr val="000000"/>
                </a:solidFill>
              </a:rPr>
              <a:t>, as the hypocrites do in the synagogues and in the streets, that they may be </a:t>
            </a:r>
            <a:r>
              <a:rPr lang="en-US" sz="3200" b="1" dirty="0">
                <a:solidFill>
                  <a:srgbClr val="0070C0"/>
                </a:solidFill>
              </a:rPr>
              <a:t>praised</a:t>
            </a:r>
            <a:r>
              <a:rPr lang="en-US" sz="3200" dirty="0">
                <a:solidFill>
                  <a:srgbClr val="000000"/>
                </a:solidFill>
              </a:rPr>
              <a:t> by others. Truly, I say to you, they have received their reward.</a:t>
            </a:r>
          </a:p>
          <a:p>
            <a:r>
              <a:rPr lang="en-US" sz="3200" dirty="0">
                <a:solidFill>
                  <a:srgbClr val="000000"/>
                </a:solidFill>
              </a:rPr>
              <a:t>														</a:t>
            </a:r>
            <a:r>
              <a:rPr lang="en-US" sz="3200" i="1" dirty="0">
                <a:solidFill>
                  <a:srgbClr val="000000"/>
                </a:solidFill>
              </a:rPr>
              <a:t>Matthew 6:2</a:t>
            </a:r>
            <a:endParaRPr lang="en-US" sz="3200" i="1" dirty="0"/>
          </a:p>
        </p:txBody>
      </p:sp>
      <p:cxnSp>
        <p:nvCxnSpPr>
          <p:cNvPr id="6" name="Straight Connector 5">
            <a:extLst>
              <a:ext uri="{FF2B5EF4-FFF2-40B4-BE49-F238E27FC236}">
                <a16:creationId xmlns:a16="http://schemas.microsoft.com/office/drawing/2014/main" id="{44254610-BD28-41BF-9D7B-F5B4BE1CD7EB}"/>
              </a:ext>
            </a:extLst>
          </p:cNvPr>
          <p:cNvCxnSpPr/>
          <p:nvPr/>
        </p:nvCxnSpPr>
        <p:spPr>
          <a:xfrm>
            <a:off x="0" y="3811012"/>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776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5016758"/>
          </a:xfrm>
          <a:prstGeom prst="rect">
            <a:avLst/>
          </a:prstGeom>
        </p:spPr>
        <p:txBody>
          <a:bodyPr wrap="square">
            <a:spAutoFit/>
          </a:bodyPr>
          <a:lstStyle/>
          <a:p>
            <a:r>
              <a:rPr lang="en-US" sz="3200" b="1" baseline="30000" dirty="0"/>
              <a:t>6 </a:t>
            </a:r>
            <a:r>
              <a:rPr lang="en-US" sz="3200" dirty="0"/>
              <a:t>But when you pray, </a:t>
            </a:r>
          </a:p>
          <a:p>
            <a:endParaRPr lang="en-US" sz="3200" dirty="0"/>
          </a:p>
          <a:p>
            <a:r>
              <a:rPr lang="en-US" sz="3200" dirty="0"/>
              <a:t>	go into your room </a:t>
            </a:r>
          </a:p>
          <a:p>
            <a:r>
              <a:rPr lang="en-US" sz="3200" dirty="0"/>
              <a:t>	and shut the door </a:t>
            </a:r>
          </a:p>
          <a:p>
            <a:endParaRPr lang="en-US" sz="3200" dirty="0"/>
          </a:p>
          <a:p>
            <a:r>
              <a:rPr lang="en-US" sz="3200" dirty="0"/>
              <a:t>and pray to your Father who is in secret. </a:t>
            </a:r>
          </a:p>
          <a:p>
            <a:endParaRPr lang="en-US" sz="3200" dirty="0"/>
          </a:p>
          <a:p>
            <a:r>
              <a:rPr lang="en-US" sz="3200" dirty="0"/>
              <a:t>And your Father who sees in secret will reward you.</a:t>
            </a:r>
            <a:r>
              <a:rPr lang="en-US" sz="3200" dirty="0">
                <a:solidFill>
                  <a:srgbClr val="000000"/>
                </a:solidFill>
              </a:rPr>
              <a:t>																</a:t>
            </a:r>
          </a:p>
          <a:p>
            <a:r>
              <a:rPr lang="en-US" sz="3200" i="1" dirty="0">
                <a:solidFill>
                  <a:srgbClr val="000000"/>
                </a:solidFill>
              </a:rPr>
              <a:t>														Matthew 6:6</a:t>
            </a:r>
            <a:endParaRPr lang="en-US" sz="3200" i="1" dirty="0"/>
          </a:p>
        </p:txBody>
      </p:sp>
    </p:spTree>
    <p:extLst>
      <p:ext uri="{BB962C8B-B14F-4D97-AF65-F5344CB8AC3E}">
        <p14:creationId xmlns:p14="http://schemas.microsoft.com/office/powerpoint/2010/main" val="122473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5016758"/>
          </a:xfrm>
          <a:prstGeom prst="rect">
            <a:avLst/>
          </a:prstGeom>
        </p:spPr>
        <p:txBody>
          <a:bodyPr wrap="square">
            <a:spAutoFit/>
          </a:bodyPr>
          <a:lstStyle/>
          <a:p>
            <a:r>
              <a:rPr lang="en-US" sz="3200" b="1" baseline="30000" dirty="0"/>
              <a:t>6 </a:t>
            </a:r>
            <a:r>
              <a:rPr lang="en-US" sz="3200" dirty="0"/>
              <a:t>But </a:t>
            </a:r>
            <a:r>
              <a:rPr lang="en-US" sz="3200" b="1" dirty="0">
                <a:solidFill>
                  <a:srgbClr val="0070C0"/>
                </a:solidFill>
              </a:rPr>
              <a:t>when you pray</a:t>
            </a:r>
            <a:r>
              <a:rPr lang="en-US" sz="3200" dirty="0"/>
              <a:t>, </a:t>
            </a:r>
          </a:p>
          <a:p>
            <a:endParaRPr lang="en-US" sz="3200" dirty="0"/>
          </a:p>
          <a:p>
            <a:r>
              <a:rPr lang="en-US" sz="3200" dirty="0"/>
              <a:t>	go into your room </a:t>
            </a:r>
          </a:p>
          <a:p>
            <a:r>
              <a:rPr lang="en-US" sz="3200" dirty="0"/>
              <a:t>	and shut the door </a:t>
            </a:r>
          </a:p>
          <a:p>
            <a:endParaRPr lang="en-US" sz="3200" dirty="0"/>
          </a:p>
          <a:p>
            <a:r>
              <a:rPr lang="en-US" sz="3200" dirty="0"/>
              <a:t>and pray to your Father who is in secret. </a:t>
            </a:r>
          </a:p>
          <a:p>
            <a:endParaRPr lang="en-US" sz="3200" dirty="0"/>
          </a:p>
          <a:p>
            <a:r>
              <a:rPr lang="en-US" sz="3200" dirty="0"/>
              <a:t>And your Father who sees in secret will reward you.</a:t>
            </a:r>
            <a:r>
              <a:rPr lang="en-US" sz="3200" dirty="0">
                <a:solidFill>
                  <a:srgbClr val="000000"/>
                </a:solidFill>
              </a:rPr>
              <a:t>																</a:t>
            </a:r>
          </a:p>
          <a:p>
            <a:r>
              <a:rPr lang="en-US" sz="3200" i="1" dirty="0">
                <a:solidFill>
                  <a:srgbClr val="000000"/>
                </a:solidFill>
              </a:rPr>
              <a:t>														Matthew 6:6</a:t>
            </a:r>
            <a:endParaRPr lang="en-US" sz="3200" i="1"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6DF65974-151E-4441-9030-F6A247D8F7D5}"/>
                  </a:ext>
                </a:extLst>
              </p14:cNvPr>
              <p14:cNvContentPartPr/>
              <p14:nvPr/>
            </p14:nvContentPartPr>
            <p14:xfrm>
              <a:off x="284400" y="1396800"/>
              <a:ext cx="3705840" cy="1351800"/>
            </p14:xfrm>
          </p:contentPart>
        </mc:Choice>
        <mc:Fallback>
          <p:pic>
            <p:nvPicPr>
              <p:cNvPr id="3" name="Ink 2">
                <a:extLst>
                  <a:ext uri="{FF2B5EF4-FFF2-40B4-BE49-F238E27FC236}">
                    <a16:creationId xmlns:a16="http://schemas.microsoft.com/office/drawing/2014/main" id="{6DF65974-151E-4441-9030-F6A247D8F7D5}"/>
                  </a:ext>
                </a:extLst>
              </p:cNvPr>
              <p:cNvPicPr/>
              <p:nvPr/>
            </p:nvPicPr>
            <p:blipFill>
              <a:blip r:embed="rId3"/>
              <a:stretch>
                <a:fillRect/>
              </a:stretch>
            </p:blipFill>
            <p:spPr>
              <a:xfrm>
                <a:off x="268560" y="1333440"/>
                <a:ext cx="3737160" cy="14785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FB7D9327-6577-4EFC-8C23-C4F58B383E11}"/>
                  </a:ext>
                </a:extLst>
              </p14:cNvPr>
              <p14:cNvContentPartPr/>
              <p14:nvPr/>
            </p14:nvContentPartPr>
            <p14:xfrm>
              <a:off x="752040" y="3486600"/>
              <a:ext cx="3399120" cy="89280"/>
            </p14:xfrm>
          </p:contentPart>
        </mc:Choice>
        <mc:Fallback>
          <p:pic>
            <p:nvPicPr>
              <p:cNvPr id="5" name="Ink 4">
                <a:extLst>
                  <a:ext uri="{FF2B5EF4-FFF2-40B4-BE49-F238E27FC236}">
                    <a16:creationId xmlns:a16="http://schemas.microsoft.com/office/drawing/2014/main" id="{FB7D9327-6577-4EFC-8C23-C4F58B383E11}"/>
                  </a:ext>
                </a:extLst>
              </p:cNvPr>
              <p:cNvPicPr/>
              <p:nvPr/>
            </p:nvPicPr>
            <p:blipFill>
              <a:blip r:embed="rId5"/>
              <a:stretch>
                <a:fillRect/>
              </a:stretch>
            </p:blipFill>
            <p:spPr>
              <a:xfrm>
                <a:off x="736200" y="3423240"/>
                <a:ext cx="343044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9DC72255-4D4A-4FBC-B6E2-2E55DF945966}"/>
                  </a:ext>
                </a:extLst>
              </p14:cNvPr>
              <p14:cNvContentPartPr/>
              <p14:nvPr/>
            </p14:nvContentPartPr>
            <p14:xfrm>
              <a:off x="2026800" y="2940840"/>
              <a:ext cx="2094480" cy="588240"/>
            </p14:xfrm>
          </p:contentPart>
        </mc:Choice>
        <mc:Fallback>
          <p:pic>
            <p:nvPicPr>
              <p:cNvPr id="6" name="Ink 5">
                <a:extLst>
                  <a:ext uri="{FF2B5EF4-FFF2-40B4-BE49-F238E27FC236}">
                    <a16:creationId xmlns:a16="http://schemas.microsoft.com/office/drawing/2014/main" id="{9DC72255-4D4A-4FBC-B6E2-2E55DF945966}"/>
                  </a:ext>
                </a:extLst>
              </p:cNvPr>
              <p:cNvPicPr/>
              <p:nvPr/>
            </p:nvPicPr>
            <p:blipFill>
              <a:blip r:embed="rId7"/>
              <a:stretch>
                <a:fillRect/>
              </a:stretch>
            </p:blipFill>
            <p:spPr>
              <a:xfrm>
                <a:off x="2010960" y="2877480"/>
                <a:ext cx="2125800" cy="7149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a:extLst>
                  <a:ext uri="{FF2B5EF4-FFF2-40B4-BE49-F238E27FC236}">
                    <a16:creationId xmlns:a16="http://schemas.microsoft.com/office/drawing/2014/main" id="{3319B0D7-6B4E-4D1C-961E-612DBBDAC3A6}"/>
                  </a:ext>
                </a:extLst>
              </p14:cNvPr>
              <p14:cNvContentPartPr/>
              <p14:nvPr/>
            </p14:nvContentPartPr>
            <p14:xfrm>
              <a:off x="4380120" y="1401840"/>
              <a:ext cx="4277880" cy="3239280"/>
            </p14:xfrm>
          </p:contentPart>
        </mc:Choice>
        <mc:Fallback>
          <p:pic>
            <p:nvPicPr>
              <p:cNvPr id="7" name="Ink 6">
                <a:extLst>
                  <a:ext uri="{FF2B5EF4-FFF2-40B4-BE49-F238E27FC236}">
                    <a16:creationId xmlns:a16="http://schemas.microsoft.com/office/drawing/2014/main" id="{3319B0D7-6B4E-4D1C-961E-612DBBDAC3A6}"/>
                  </a:ext>
                </a:extLst>
              </p:cNvPr>
              <p:cNvPicPr/>
              <p:nvPr/>
            </p:nvPicPr>
            <p:blipFill>
              <a:blip r:embed="rId9"/>
              <a:stretch>
                <a:fillRect/>
              </a:stretch>
            </p:blipFill>
            <p:spPr>
              <a:xfrm>
                <a:off x="4370760" y="1392480"/>
                <a:ext cx="4296600" cy="3258000"/>
              </a:xfrm>
              <a:prstGeom prst="rect">
                <a:avLst/>
              </a:prstGeom>
            </p:spPr>
          </p:pic>
        </mc:Fallback>
      </mc:AlternateContent>
    </p:spTree>
    <p:extLst>
      <p:ext uri="{BB962C8B-B14F-4D97-AF65-F5344CB8AC3E}">
        <p14:creationId xmlns:p14="http://schemas.microsoft.com/office/powerpoint/2010/main" val="147545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2554545"/>
          </a:xfrm>
          <a:prstGeom prst="rect">
            <a:avLst/>
          </a:prstGeom>
        </p:spPr>
        <p:txBody>
          <a:bodyPr wrap="square">
            <a:spAutoFit/>
          </a:bodyPr>
          <a:lstStyle/>
          <a:p>
            <a:r>
              <a:rPr lang="en-US" sz="3200" b="1" baseline="30000" dirty="0"/>
              <a:t>7 </a:t>
            </a:r>
            <a:r>
              <a:rPr lang="en-US" sz="3200" dirty="0"/>
              <a:t>“And when you pray, do not heap up empty phrases </a:t>
            </a:r>
            <a:r>
              <a:rPr lang="en-US" sz="3200" b="1" dirty="0">
                <a:solidFill>
                  <a:srgbClr val="0070C0"/>
                </a:solidFill>
              </a:rPr>
              <a:t>as the Gentiles do</a:t>
            </a:r>
            <a:r>
              <a:rPr lang="en-US" sz="3200" dirty="0"/>
              <a:t>, for they think that they will be heard for their many words. </a:t>
            </a:r>
            <a:r>
              <a:rPr lang="en-US" sz="3200" b="1" baseline="30000" dirty="0"/>
              <a:t>8 </a:t>
            </a:r>
            <a:r>
              <a:rPr lang="en-US" sz="3200" dirty="0"/>
              <a:t>Do not be like them, for your Father knows what you need before you ask him.</a:t>
            </a:r>
            <a:endParaRPr lang="en-US" sz="3200" dirty="0">
              <a:solidFill>
                <a:srgbClr val="000000"/>
              </a:solidFill>
            </a:endParaRPr>
          </a:p>
          <a:p>
            <a:r>
              <a:rPr lang="en-US" sz="3200" i="1" dirty="0">
                <a:solidFill>
                  <a:srgbClr val="000000"/>
                </a:solidFill>
              </a:rPr>
              <a:t>														Matthew 6:7-8</a:t>
            </a:r>
            <a:endParaRPr lang="en-US" sz="3200" i="1" dirty="0"/>
          </a:p>
        </p:txBody>
      </p:sp>
    </p:spTree>
    <p:extLst>
      <p:ext uri="{BB962C8B-B14F-4D97-AF65-F5344CB8AC3E}">
        <p14:creationId xmlns:p14="http://schemas.microsoft.com/office/powerpoint/2010/main" val="216121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2554545"/>
          </a:xfrm>
          <a:prstGeom prst="rect">
            <a:avLst/>
          </a:prstGeom>
        </p:spPr>
        <p:txBody>
          <a:bodyPr wrap="square">
            <a:spAutoFit/>
          </a:bodyPr>
          <a:lstStyle/>
          <a:p>
            <a:r>
              <a:rPr lang="en-US" sz="3200" b="1" baseline="30000" dirty="0"/>
              <a:t>7 </a:t>
            </a:r>
            <a:r>
              <a:rPr lang="en-US" sz="3200" dirty="0"/>
              <a:t>“And when you pray, do not heap up </a:t>
            </a:r>
            <a:r>
              <a:rPr lang="en-US" sz="3200" b="1" dirty="0">
                <a:solidFill>
                  <a:srgbClr val="CC3300"/>
                </a:solidFill>
              </a:rPr>
              <a:t>empty phrases </a:t>
            </a:r>
            <a:r>
              <a:rPr lang="en-US" sz="3200" b="1" dirty="0">
                <a:solidFill>
                  <a:srgbClr val="0070C0"/>
                </a:solidFill>
              </a:rPr>
              <a:t>as the Gentiles do</a:t>
            </a:r>
            <a:r>
              <a:rPr lang="en-US" sz="3200" dirty="0"/>
              <a:t>, for they think that they will be heard for their many words. </a:t>
            </a:r>
            <a:r>
              <a:rPr lang="en-US" sz="3200" b="1" baseline="30000" dirty="0"/>
              <a:t>8 </a:t>
            </a:r>
            <a:r>
              <a:rPr lang="en-US" sz="3200" dirty="0"/>
              <a:t>Do not be like them, for your Father knows what you need before you ask him.</a:t>
            </a:r>
            <a:endParaRPr lang="en-US" sz="3200" dirty="0">
              <a:solidFill>
                <a:srgbClr val="000000"/>
              </a:solidFill>
            </a:endParaRPr>
          </a:p>
          <a:p>
            <a:r>
              <a:rPr lang="en-US" sz="3200" i="1" dirty="0">
                <a:solidFill>
                  <a:srgbClr val="000000"/>
                </a:solidFill>
              </a:rPr>
              <a:t>														Matthew 6:7-8</a:t>
            </a:r>
            <a:endParaRPr lang="en-US" sz="3200" i="1" dirty="0"/>
          </a:p>
        </p:txBody>
      </p:sp>
    </p:spTree>
    <p:extLst>
      <p:ext uri="{BB962C8B-B14F-4D97-AF65-F5344CB8AC3E}">
        <p14:creationId xmlns:p14="http://schemas.microsoft.com/office/powerpoint/2010/main" val="490395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3046988"/>
          </a:xfrm>
          <a:prstGeom prst="rect">
            <a:avLst/>
          </a:prstGeom>
        </p:spPr>
        <p:txBody>
          <a:bodyPr wrap="square">
            <a:spAutoFit/>
          </a:bodyPr>
          <a:lstStyle/>
          <a:p>
            <a:r>
              <a:rPr lang="en-US" sz="3200" b="1" baseline="30000" dirty="0"/>
              <a:t>7 </a:t>
            </a:r>
            <a:r>
              <a:rPr lang="en-US" sz="3200" dirty="0"/>
              <a:t>“And when you pray, do not heap up </a:t>
            </a:r>
            <a:r>
              <a:rPr lang="en-US" sz="3200" b="1" dirty="0">
                <a:solidFill>
                  <a:srgbClr val="C00000"/>
                </a:solidFill>
              </a:rPr>
              <a:t>empty phrases </a:t>
            </a:r>
            <a:r>
              <a:rPr lang="en-US" sz="3200" b="1" dirty="0">
                <a:solidFill>
                  <a:srgbClr val="0070C0"/>
                </a:solidFill>
              </a:rPr>
              <a:t>as the Gentiles do</a:t>
            </a:r>
            <a:r>
              <a:rPr lang="en-US" sz="3200" dirty="0"/>
              <a:t>, for they think that they will be heard for their many words. </a:t>
            </a:r>
            <a:r>
              <a:rPr lang="en-US" sz="3200" b="1" baseline="30000" dirty="0"/>
              <a:t>8 </a:t>
            </a:r>
            <a:r>
              <a:rPr lang="en-US" sz="3200" dirty="0"/>
              <a:t>Do not be like them, for </a:t>
            </a:r>
            <a:r>
              <a:rPr lang="en-US" sz="3200" b="1" dirty="0">
                <a:solidFill>
                  <a:srgbClr val="7030A0"/>
                </a:solidFill>
              </a:rPr>
              <a:t>your Father knows what you need before you ask him</a:t>
            </a:r>
            <a:r>
              <a:rPr lang="en-US" sz="3200" dirty="0"/>
              <a:t>.</a:t>
            </a:r>
            <a:endParaRPr lang="en-US" sz="3200" dirty="0">
              <a:solidFill>
                <a:srgbClr val="000000"/>
              </a:solidFill>
            </a:endParaRPr>
          </a:p>
          <a:p>
            <a:r>
              <a:rPr lang="en-US" sz="3200" i="1" dirty="0">
                <a:solidFill>
                  <a:srgbClr val="000000"/>
                </a:solidFill>
              </a:rPr>
              <a:t>														Matthew 6:7-8</a:t>
            </a:r>
            <a:endParaRPr lang="en-US" sz="3200" i="1" dirty="0"/>
          </a:p>
        </p:txBody>
      </p:sp>
    </p:spTree>
    <p:extLst>
      <p:ext uri="{BB962C8B-B14F-4D97-AF65-F5344CB8AC3E}">
        <p14:creationId xmlns:p14="http://schemas.microsoft.com/office/powerpoint/2010/main" val="56466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6001643"/>
          </a:xfrm>
          <a:prstGeom prst="rect">
            <a:avLst/>
          </a:prstGeom>
        </p:spPr>
        <p:txBody>
          <a:bodyPr wrap="square">
            <a:spAutoFit/>
          </a:bodyPr>
          <a:lstStyle/>
          <a:p>
            <a:r>
              <a:rPr lang="en-US" sz="3200" b="1" baseline="30000" dirty="0"/>
              <a:t>9 </a:t>
            </a:r>
            <a:r>
              <a:rPr lang="en-US" sz="3200" dirty="0"/>
              <a:t>Pray then like this:</a:t>
            </a:r>
          </a:p>
          <a:p>
            <a:r>
              <a:rPr lang="en-US" sz="3200" dirty="0"/>
              <a:t>“Our Father in heaven,</a:t>
            </a:r>
            <a:br>
              <a:rPr lang="en-US" sz="3200" dirty="0"/>
            </a:br>
            <a:r>
              <a:rPr lang="en-US" sz="3200" dirty="0"/>
              <a:t>hallowed be your name.</a:t>
            </a:r>
            <a:br>
              <a:rPr lang="en-US" sz="3200" dirty="0"/>
            </a:br>
            <a:r>
              <a:rPr lang="en-US" sz="3200" b="1" baseline="30000" dirty="0"/>
              <a:t>10 </a:t>
            </a:r>
            <a:r>
              <a:rPr lang="en-US" sz="3200" dirty="0"/>
              <a:t>Your kingdom come,</a:t>
            </a:r>
            <a:br>
              <a:rPr lang="en-US" sz="3200" dirty="0"/>
            </a:br>
            <a:r>
              <a:rPr lang="en-US" sz="3200" dirty="0"/>
              <a:t>your will be done,</a:t>
            </a:r>
            <a:br>
              <a:rPr lang="en-US" sz="3200" dirty="0"/>
            </a:br>
            <a:r>
              <a:rPr lang="en-US" sz="3200" dirty="0"/>
              <a:t>    on earth as it is in heaven.</a:t>
            </a:r>
            <a:br>
              <a:rPr lang="en-US" sz="3200" dirty="0"/>
            </a:br>
            <a:r>
              <a:rPr lang="en-US" sz="3200" b="1" baseline="30000" dirty="0"/>
              <a:t>11 </a:t>
            </a:r>
            <a:r>
              <a:rPr lang="en-US" sz="3200" dirty="0"/>
              <a:t>Give us this day our daily bread,</a:t>
            </a:r>
            <a:br>
              <a:rPr lang="en-US" sz="3200" dirty="0"/>
            </a:br>
            <a:r>
              <a:rPr lang="en-US" sz="3200" b="1" baseline="30000" dirty="0"/>
              <a:t>12 </a:t>
            </a:r>
            <a:r>
              <a:rPr lang="en-US" sz="3200" dirty="0"/>
              <a:t>and forgive us our debts,</a:t>
            </a:r>
            <a:br>
              <a:rPr lang="en-US" sz="3200" dirty="0"/>
            </a:br>
            <a:r>
              <a:rPr lang="en-US" sz="3200" dirty="0"/>
              <a:t>    as we also have forgiven our debtors.</a:t>
            </a:r>
            <a:br>
              <a:rPr lang="en-US" sz="3200" dirty="0"/>
            </a:br>
            <a:r>
              <a:rPr lang="en-US" sz="3200" b="1" baseline="30000" dirty="0"/>
              <a:t>13 </a:t>
            </a:r>
            <a:r>
              <a:rPr lang="en-US" sz="3200" dirty="0"/>
              <a:t>And lead us not into temptation,</a:t>
            </a:r>
            <a:br>
              <a:rPr lang="en-US" sz="3200" dirty="0"/>
            </a:br>
            <a:r>
              <a:rPr lang="en-US" sz="3200" dirty="0"/>
              <a:t>    but deliver us from evil.</a:t>
            </a:r>
          </a:p>
          <a:p>
            <a:r>
              <a:rPr lang="en-US" sz="3200" i="1" dirty="0">
                <a:solidFill>
                  <a:srgbClr val="000000"/>
                </a:solidFill>
              </a:rPr>
              <a:t>													Matthew 6:9-13</a:t>
            </a:r>
            <a:endParaRPr lang="en-US" sz="3200" i="1" dirty="0"/>
          </a:p>
        </p:txBody>
      </p:sp>
    </p:spTree>
    <p:extLst>
      <p:ext uri="{BB962C8B-B14F-4D97-AF65-F5344CB8AC3E}">
        <p14:creationId xmlns:p14="http://schemas.microsoft.com/office/powerpoint/2010/main" val="334550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6001643"/>
          </a:xfrm>
          <a:prstGeom prst="rect">
            <a:avLst/>
          </a:prstGeom>
        </p:spPr>
        <p:txBody>
          <a:bodyPr wrap="square">
            <a:spAutoFit/>
          </a:bodyPr>
          <a:lstStyle/>
          <a:p>
            <a:r>
              <a:rPr lang="en-US" sz="3200" b="1" baseline="30000" dirty="0"/>
              <a:t>9 </a:t>
            </a:r>
            <a:r>
              <a:rPr lang="en-US" sz="3200" dirty="0"/>
              <a:t>Pray then like this:</a:t>
            </a:r>
          </a:p>
          <a:p>
            <a:r>
              <a:rPr lang="en-US" sz="3200" dirty="0"/>
              <a:t>“Our Father in heaven,</a:t>
            </a:r>
            <a:br>
              <a:rPr lang="en-US" sz="3200" dirty="0"/>
            </a:br>
            <a:r>
              <a:rPr lang="en-US" sz="3200" dirty="0"/>
              <a:t>hallowed be your name.</a:t>
            </a:r>
            <a:br>
              <a:rPr lang="en-US" sz="3200" dirty="0"/>
            </a:br>
            <a:r>
              <a:rPr lang="en-US" sz="3200" b="1" baseline="30000" dirty="0"/>
              <a:t>10 </a:t>
            </a:r>
            <a:r>
              <a:rPr lang="en-US" sz="3200" dirty="0"/>
              <a:t>Your kingdom come,</a:t>
            </a:r>
            <a:br>
              <a:rPr lang="en-US" sz="3200" dirty="0"/>
            </a:br>
            <a:r>
              <a:rPr lang="en-US" sz="3200" dirty="0"/>
              <a:t>your will be done,</a:t>
            </a:r>
            <a:br>
              <a:rPr lang="en-US" sz="3200" dirty="0"/>
            </a:br>
            <a:r>
              <a:rPr lang="en-US" sz="3200" dirty="0"/>
              <a:t>    on earth as it is in heaven.</a:t>
            </a:r>
            <a:br>
              <a:rPr lang="en-US" sz="3200" dirty="0"/>
            </a:br>
            <a:r>
              <a:rPr lang="en-US" sz="3200" b="1" baseline="30000" dirty="0"/>
              <a:t>11 </a:t>
            </a:r>
            <a:r>
              <a:rPr lang="en-US" sz="3200" dirty="0"/>
              <a:t>Give us this day our daily bread,</a:t>
            </a:r>
            <a:br>
              <a:rPr lang="en-US" sz="3200" dirty="0"/>
            </a:br>
            <a:r>
              <a:rPr lang="en-US" sz="3200" b="1" baseline="30000" dirty="0"/>
              <a:t>12 </a:t>
            </a:r>
            <a:r>
              <a:rPr lang="en-US" sz="3200" dirty="0"/>
              <a:t>and forgive us our debts,</a:t>
            </a:r>
            <a:br>
              <a:rPr lang="en-US" sz="3200" dirty="0"/>
            </a:br>
            <a:r>
              <a:rPr lang="en-US" sz="3200" dirty="0"/>
              <a:t>    as we also have forgiven our debtors.</a:t>
            </a:r>
            <a:br>
              <a:rPr lang="en-US" sz="3200" dirty="0"/>
            </a:br>
            <a:r>
              <a:rPr lang="en-US" sz="3200" b="1" baseline="30000" dirty="0"/>
              <a:t>13 </a:t>
            </a:r>
            <a:r>
              <a:rPr lang="en-US" sz="3200" dirty="0"/>
              <a:t>And lead us not into temptation,</a:t>
            </a:r>
            <a:br>
              <a:rPr lang="en-US" sz="3200" dirty="0"/>
            </a:br>
            <a:r>
              <a:rPr lang="en-US" sz="3200" dirty="0"/>
              <a:t>    but deliver us from evil.</a:t>
            </a:r>
          </a:p>
          <a:p>
            <a:r>
              <a:rPr lang="en-US" sz="3200" i="1" dirty="0">
                <a:solidFill>
                  <a:srgbClr val="000000"/>
                </a:solidFill>
              </a:rPr>
              <a:t>													Matthew 6:9-13</a:t>
            </a:r>
            <a:endParaRPr lang="en-US" sz="3200" i="1"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F95E96D5-FFAF-4D77-91F8-073349E0EDC0}"/>
                  </a:ext>
                </a:extLst>
              </p14:cNvPr>
              <p14:cNvContentPartPr/>
              <p14:nvPr/>
            </p14:nvContentPartPr>
            <p14:xfrm>
              <a:off x="3277800" y="1257840"/>
              <a:ext cx="3735720" cy="5001120"/>
            </p14:xfrm>
          </p:contentPart>
        </mc:Choice>
        <mc:Fallback>
          <p:pic>
            <p:nvPicPr>
              <p:cNvPr id="3" name="Ink 2">
                <a:extLst>
                  <a:ext uri="{FF2B5EF4-FFF2-40B4-BE49-F238E27FC236}">
                    <a16:creationId xmlns:a16="http://schemas.microsoft.com/office/drawing/2014/main" id="{F95E96D5-FFAF-4D77-91F8-073349E0EDC0}"/>
                  </a:ext>
                </a:extLst>
              </p:cNvPr>
              <p:cNvPicPr/>
              <p:nvPr/>
            </p:nvPicPr>
            <p:blipFill>
              <a:blip r:embed="rId3"/>
              <a:stretch>
                <a:fillRect/>
              </a:stretch>
            </p:blipFill>
            <p:spPr>
              <a:xfrm>
                <a:off x="3268440" y="1248480"/>
                <a:ext cx="3754440" cy="5019840"/>
              </a:xfrm>
              <a:prstGeom prst="rect">
                <a:avLst/>
              </a:prstGeom>
            </p:spPr>
          </p:pic>
        </mc:Fallback>
      </mc:AlternateContent>
    </p:spTree>
    <p:extLst>
      <p:ext uri="{BB962C8B-B14F-4D97-AF65-F5344CB8AC3E}">
        <p14:creationId xmlns:p14="http://schemas.microsoft.com/office/powerpoint/2010/main" val="70284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13AC24-2120-4B83-955F-6205C8C26B7B}"/>
              </a:ext>
            </a:extLst>
          </p:cNvPr>
          <p:cNvSpPr/>
          <p:nvPr/>
        </p:nvSpPr>
        <p:spPr>
          <a:xfrm>
            <a:off x="152400" y="131076"/>
            <a:ext cx="8991600" cy="6001643"/>
          </a:xfrm>
          <a:prstGeom prst="rect">
            <a:avLst/>
          </a:prstGeom>
        </p:spPr>
        <p:txBody>
          <a:bodyPr wrap="square">
            <a:spAutoFit/>
          </a:bodyPr>
          <a:lstStyle/>
          <a:p>
            <a:r>
              <a:rPr lang="en-US" sz="3200" dirty="0"/>
              <a:t>Our Father in the heavens, </a:t>
            </a:r>
          </a:p>
          <a:p>
            <a:r>
              <a:rPr lang="en-US" sz="3200" dirty="0"/>
              <a:t>	holy-sung, be the name that is yours, </a:t>
            </a:r>
          </a:p>
          <a:p>
            <a:r>
              <a:rPr lang="en-US" sz="3200" dirty="0"/>
              <a:t>	come, be the reign that is yours, </a:t>
            </a:r>
          </a:p>
          <a:p>
            <a:r>
              <a:rPr lang="en-US" sz="3200" dirty="0"/>
              <a:t>	done, be the aim that is yours, </a:t>
            </a:r>
          </a:p>
          <a:p>
            <a:r>
              <a:rPr lang="en-US" sz="3200" dirty="0"/>
              <a:t>		as in heaven, so too on earth.</a:t>
            </a:r>
          </a:p>
          <a:p>
            <a:r>
              <a:rPr lang="en-US" sz="3200" dirty="0"/>
              <a:t> </a:t>
            </a:r>
          </a:p>
          <a:p>
            <a:r>
              <a:rPr lang="en-US" sz="3200" dirty="0"/>
              <a:t>Grant that we may receive this day, </a:t>
            </a:r>
          </a:p>
          <a:p>
            <a:r>
              <a:rPr lang="en-US" sz="3200" dirty="0"/>
              <a:t>	the bread that we have the coming day, </a:t>
            </a:r>
          </a:p>
          <a:p>
            <a:r>
              <a:rPr lang="en-US" sz="3200" dirty="0"/>
              <a:t>and grant that we be forgiven our debts, </a:t>
            </a:r>
          </a:p>
          <a:p>
            <a:r>
              <a:rPr lang="en-US" sz="3200" dirty="0"/>
              <a:t>	as even we have forgiven our debtors, </a:t>
            </a:r>
          </a:p>
          <a:p>
            <a:r>
              <a:rPr lang="en-US" sz="3200" dirty="0"/>
              <a:t>and grant that we be seen not into trial, </a:t>
            </a:r>
          </a:p>
          <a:p>
            <a:r>
              <a:rPr lang="en-US" sz="3200" dirty="0"/>
              <a:t>	but rather that we be freed from Evil.</a:t>
            </a:r>
          </a:p>
        </p:txBody>
      </p:sp>
    </p:spTree>
    <p:extLst>
      <p:ext uri="{BB962C8B-B14F-4D97-AF65-F5344CB8AC3E}">
        <p14:creationId xmlns:p14="http://schemas.microsoft.com/office/powerpoint/2010/main" val="1609227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6001643"/>
          </a:xfrm>
          <a:prstGeom prst="rect">
            <a:avLst/>
          </a:prstGeom>
        </p:spPr>
        <p:txBody>
          <a:bodyPr wrap="square">
            <a:spAutoFit/>
          </a:bodyPr>
          <a:lstStyle/>
          <a:p>
            <a:r>
              <a:rPr lang="en-US" sz="3200" b="1" baseline="30000" dirty="0"/>
              <a:t>9 </a:t>
            </a:r>
            <a:r>
              <a:rPr lang="en-US" sz="3200" dirty="0"/>
              <a:t>Pray then like this:</a:t>
            </a:r>
          </a:p>
          <a:p>
            <a:r>
              <a:rPr lang="en-US" sz="3200" dirty="0"/>
              <a:t>“</a:t>
            </a:r>
            <a:r>
              <a:rPr lang="en-US" sz="3200" b="1" dirty="0">
                <a:solidFill>
                  <a:srgbClr val="0070C0"/>
                </a:solidFill>
              </a:rPr>
              <a:t>Our Father </a:t>
            </a:r>
            <a:r>
              <a:rPr lang="en-US" sz="3200" dirty="0"/>
              <a:t>in heaven,</a:t>
            </a:r>
            <a:br>
              <a:rPr lang="en-US" sz="3200" dirty="0"/>
            </a:br>
            <a:r>
              <a:rPr lang="en-US" sz="3200" dirty="0"/>
              <a:t>hallowed be your name.</a:t>
            </a:r>
            <a:br>
              <a:rPr lang="en-US" sz="3200" dirty="0"/>
            </a:br>
            <a:r>
              <a:rPr lang="en-US" sz="3200" b="1" baseline="30000" dirty="0"/>
              <a:t>10 </a:t>
            </a:r>
            <a:r>
              <a:rPr lang="en-US" sz="3200" dirty="0"/>
              <a:t>Your kingdom come,</a:t>
            </a:r>
            <a:br>
              <a:rPr lang="en-US" sz="3200" dirty="0"/>
            </a:br>
            <a:r>
              <a:rPr lang="en-US" sz="3200" dirty="0"/>
              <a:t>your will be done,</a:t>
            </a:r>
            <a:br>
              <a:rPr lang="en-US" sz="3200" dirty="0"/>
            </a:br>
            <a:r>
              <a:rPr lang="en-US" sz="3200" dirty="0"/>
              <a:t>    on earth as it is in heaven.</a:t>
            </a:r>
            <a:br>
              <a:rPr lang="en-US" sz="3200" dirty="0"/>
            </a:br>
            <a:r>
              <a:rPr lang="en-US" sz="3200" b="1" baseline="30000" dirty="0"/>
              <a:t>11 </a:t>
            </a:r>
            <a:r>
              <a:rPr lang="en-US" sz="3200" dirty="0"/>
              <a:t>Give us this day our daily bread,</a:t>
            </a:r>
            <a:br>
              <a:rPr lang="en-US" sz="3200" dirty="0"/>
            </a:br>
            <a:r>
              <a:rPr lang="en-US" sz="3200" b="1" baseline="30000" dirty="0"/>
              <a:t>12 </a:t>
            </a:r>
            <a:r>
              <a:rPr lang="en-US" sz="3200" dirty="0"/>
              <a:t>and forgive us our debts,</a:t>
            </a:r>
            <a:br>
              <a:rPr lang="en-US" sz="3200" dirty="0"/>
            </a:br>
            <a:r>
              <a:rPr lang="en-US" sz="3200" dirty="0"/>
              <a:t>    as we also have forgiven our debtors.</a:t>
            </a:r>
            <a:br>
              <a:rPr lang="en-US" sz="3200" dirty="0"/>
            </a:br>
            <a:r>
              <a:rPr lang="en-US" sz="3200" b="1" baseline="30000" dirty="0"/>
              <a:t>13 </a:t>
            </a:r>
            <a:r>
              <a:rPr lang="en-US" sz="3200" dirty="0"/>
              <a:t>And lead us not into temptation,</a:t>
            </a:r>
            <a:br>
              <a:rPr lang="en-US" sz="3200" dirty="0"/>
            </a:br>
            <a:r>
              <a:rPr lang="en-US" sz="3200" dirty="0"/>
              <a:t>    but deliver us from evil.</a:t>
            </a:r>
          </a:p>
          <a:p>
            <a:r>
              <a:rPr lang="en-US" sz="3200" i="1" dirty="0">
                <a:solidFill>
                  <a:srgbClr val="000000"/>
                </a:solidFill>
              </a:rPr>
              <a:t>													Matthew 6:9-13</a:t>
            </a:r>
            <a:endParaRPr lang="en-US" sz="3200" i="1" dirty="0"/>
          </a:p>
        </p:txBody>
      </p:sp>
    </p:spTree>
    <p:extLst>
      <p:ext uri="{BB962C8B-B14F-4D97-AF65-F5344CB8AC3E}">
        <p14:creationId xmlns:p14="http://schemas.microsoft.com/office/powerpoint/2010/main" val="201828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6001643"/>
          </a:xfrm>
          <a:prstGeom prst="rect">
            <a:avLst/>
          </a:prstGeom>
        </p:spPr>
        <p:txBody>
          <a:bodyPr wrap="square">
            <a:spAutoFit/>
          </a:bodyPr>
          <a:lstStyle/>
          <a:p>
            <a:r>
              <a:rPr lang="en-US" sz="3200" b="1" baseline="30000" dirty="0"/>
              <a:t>9 </a:t>
            </a:r>
            <a:r>
              <a:rPr lang="en-US" sz="3200" dirty="0"/>
              <a:t>Pray then like this:</a:t>
            </a:r>
          </a:p>
          <a:p>
            <a:r>
              <a:rPr lang="en-US" sz="3200" dirty="0"/>
              <a:t>“Our Father in heaven,</a:t>
            </a:r>
            <a:br>
              <a:rPr lang="en-US" sz="3200" dirty="0"/>
            </a:br>
            <a:r>
              <a:rPr lang="en-US" sz="3200" dirty="0"/>
              <a:t>hallowed be </a:t>
            </a:r>
            <a:r>
              <a:rPr lang="en-US" sz="3200" b="1" dirty="0">
                <a:solidFill>
                  <a:srgbClr val="0070C0"/>
                </a:solidFill>
              </a:rPr>
              <a:t>your name</a:t>
            </a:r>
            <a:r>
              <a:rPr lang="en-US" sz="3200" dirty="0"/>
              <a:t>.</a:t>
            </a:r>
            <a:br>
              <a:rPr lang="en-US" sz="3200" dirty="0"/>
            </a:br>
            <a:r>
              <a:rPr lang="en-US" sz="3200" b="1" baseline="30000" dirty="0"/>
              <a:t>10 </a:t>
            </a:r>
            <a:r>
              <a:rPr lang="en-US" sz="3200" b="1" dirty="0">
                <a:solidFill>
                  <a:srgbClr val="0070C0"/>
                </a:solidFill>
              </a:rPr>
              <a:t>Your kingdom </a:t>
            </a:r>
            <a:r>
              <a:rPr lang="en-US" sz="3200" dirty="0"/>
              <a:t>come,</a:t>
            </a:r>
            <a:br>
              <a:rPr lang="en-US" sz="3200" dirty="0"/>
            </a:br>
            <a:r>
              <a:rPr lang="en-US" sz="3200" b="1" dirty="0">
                <a:solidFill>
                  <a:srgbClr val="0070C0"/>
                </a:solidFill>
              </a:rPr>
              <a:t>your will </a:t>
            </a:r>
            <a:r>
              <a:rPr lang="en-US" sz="3200" dirty="0"/>
              <a:t>be done,</a:t>
            </a:r>
            <a:br>
              <a:rPr lang="en-US" sz="3200" dirty="0"/>
            </a:br>
            <a:r>
              <a:rPr lang="en-US" sz="3200" dirty="0"/>
              <a:t>    on earth as it is in heaven.</a:t>
            </a:r>
            <a:br>
              <a:rPr lang="en-US" sz="3200" dirty="0"/>
            </a:br>
            <a:r>
              <a:rPr lang="en-US" sz="3200" b="1" baseline="30000" dirty="0"/>
              <a:t>11 </a:t>
            </a:r>
            <a:r>
              <a:rPr lang="en-US" sz="3200" dirty="0"/>
              <a:t>Give us this day our daily bread,</a:t>
            </a:r>
            <a:br>
              <a:rPr lang="en-US" sz="3200" dirty="0"/>
            </a:br>
            <a:r>
              <a:rPr lang="en-US" sz="3200" b="1" baseline="30000" dirty="0"/>
              <a:t>12 </a:t>
            </a:r>
            <a:r>
              <a:rPr lang="en-US" sz="3200" dirty="0"/>
              <a:t>and forgive us our debts,</a:t>
            </a:r>
            <a:br>
              <a:rPr lang="en-US" sz="3200" dirty="0"/>
            </a:br>
            <a:r>
              <a:rPr lang="en-US" sz="3200" dirty="0"/>
              <a:t>    as we also have forgiven our debtors.</a:t>
            </a:r>
            <a:br>
              <a:rPr lang="en-US" sz="3200" dirty="0"/>
            </a:br>
            <a:r>
              <a:rPr lang="en-US" sz="3200" b="1" baseline="30000" dirty="0"/>
              <a:t>13 </a:t>
            </a:r>
            <a:r>
              <a:rPr lang="en-US" sz="3200" dirty="0"/>
              <a:t>And lead us not into temptation,</a:t>
            </a:r>
            <a:br>
              <a:rPr lang="en-US" sz="3200" dirty="0"/>
            </a:br>
            <a:r>
              <a:rPr lang="en-US" sz="3200" dirty="0"/>
              <a:t>    but deliver us from evil.</a:t>
            </a:r>
          </a:p>
          <a:p>
            <a:r>
              <a:rPr lang="en-US" sz="3200" i="1" dirty="0">
                <a:solidFill>
                  <a:srgbClr val="000000"/>
                </a:solidFill>
              </a:rPr>
              <a:t>													Matthew 6:9-13</a:t>
            </a:r>
            <a:endParaRPr lang="en-US" sz="3200" i="1" dirty="0"/>
          </a:p>
        </p:txBody>
      </p:sp>
    </p:spTree>
    <p:extLst>
      <p:ext uri="{BB962C8B-B14F-4D97-AF65-F5344CB8AC3E}">
        <p14:creationId xmlns:p14="http://schemas.microsoft.com/office/powerpoint/2010/main" val="3804152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 #2</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9144000" cy="6001643"/>
          </a:xfrm>
          <a:prstGeom prst="rect">
            <a:avLst/>
          </a:prstGeom>
        </p:spPr>
        <p:txBody>
          <a:bodyPr wrap="square">
            <a:spAutoFit/>
          </a:bodyPr>
          <a:lstStyle/>
          <a:p>
            <a:r>
              <a:rPr lang="en-US" sz="3200" b="1" baseline="30000" dirty="0"/>
              <a:t>9 </a:t>
            </a:r>
            <a:r>
              <a:rPr lang="en-US" sz="3200" dirty="0"/>
              <a:t>Pray then like this:</a:t>
            </a:r>
          </a:p>
          <a:p>
            <a:r>
              <a:rPr lang="en-US" sz="3200" dirty="0"/>
              <a:t>“Our Father in heaven,</a:t>
            </a:r>
            <a:br>
              <a:rPr lang="en-US" sz="3200" dirty="0"/>
            </a:br>
            <a:r>
              <a:rPr lang="en-US" sz="3200" dirty="0"/>
              <a:t>hallowed be your name.</a:t>
            </a:r>
            <a:br>
              <a:rPr lang="en-US" sz="3200" dirty="0"/>
            </a:br>
            <a:r>
              <a:rPr lang="en-US" sz="3200" b="1" baseline="30000" dirty="0"/>
              <a:t>10</a:t>
            </a:r>
            <a:r>
              <a:rPr lang="en-US" sz="3200" baseline="30000" dirty="0"/>
              <a:t> </a:t>
            </a:r>
            <a:r>
              <a:rPr lang="en-US" sz="3200" dirty="0"/>
              <a:t>Your kingdom come,</a:t>
            </a:r>
            <a:br>
              <a:rPr lang="en-US" sz="3200" dirty="0"/>
            </a:br>
            <a:r>
              <a:rPr lang="en-US" sz="3200" dirty="0"/>
              <a:t>your will be done,</a:t>
            </a:r>
            <a:br>
              <a:rPr lang="en-US" sz="3200" dirty="0"/>
            </a:br>
            <a:r>
              <a:rPr lang="en-US" sz="3200" dirty="0"/>
              <a:t>    on earth as it is in heaven.</a:t>
            </a:r>
            <a:br>
              <a:rPr lang="en-US" sz="3200" dirty="0"/>
            </a:br>
            <a:r>
              <a:rPr lang="en-US" sz="3200" b="1" baseline="30000" dirty="0"/>
              <a:t>11 </a:t>
            </a:r>
            <a:r>
              <a:rPr lang="en-US" sz="3200" dirty="0"/>
              <a:t>Give </a:t>
            </a:r>
            <a:r>
              <a:rPr lang="en-US" sz="3200" b="1" dirty="0">
                <a:solidFill>
                  <a:srgbClr val="0070C0"/>
                </a:solidFill>
              </a:rPr>
              <a:t>us</a:t>
            </a:r>
            <a:r>
              <a:rPr lang="en-US" sz="3200" dirty="0"/>
              <a:t> this day our daily bread,</a:t>
            </a:r>
            <a:br>
              <a:rPr lang="en-US" sz="3200" dirty="0"/>
            </a:br>
            <a:r>
              <a:rPr lang="en-US" sz="3200" b="1" baseline="30000" dirty="0"/>
              <a:t>12 </a:t>
            </a:r>
            <a:r>
              <a:rPr lang="en-US" sz="3200" dirty="0"/>
              <a:t>and forgive </a:t>
            </a:r>
            <a:r>
              <a:rPr lang="en-US" sz="3200" b="1" dirty="0">
                <a:solidFill>
                  <a:srgbClr val="0070C0"/>
                </a:solidFill>
              </a:rPr>
              <a:t>us</a:t>
            </a:r>
            <a:r>
              <a:rPr lang="en-US" sz="3200" dirty="0"/>
              <a:t> our debts,</a:t>
            </a:r>
            <a:br>
              <a:rPr lang="en-US" sz="3200" dirty="0"/>
            </a:br>
            <a:r>
              <a:rPr lang="en-US" sz="3200" dirty="0"/>
              <a:t>    as we also have forgiven our debtors.</a:t>
            </a:r>
            <a:br>
              <a:rPr lang="en-US" sz="3200" dirty="0"/>
            </a:br>
            <a:r>
              <a:rPr lang="en-US" sz="3200" b="1" baseline="30000" dirty="0"/>
              <a:t>13 </a:t>
            </a:r>
            <a:r>
              <a:rPr lang="en-US" sz="3200" dirty="0"/>
              <a:t>And lead </a:t>
            </a:r>
            <a:r>
              <a:rPr lang="en-US" sz="3200" b="1" dirty="0">
                <a:solidFill>
                  <a:schemeClr val="accent1"/>
                </a:solidFill>
              </a:rPr>
              <a:t>us</a:t>
            </a:r>
            <a:r>
              <a:rPr lang="en-US" sz="3200" dirty="0">
                <a:solidFill>
                  <a:schemeClr val="accent1"/>
                </a:solidFill>
              </a:rPr>
              <a:t> </a:t>
            </a:r>
            <a:r>
              <a:rPr lang="en-US" sz="3200" dirty="0"/>
              <a:t>not into temptation,</a:t>
            </a:r>
            <a:br>
              <a:rPr lang="en-US" sz="3200" dirty="0"/>
            </a:br>
            <a:r>
              <a:rPr lang="en-US" sz="3200" dirty="0"/>
              <a:t>    but deliver </a:t>
            </a:r>
            <a:r>
              <a:rPr lang="en-US" sz="3200" b="1" dirty="0">
                <a:solidFill>
                  <a:srgbClr val="0070C0"/>
                </a:solidFill>
              </a:rPr>
              <a:t>us </a:t>
            </a:r>
            <a:r>
              <a:rPr lang="en-US" sz="3200" dirty="0"/>
              <a:t>from evil.</a:t>
            </a:r>
          </a:p>
          <a:p>
            <a:r>
              <a:rPr lang="en-US" sz="3200" i="1" dirty="0">
                <a:solidFill>
                  <a:srgbClr val="000000"/>
                </a:solidFill>
              </a:rPr>
              <a:t>													Matthew 6:9-13</a:t>
            </a:r>
            <a:endParaRPr lang="en-US" sz="3200" i="1" dirty="0"/>
          </a:p>
        </p:txBody>
      </p:sp>
    </p:spTree>
    <p:extLst>
      <p:ext uri="{BB962C8B-B14F-4D97-AF65-F5344CB8AC3E}">
        <p14:creationId xmlns:p14="http://schemas.microsoft.com/office/powerpoint/2010/main" val="316591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C218DE-183F-48D2-8B07-FB847D3E7AED}"/>
              </a:ext>
            </a:extLst>
          </p:cNvPr>
          <p:cNvSpPr/>
          <p:nvPr/>
        </p:nvSpPr>
        <p:spPr>
          <a:xfrm>
            <a:off x="1211179" y="2560404"/>
            <a:ext cx="6721641" cy="1077218"/>
          </a:xfrm>
          <a:prstGeom prst="rect">
            <a:avLst/>
          </a:prstGeom>
        </p:spPr>
        <p:txBody>
          <a:bodyPr wrap="square">
            <a:spAutoFit/>
          </a:bodyPr>
          <a:lstStyle/>
          <a:p>
            <a:r>
              <a:rPr lang="en-US" sz="3200" dirty="0">
                <a:solidFill>
                  <a:srgbClr val="000000"/>
                </a:solidFill>
                <a:latin typeface="&amp;quot"/>
              </a:rPr>
              <a:t>For Yours is the kingdom and the power and the glory forever. Amen.</a:t>
            </a:r>
            <a:endParaRPr lang="en-US" sz="3200" dirty="0"/>
          </a:p>
        </p:txBody>
      </p:sp>
    </p:spTree>
    <p:extLst>
      <p:ext uri="{BB962C8B-B14F-4D97-AF65-F5344CB8AC3E}">
        <p14:creationId xmlns:p14="http://schemas.microsoft.com/office/powerpoint/2010/main" val="117361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058DC-7EBD-49FB-8B14-854A625BDFC1}"/>
              </a:ext>
            </a:extLst>
          </p:cNvPr>
          <p:cNvSpPr txBox="1"/>
          <p:nvPr/>
        </p:nvSpPr>
        <p:spPr>
          <a:xfrm>
            <a:off x="0" y="646331"/>
            <a:ext cx="9144000" cy="646331"/>
          </a:xfrm>
          <a:prstGeom prst="rect">
            <a:avLst/>
          </a:prstGeom>
          <a:noFill/>
        </p:spPr>
        <p:txBody>
          <a:bodyPr wrap="square" rtlCol="0">
            <a:spAutoFit/>
          </a:bodyPr>
          <a:lstStyle/>
          <a:p>
            <a:pPr algn="ctr"/>
            <a:r>
              <a:rPr lang="en-US" sz="3600" b="1" dirty="0"/>
              <a:t>“Your” comes before “us.”</a:t>
            </a:r>
          </a:p>
        </p:txBody>
      </p:sp>
      <p:sp>
        <p:nvSpPr>
          <p:cNvPr id="3" name="TextBox 2">
            <a:extLst>
              <a:ext uri="{FF2B5EF4-FFF2-40B4-BE49-F238E27FC236}">
                <a16:creationId xmlns:a16="http://schemas.microsoft.com/office/drawing/2014/main" id="{084F4859-98CA-414A-B698-29ABD000D536}"/>
              </a:ext>
            </a:extLst>
          </p:cNvPr>
          <p:cNvSpPr txBox="1"/>
          <p:nvPr/>
        </p:nvSpPr>
        <p:spPr>
          <a:xfrm>
            <a:off x="0" y="1729173"/>
            <a:ext cx="9144000" cy="646331"/>
          </a:xfrm>
          <a:prstGeom prst="rect">
            <a:avLst/>
          </a:prstGeom>
          <a:noFill/>
        </p:spPr>
        <p:txBody>
          <a:bodyPr wrap="square" rtlCol="0">
            <a:spAutoFit/>
          </a:bodyPr>
          <a:lstStyle/>
          <a:p>
            <a:pPr algn="ctr"/>
            <a:r>
              <a:rPr lang="en-US" sz="3600" b="1" dirty="0"/>
              <a:t>This is a prayer of dependence on God.</a:t>
            </a:r>
          </a:p>
        </p:txBody>
      </p:sp>
      <p:sp>
        <p:nvSpPr>
          <p:cNvPr id="4" name="TextBox 3">
            <a:extLst>
              <a:ext uri="{FF2B5EF4-FFF2-40B4-BE49-F238E27FC236}">
                <a16:creationId xmlns:a16="http://schemas.microsoft.com/office/drawing/2014/main" id="{8CE7CC04-EEEA-42C3-865B-B75A470F4429}"/>
              </a:ext>
            </a:extLst>
          </p:cNvPr>
          <p:cNvSpPr txBox="1"/>
          <p:nvPr/>
        </p:nvSpPr>
        <p:spPr>
          <a:xfrm>
            <a:off x="0" y="2812015"/>
            <a:ext cx="9144000" cy="1200329"/>
          </a:xfrm>
          <a:prstGeom prst="rect">
            <a:avLst/>
          </a:prstGeom>
          <a:noFill/>
        </p:spPr>
        <p:txBody>
          <a:bodyPr wrap="square" rtlCol="0">
            <a:spAutoFit/>
          </a:bodyPr>
          <a:lstStyle/>
          <a:p>
            <a:pPr algn="ctr"/>
            <a:r>
              <a:rPr lang="en-US" sz="3600" b="1" dirty="0"/>
              <a:t>It is doubtful that Jesus intended this prayer to be recited word-for-word.</a:t>
            </a:r>
          </a:p>
        </p:txBody>
      </p:sp>
    </p:spTree>
    <p:extLst>
      <p:ext uri="{BB962C8B-B14F-4D97-AF65-F5344CB8AC3E}">
        <p14:creationId xmlns:p14="http://schemas.microsoft.com/office/powerpoint/2010/main" val="4183559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0C9FDE-91F8-481C-B417-235E122BC9E5}"/>
              </a:ext>
            </a:extLst>
          </p:cNvPr>
          <p:cNvSpPr/>
          <p:nvPr/>
        </p:nvSpPr>
        <p:spPr>
          <a:xfrm>
            <a:off x="0" y="132671"/>
            <a:ext cx="9144000" cy="6494085"/>
          </a:xfrm>
          <a:prstGeom prst="rect">
            <a:avLst/>
          </a:prstGeom>
        </p:spPr>
        <p:txBody>
          <a:bodyPr wrap="square">
            <a:spAutoFit/>
          </a:bodyPr>
          <a:lstStyle/>
          <a:p>
            <a:r>
              <a:rPr lang="en-US" sz="3200" dirty="0">
                <a:solidFill>
                  <a:srgbClr val="000000"/>
                </a:solidFill>
              </a:rPr>
              <a:t>Now Jesus was praying in a certain place, and when he finished, one of his disciples said to him, “Lord, teach us to pray, as John taught his disciples.” </a:t>
            </a:r>
            <a:r>
              <a:rPr lang="en-US" sz="3200" baseline="30000" dirty="0">
                <a:solidFill>
                  <a:srgbClr val="000000"/>
                </a:solidFill>
              </a:rPr>
              <a:t>2 </a:t>
            </a:r>
            <a:r>
              <a:rPr lang="en-US" sz="3200" dirty="0">
                <a:solidFill>
                  <a:srgbClr val="000000"/>
                </a:solidFill>
              </a:rPr>
              <a:t>And he said to them, “When you pray, say:</a:t>
            </a:r>
          </a:p>
          <a:p>
            <a:endParaRPr lang="en-US" sz="3200" dirty="0">
              <a:solidFill>
                <a:srgbClr val="000000"/>
              </a:solidFill>
            </a:endParaRPr>
          </a:p>
          <a:p>
            <a:r>
              <a:rPr lang="en-US" sz="3200" dirty="0">
                <a:solidFill>
                  <a:srgbClr val="000000"/>
                </a:solidFill>
              </a:rPr>
              <a:t>“Father, hallowed be your name.</a:t>
            </a:r>
            <a:br>
              <a:rPr lang="en-US" sz="3200" dirty="0">
                <a:solidFill>
                  <a:srgbClr val="000000"/>
                </a:solidFill>
              </a:rPr>
            </a:br>
            <a:r>
              <a:rPr lang="en-US" sz="3200" dirty="0">
                <a:solidFill>
                  <a:srgbClr val="000000"/>
                </a:solidFill>
              </a:rPr>
              <a:t>Your kingdom come.</a:t>
            </a:r>
            <a:br>
              <a:rPr lang="en-US" sz="3200" dirty="0">
                <a:solidFill>
                  <a:srgbClr val="000000"/>
                </a:solidFill>
              </a:rPr>
            </a:br>
            <a:r>
              <a:rPr lang="en-US" sz="3200" baseline="30000" dirty="0">
                <a:solidFill>
                  <a:srgbClr val="000000"/>
                </a:solidFill>
              </a:rPr>
              <a:t>3 </a:t>
            </a:r>
            <a:r>
              <a:rPr lang="en-US" sz="3200" dirty="0">
                <a:solidFill>
                  <a:srgbClr val="000000"/>
                </a:solidFill>
              </a:rPr>
              <a:t>Give us each day our daily bread,</a:t>
            </a:r>
            <a:br>
              <a:rPr lang="en-US" sz="3200" dirty="0">
                <a:solidFill>
                  <a:srgbClr val="000000"/>
                </a:solidFill>
              </a:rPr>
            </a:br>
            <a:r>
              <a:rPr lang="en-US" sz="3200" baseline="30000" dirty="0">
                <a:solidFill>
                  <a:srgbClr val="000000"/>
                </a:solidFill>
              </a:rPr>
              <a:t>4 </a:t>
            </a:r>
            <a:r>
              <a:rPr lang="en-US" sz="3200" dirty="0">
                <a:solidFill>
                  <a:srgbClr val="000000"/>
                </a:solidFill>
              </a:rPr>
              <a:t>and forgive us our sins,</a:t>
            </a:r>
            <a:br>
              <a:rPr lang="en-US" sz="3200" dirty="0">
                <a:solidFill>
                  <a:srgbClr val="000000"/>
                </a:solidFill>
              </a:rPr>
            </a:br>
            <a:r>
              <a:rPr lang="en-US" sz="3200" dirty="0">
                <a:solidFill>
                  <a:srgbClr val="000000"/>
                </a:solidFill>
              </a:rPr>
              <a:t>    for we ourselves forgive everyone who is    				 indebted to us.</a:t>
            </a:r>
            <a:br>
              <a:rPr lang="en-US" sz="3200" dirty="0">
                <a:solidFill>
                  <a:srgbClr val="000000"/>
                </a:solidFill>
              </a:rPr>
            </a:br>
            <a:r>
              <a:rPr lang="en-US" sz="3200" dirty="0">
                <a:solidFill>
                  <a:srgbClr val="000000"/>
                </a:solidFill>
              </a:rPr>
              <a:t>And lead us not into temptation.”</a:t>
            </a:r>
          </a:p>
          <a:p>
            <a:r>
              <a:rPr lang="en-US" sz="3200" i="0" u="none" strike="noStrike" dirty="0">
                <a:solidFill>
                  <a:srgbClr val="000000"/>
                </a:solidFill>
                <a:effectLst/>
              </a:rPr>
              <a:t>															</a:t>
            </a:r>
            <a:r>
              <a:rPr lang="en-US" sz="3200" i="1" u="none" strike="noStrike" dirty="0">
                <a:solidFill>
                  <a:srgbClr val="000000"/>
                </a:solidFill>
                <a:effectLst/>
              </a:rPr>
              <a:t>Luke 11:1-4</a:t>
            </a:r>
          </a:p>
        </p:txBody>
      </p:sp>
    </p:spTree>
    <p:extLst>
      <p:ext uri="{BB962C8B-B14F-4D97-AF65-F5344CB8AC3E}">
        <p14:creationId xmlns:p14="http://schemas.microsoft.com/office/powerpoint/2010/main" val="331895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67FA83-821A-4289-8241-3AC576142C54}"/>
              </a:ext>
            </a:extLst>
          </p:cNvPr>
          <p:cNvSpPr/>
          <p:nvPr/>
        </p:nvSpPr>
        <p:spPr>
          <a:xfrm>
            <a:off x="0" y="1652337"/>
            <a:ext cx="9144000" cy="2554545"/>
          </a:xfrm>
          <a:prstGeom prst="rect">
            <a:avLst/>
          </a:prstGeom>
        </p:spPr>
        <p:txBody>
          <a:bodyPr wrap="square">
            <a:spAutoFit/>
          </a:bodyPr>
          <a:lstStyle/>
          <a:p>
            <a:r>
              <a:rPr lang="en-US" sz="3200" b="1" baseline="30000" dirty="0"/>
              <a:t>14 </a:t>
            </a:r>
            <a:r>
              <a:rPr lang="en-US" sz="3200" dirty="0"/>
              <a:t>For if you forgive others their trespasses, your heavenly Father will also forgive you, </a:t>
            </a:r>
            <a:r>
              <a:rPr lang="en-US" sz="3200" b="1" baseline="30000" dirty="0"/>
              <a:t>15 </a:t>
            </a:r>
            <a:r>
              <a:rPr lang="en-US" sz="3200" dirty="0"/>
              <a:t>but if you do not forgive others their trespasses, neither will your Father forgive your trespasses.</a:t>
            </a:r>
          </a:p>
          <a:p>
            <a:r>
              <a:rPr lang="en-US" sz="3200" i="1" dirty="0"/>
              <a:t>													Matthew 6:14-15</a:t>
            </a:r>
          </a:p>
        </p:txBody>
      </p:sp>
    </p:spTree>
    <p:extLst>
      <p:ext uri="{BB962C8B-B14F-4D97-AF65-F5344CB8AC3E}">
        <p14:creationId xmlns:p14="http://schemas.microsoft.com/office/powerpoint/2010/main" val="396861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909E5C3-38B9-40F7-8680-F8A97C858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1128712"/>
            <a:ext cx="8178799" cy="4600574"/>
          </a:xfrm>
          <a:prstGeom prst="rect">
            <a:avLst/>
          </a:prstGeom>
        </p:spPr>
      </p:pic>
    </p:spTree>
    <p:extLst>
      <p:ext uri="{BB962C8B-B14F-4D97-AF65-F5344CB8AC3E}">
        <p14:creationId xmlns:p14="http://schemas.microsoft.com/office/powerpoint/2010/main" val="398253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7117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70160"/>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746515"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0F44AD21-D580-421A-B8CE-027C44665E81}"/>
              </a:ext>
            </a:extLst>
          </p:cNvPr>
          <p:cNvSpPr txBox="1"/>
          <p:nvPr/>
        </p:nvSpPr>
        <p:spPr>
          <a:xfrm>
            <a:off x="5758074" y="1421850"/>
            <a:ext cx="2746515" cy="584775"/>
          </a:xfrm>
          <a:prstGeom prst="rect">
            <a:avLst/>
          </a:prstGeom>
          <a:noFill/>
        </p:spPr>
        <p:txBody>
          <a:bodyPr wrap="square" rtlCol="0">
            <a:spAutoFit/>
          </a:bodyPr>
          <a:lstStyle/>
          <a:p>
            <a:r>
              <a:rPr lang="en-US" sz="3200" b="1" dirty="0">
                <a:solidFill>
                  <a:srgbClr val="0070C0"/>
                </a:solidFill>
              </a:rPr>
              <a:t>Adultery</a:t>
            </a:r>
          </a:p>
        </p:txBody>
      </p:sp>
      <p:sp>
        <p:nvSpPr>
          <p:cNvPr id="10" name="TextBox 9">
            <a:extLst>
              <a:ext uri="{FF2B5EF4-FFF2-40B4-BE49-F238E27FC236}">
                <a16:creationId xmlns:a16="http://schemas.microsoft.com/office/drawing/2014/main" id="{E2F9A621-5167-483E-80B0-B9198B19C720}"/>
              </a:ext>
            </a:extLst>
          </p:cNvPr>
          <p:cNvSpPr txBox="1"/>
          <p:nvPr/>
        </p:nvSpPr>
        <p:spPr>
          <a:xfrm>
            <a:off x="5754757" y="2425286"/>
            <a:ext cx="2746515" cy="584775"/>
          </a:xfrm>
          <a:prstGeom prst="rect">
            <a:avLst/>
          </a:prstGeom>
          <a:noFill/>
        </p:spPr>
        <p:txBody>
          <a:bodyPr wrap="square" rtlCol="0">
            <a:spAutoFit/>
          </a:bodyPr>
          <a:lstStyle/>
          <a:p>
            <a:r>
              <a:rPr lang="en-US" sz="3200" b="1" dirty="0">
                <a:solidFill>
                  <a:srgbClr val="0070C0"/>
                </a:solidFill>
              </a:rPr>
              <a:t>Divorce</a:t>
            </a:r>
          </a:p>
        </p:txBody>
      </p:sp>
      <p:sp>
        <p:nvSpPr>
          <p:cNvPr id="11" name="TextBox 10">
            <a:extLst>
              <a:ext uri="{FF2B5EF4-FFF2-40B4-BE49-F238E27FC236}">
                <a16:creationId xmlns:a16="http://schemas.microsoft.com/office/drawing/2014/main" id="{42E9BF42-D28C-487B-A200-8EAFE895A780}"/>
              </a:ext>
            </a:extLst>
          </p:cNvPr>
          <p:cNvSpPr txBox="1"/>
          <p:nvPr/>
        </p:nvSpPr>
        <p:spPr>
          <a:xfrm>
            <a:off x="5754758" y="3414843"/>
            <a:ext cx="2746515" cy="584775"/>
          </a:xfrm>
          <a:prstGeom prst="rect">
            <a:avLst/>
          </a:prstGeom>
          <a:noFill/>
        </p:spPr>
        <p:txBody>
          <a:bodyPr wrap="square" rtlCol="0">
            <a:spAutoFit/>
          </a:bodyPr>
          <a:lstStyle/>
          <a:p>
            <a:r>
              <a:rPr lang="en-US" sz="3200" b="1" dirty="0">
                <a:solidFill>
                  <a:srgbClr val="0070C0"/>
                </a:solidFill>
              </a:rPr>
              <a:t>Oaths</a:t>
            </a:r>
          </a:p>
        </p:txBody>
      </p:sp>
      <p:sp>
        <p:nvSpPr>
          <p:cNvPr id="12" name="TextBox 11">
            <a:extLst>
              <a:ext uri="{FF2B5EF4-FFF2-40B4-BE49-F238E27FC236}">
                <a16:creationId xmlns:a16="http://schemas.microsoft.com/office/drawing/2014/main" id="{4D886719-027E-4BF0-96ED-961049780AB7}"/>
              </a:ext>
            </a:extLst>
          </p:cNvPr>
          <p:cNvSpPr txBox="1"/>
          <p:nvPr/>
        </p:nvSpPr>
        <p:spPr>
          <a:xfrm>
            <a:off x="5754757" y="4378817"/>
            <a:ext cx="2746515" cy="584775"/>
          </a:xfrm>
          <a:prstGeom prst="rect">
            <a:avLst/>
          </a:prstGeom>
          <a:noFill/>
        </p:spPr>
        <p:txBody>
          <a:bodyPr wrap="square" rtlCol="0">
            <a:spAutoFit/>
          </a:bodyPr>
          <a:lstStyle/>
          <a:p>
            <a:r>
              <a:rPr lang="en-US" sz="3200" b="1" dirty="0">
                <a:solidFill>
                  <a:srgbClr val="0070C0"/>
                </a:solidFill>
              </a:rPr>
              <a:t>Retaliation</a:t>
            </a:r>
          </a:p>
        </p:txBody>
      </p:sp>
      <p:sp>
        <p:nvSpPr>
          <p:cNvPr id="13" name="TextBox 12">
            <a:extLst>
              <a:ext uri="{FF2B5EF4-FFF2-40B4-BE49-F238E27FC236}">
                <a16:creationId xmlns:a16="http://schemas.microsoft.com/office/drawing/2014/main" id="{3FD0B6DF-ACED-4050-A663-56D29137208E}"/>
              </a:ext>
            </a:extLst>
          </p:cNvPr>
          <p:cNvSpPr txBox="1"/>
          <p:nvPr/>
        </p:nvSpPr>
        <p:spPr>
          <a:xfrm>
            <a:off x="5754758" y="5368374"/>
            <a:ext cx="2746515" cy="584775"/>
          </a:xfrm>
          <a:prstGeom prst="rect">
            <a:avLst/>
          </a:prstGeom>
          <a:noFill/>
        </p:spPr>
        <p:txBody>
          <a:bodyPr wrap="square" rtlCol="0">
            <a:spAutoFit/>
          </a:bodyPr>
          <a:lstStyle/>
          <a:p>
            <a:r>
              <a:rPr lang="en-US" sz="3200" b="1" dirty="0">
                <a:solidFill>
                  <a:srgbClr val="0070C0"/>
                </a:solidFill>
              </a:rPr>
              <a:t>Love</a:t>
            </a:r>
          </a:p>
        </p:txBody>
      </p:sp>
      <p:sp>
        <p:nvSpPr>
          <p:cNvPr id="2" name="Rectangle 1">
            <a:extLst>
              <a:ext uri="{FF2B5EF4-FFF2-40B4-BE49-F238E27FC236}">
                <a16:creationId xmlns:a16="http://schemas.microsoft.com/office/drawing/2014/main" id="{1B403444-B1A7-4BAE-B5B5-43C7C867E6E3}"/>
              </a:ext>
            </a:extLst>
          </p:cNvPr>
          <p:cNvSpPr/>
          <p:nvPr/>
        </p:nvSpPr>
        <p:spPr>
          <a:xfrm>
            <a:off x="0" y="4013775"/>
            <a:ext cx="5194848" cy="2554545"/>
          </a:xfrm>
          <a:prstGeom prst="rect">
            <a:avLst/>
          </a:prstGeom>
        </p:spPr>
        <p:txBody>
          <a:bodyPr wrap="square">
            <a:spAutoFit/>
          </a:bodyPr>
          <a:lstStyle/>
          <a:p>
            <a:r>
              <a:rPr lang="en-US" sz="3200" b="1" dirty="0">
                <a:solidFill>
                  <a:srgbClr val="000000"/>
                </a:solidFill>
                <a:latin typeface="+mj-lt"/>
              </a:rPr>
              <a:t>For I tell you, unless your righteousness exceeds that of the scribes and Pharisees, you will never enter the kingdom of heaven. </a:t>
            </a:r>
            <a:r>
              <a:rPr lang="en-US" sz="3200" b="1" i="1" dirty="0">
                <a:solidFill>
                  <a:srgbClr val="000000"/>
                </a:solidFill>
                <a:latin typeface="+mj-lt"/>
              </a:rPr>
              <a:t>5:20</a:t>
            </a:r>
            <a:endParaRPr lang="en-US" sz="3200" b="1" i="1" dirty="0">
              <a:latin typeface="+mj-lt"/>
            </a:endParaRPr>
          </a:p>
        </p:txBody>
      </p:sp>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P spid="10" grpId="0"/>
      <p:bldP spid="11" grpId="0"/>
      <p:bldP spid="12" grpId="0"/>
      <p:bldP spid="1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65649" y="1448111"/>
            <a:ext cx="4386470" cy="646331"/>
          </a:xfrm>
          <a:prstGeom prst="rect">
            <a:avLst/>
          </a:prstGeom>
          <a:noFill/>
        </p:spPr>
        <p:txBody>
          <a:bodyPr wrap="square" rtlCol="0">
            <a:spAutoFit/>
          </a:bodyPr>
          <a:lstStyle/>
          <a:p>
            <a:pPr algn="ctr"/>
            <a:r>
              <a:rPr lang="en-US" sz="3600" b="1" dirty="0"/>
              <a:t>Quiet Righteousness </a:t>
            </a:r>
          </a:p>
        </p:txBody>
      </p:sp>
      <p:sp>
        <p:nvSpPr>
          <p:cNvPr id="6" name="Left Brace 5">
            <a:extLst>
              <a:ext uri="{FF2B5EF4-FFF2-40B4-BE49-F238E27FC236}">
                <a16:creationId xmlns:a16="http://schemas.microsoft.com/office/drawing/2014/main" id="{397DFA0D-C2D5-4265-85C4-C0680611DC34}"/>
              </a:ext>
            </a:extLst>
          </p:cNvPr>
          <p:cNvSpPr/>
          <p:nvPr/>
        </p:nvSpPr>
        <p:spPr>
          <a:xfrm>
            <a:off x="4220821" y="163508"/>
            <a:ext cx="2339005" cy="33536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565913" y="470160"/>
            <a:ext cx="2935361" cy="3046988"/>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p:txBody>
      </p:sp>
      <p:sp>
        <p:nvSpPr>
          <p:cNvPr id="8" name="TextBox 7">
            <a:extLst>
              <a:ext uri="{FF2B5EF4-FFF2-40B4-BE49-F238E27FC236}">
                <a16:creationId xmlns:a16="http://schemas.microsoft.com/office/drawing/2014/main" id="{CD9D7175-6244-4206-8E40-6B951402EB9C}"/>
              </a:ext>
            </a:extLst>
          </p:cNvPr>
          <p:cNvSpPr txBox="1"/>
          <p:nvPr/>
        </p:nvSpPr>
        <p:spPr>
          <a:xfrm>
            <a:off x="642726" y="1993654"/>
            <a:ext cx="2478156" cy="584775"/>
          </a:xfrm>
          <a:prstGeom prst="rect">
            <a:avLst/>
          </a:prstGeom>
          <a:noFill/>
        </p:spPr>
        <p:txBody>
          <a:bodyPr wrap="square" rtlCol="0">
            <a:spAutoFit/>
          </a:bodyPr>
          <a:lstStyle/>
          <a:p>
            <a:pPr algn="ctr"/>
            <a:r>
              <a:rPr lang="en-US" sz="3200" i="1" dirty="0"/>
              <a:t>Matt 6:1-18</a:t>
            </a:r>
          </a:p>
        </p:txBody>
      </p:sp>
      <p:sp>
        <p:nvSpPr>
          <p:cNvPr id="14" name="Rectangle 13">
            <a:extLst>
              <a:ext uri="{FF2B5EF4-FFF2-40B4-BE49-F238E27FC236}">
                <a16:creationId xmlns:a16="http://schemas.microsoft.com/office/drawing/2014/main" id="{C93C9088-0AE2-4782-A91B-7F50E0D73D91}"/>
              </a:ext>
            </a:extLst>
          </p:cNvPr>
          <p:cNvSpPr/>
          <p:nvPr/>
        </p:nvSpPr>
        <p:spPr>
          <a:xfrm>
            <a:off x="-19880" y="3732507"/>
            <a:ext cx="9144000" cy="2062103"/>
          </a:xfrm>
          <a:prstGeom prst="rect">
            <a:avLst/>
          </a:prstGeom>
        </p:spPr>
        <p:txBody>
          <a:bodyPr wrap="square">
            <a:spAutoFit/>
          </a:bodyPr>
          <a:lstStyle/>
          <a:p>
            <a:r>
              <a:rPr lang="en-US" sz="3200" dirty="0"/>
              <a:t>Beware of practicing your righteousness before other people in order to be seen by them, for then you will have no reward from your Father who is in heaven.</a:t>
            </a:r>
          </a:p>
          <a:p>
            <a:r>
              <a:rPr lang="en-US" sz="3200" dirty="0"/>
              <a:t>														    </a:t>
            </a:r>
            <a:r>
              <a:rPr lang="en-US" sz="3200" i="1" dirty="0"/>
              <a:t>Matthew 6:1</a:t>
            </a:r>
          </a:p>
        </p:txBody>
      </p:sp>
      <p:sp>
        <p:nvSpPr>
          <p:cNvPr id="2" name="TextBox 1">
            <a:extLst>
              <a:ext uri="{FF2B5EF4-FFF2-40B4-BE49-F238E27FC236}">
                <a16:creationId xmlns:a16="http://schemas.microsoft.com/office/drawing/2014/main" id="{B424B1A0-6DF8-46DF-B69C-ED605FD08A1E}"/>
              </a:ext>
            </a:extLst>
          </p:cNvPr>
          <p:cNvSpPr txBox="1"/>
          <p:nvPr/>
        </p:nvSpPr>
        <p:spPr>
          <a:xfrm>
            <a:off x="6003236" y="463242"/>
            <a:ext cx="2743200" cy="584775"/>
          </a:xfrm>
          <a:prstGeom prst="rect">
            <a:avLst/>
          </a:prstGeom>
          <a:noFill/>
        </p:spPr>
        <p:txBody>
          <a:bodyPr wrap="square" rtlCol="0">
            <a:spAutoFit/>
          </a:bodyPr>
          <a:lstStyle/>
          <a:p>
            <a:r>
              <a:rPr lang="en-US" sz="3200" b="1" dirty="0">
                <a:solidFill>
                  <a:srgbClr val="0070C0"/>
                </a:solidFill>
              </a:rPr>
              <a:t>when you give</a:t>
            </a:r>
          </a:p>
        </p:txBody>
      </p:sp>
      <p:sp>
        <p:nvSpPr>
          <p:cNvPr id="10" name="TextBox 9">
            <a:extLst>
              <a:ext uri="{FF2B5EF4-FFF2-40B4-BE49-F238E27FC236}">
                <a16:creationId xmlns:a16="http://schemas.microsoft.com/office/drawing/2014/main" id="{085738E6-52C8-41FE-9A62-315BCB526006}"/>
              </a:ext>
            </a:extLst>
          </p:cNvPr>
          <p:cNvSpPr txBox="1"/>
          <p:nvPr/>
        </p:nvSpPr>
        <p:spPr>
          <a:xfrm>
            <a:off x="6003236" y="1405420"/>
            <a:ext cx="2743200" cy="584775"/>
          </a:xfrm>
          <a:prstGeom prst="rect">
            <a:avLst/>
          </a:prstGeom>
          <a:noFill/>
        </p:spPr>
        <p:txBody>
          <a:bodyPr wrap="square" rtlCol="0">
            <a:spAutoFit/>
          </a:bodyPr>
          <a:lstStyle/>
          <a:p>
            <a:r>
              <a:rPr lang="en-US" sz="3200" b="1" dirty="0">
                <a:solidFill>
                  <a:srgbClr val="0070C0"/>
                </a:solidFill>
              </a:rPr>
              <a:t>when you pray</a:t>
            </a:r>
          </a:p>
        </p:txBody>
      </p:sp>
    </p:spTree>
    <p:extLst>
      <p:ext uri="{BB962C8B-B14F-4D97-AF65-F5344CB8AC3E}">
        <p14:creationId xmlns:p14="http://schemas.microsoft.com/office/powerpoint/2010/main" val="17921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4" name="Rectangle 3">
            <a:extLst>
              <a:ext uri="{FF2B5EF4-FFF2-40B4-BE49-F238E27FC236}">
                <a16:creationId xmlns:a16="http://schemas.microsoft.com/office/drawing/2014/main" id="{F567FA83-821A-4289-8241-3AC576142C54}"/>
              </a:ext>
            </a:extLst>
          </p:cNvPr>
          <p:cNvSpPr/>
          <p:nvPr/>
        </p:nvSpPr>
        <p:spPr>
          <a:xfrm>
            <a:off x="94906" y="646331"/>
            <a:ext cx="8954188" cy="1077218"/>
          </a:xfrm>
          <a:prstGeom prst="rect">
            <a:avLst/>
          </a:prstGeom>
        </p:spPr>
        <p:txBody>
          <a:bodyPr wrap="square">
            <a:spAutoFit/>
          </a:bodyPr>
          <a:lstStyle/>
          <a:p>
            <a:r>
              <a:rPr lang="en-US" sz="3200" b="1" baseline="30000" dirty="0">
                <a:solidFill>
                  <a:srgbClr val="000000"/>
                </a:solidFill>
              </a:rPr>
              <a:t>5 </a:t>
            </a:r>
            <a:r>
              <a:rPr lang="en-US" sz="3200" dirty="0">
                <a:solidFill>
                  <a:srgbClr val="000000"/>
                </a:solidFill>
              </a:rPr>
              <a:t>“And when you pray…</a:t>
            </a:r>
          </a:p>
          <a:p>
            <a:r>
              <a:rPr lang="en-US" sz="3200" dirty="0">
                <a:solidFill>
                  <a:srgbClr val="000000"/>
                </a:solidFill>
              </a:rPr>
              <a:t>														</a:t>
            </a:r>
            <a:r>
              <a:rPr lang="en-US" sz="3200" i="1" dirty="0">
                <a:solidFill>
                  <a:srgbClr val="000000"/>
                </a:solidFill>
              </a:rPr>
              <a:t>Matthew 6:5</a:t>
            </a:r>
            <a:endParaRPr lang="en-US" sz="3200" i="1" dirty="0"/>
          </a:p>
        </p:txBody>
      </p:sp>
    </p:spTree>
    <p:extLst>
      <p:ext uri="{BB962C8B-B14F-4D97-AF65-F5344CB8AC3E}">
        <p14:creationId xmlns:p14="http://schemas.microsoft.com/office/powerpoint/2010/main" val="257713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3046988"/>
          </a:xfrm>
          <a:prstGeom prst="rect">
            <a:avLst/>
          </a:prstGeom>
        </p:spPr>
        <p:txBody>
          <a:bodyPr wrap="square">
            <a:spAutoFit/>
          </a:bodyPr>
          <a:lstStyle/>
          <a:p>
            <a:r>
              <a:rPr lang="en-US" sz="3200" b="1" baseline="30000" dirty="0"/>
              <a:t>5 </a:t>
            </a:r>
            <a:r>
              <a:rPr lang="en-US" sz="3200" dirty="0"/>
              <a:t>“And when you pray, you must not be like the hypocrites. For they love to stand and pray in the synagogues and at the street corners, that they may be seen by others. Truly, I say to you, they have received their reward. </a:t>
            </a:r>
            <a:r>
              <a:rPr lang="en-US" sz="3200" dirty="0">
                <a:solidFill>
                  <a:srgbClr val="000000"/>
                </a:solidFill>
              </a:rPr>
              <a:t>																									</a:t>
            </a:r>
            <a:r>
              <a:rPr lang="en-US" sz="3200" i="1" dirty="0">
                <a:solidFill>
                  <a:srgbClr val="000000"/>
                </a:solidFill>
              </a:rPr>
              <a:t>Matthew 6:5</a:t>
            </a:r>
            <a:endParaRPr lang="en-US" sz="3200" i="1" dirty="0"/>
          </a:p>
        </p:txBody>
      </p:sp>
      <p:sp>
        <p:nvSpPr>
          <p:cNvPr id="3" name="Rectangle 2">
            <a:extLst>
              <a:ext uri="{FF2B5EF4-FFF2-40B4-BE49-F238E27FC236}">
                <a16:creationId xmlns:a16="http://schemas.microsoft.com/office/drawing/2014/main" id="{9BE54177-B5AD-48DB-9334-8C1EE8A34C55}"/>
              </a:ext>
            </a:extLst>
          </p:cNvPr>
          <p:cNvSpPr/>
          <p:nvPr/>
        </p:nvSpPr>
        <p:spPr>
          <a:xfrm>
            <a:off x="0" y="3811012"/>
            <a:ext cx="9144000" cy="304698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 sound no trumpet before you, as the hypocrites do in the synagogues and in the streets, that they may be praised by others. Truly, I say to you, they have received their reward.</a:t>
            </a:r>
          </a:p>
          <a:p>
            <a:r>
              <a:rPr lang="en-US" sz="3200" dirty="0">
                <a:solidFill>
                  <a:srgbClr val="000000"/>
                </a:solidFill>
              </a:rPr>
              <a:t>														</a:t>
            </a:r>
            <a:r>
              <a:rPr lang="en-US" sz="3200" i="1" dirty="0">
                <a:solidFill>
                  <a:srgbClr val="000000"/>
                </a:solidFill>
              </a:rPr>
              <a:t>Matthew 6:2</a:t>
            </a:r>
            <a:endParaRPr lang="en-US" sz="3200" i="1" dirty="0"/>
          </a:p>
        </p:txBody>
      </p:sp>
      <p:cxnSp>
        <p:nvCxnSpPr>
          <p:cNvPr id="6" name="Straight Connector 5">
            <a:extLst>
              <a:ext uri="{FF2B5EF4-FFF2-40B4-BE49-F238E27FC236}">
                <a16:creationId xmlns:a16="http://schemas.microsoft.com/office/drawing/2014/main" id="{44254610-BD28-41BF-9D7B-F5B4BE1CD7EB}"/>
              </a:ext>
            </a:extLst>
          </p:cNvPr>
          <p:cNvCxnSpPr/>
          <p:nvPr/>
        </p:nvCxnSpPr>
        <p:spPr>
          <a:xfrm>
            <a:off x="0" y="3811012"/>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31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3046988"/>
          </a:xfrm>
          <a:prstGeom prst="rect">
            <a:avLst/>
          </a:prstGeom>
        </p:spPr>
        <p:txBody>
          <a:bodyPr wrap="square">
            <a:spAutoFit/>
          </a:bodyPr>
          <a:lstStyle/>
          <a:p>
            <a:r>
              <a:rPr lang="en-US" sz="3200" b="1" baseline="30000" dirty="0"/>
              <a:t>5 </a:t>
            </a:r>
            <a:r>
              <a:rPr lang="en-US" sz="3200" dirty="0"/>
              <a:t>“And when you pray, you must not be like the </a:t>
            </a:r>
            <a:r>
              <a:rPr lang="en-US" sz="3200" b="1" dirty="0">
                <a:solidFill>
                  <a:srgbClr val="0070C0"/>
                </a:solidFill>
              </a:rPr>
              <a:t>hypocrites</a:t>
            </a:r>
            <a:r>
              <a:rPr lang="en-US" sz="3200" dirty="0"/>
              <a:t>. For they love to stand and pray in the synagogues and at the street corners, that they may be seen by others. Truly, I say to you, they have received their reward. </a:t>
            </a:r>
            <a:r>
              <a:rPr lang="en-US" sz="3200" dirty="0">
                <a:solidFill>
                  <a:srgbClr val="000000"/>
                </a:solidFill>
              </a:rPr>
              <a:t>																									</a:t>
            </a:r>
            <a:r>
              <a:rPr lang="en-US" sz="3200" i="1" dirty="0">
                <a:solidFill>
                  <a:srgbClr val="000000"/>
                </a:solidFill>
              </a:rPr>
              <a:t>Matthew 6:5</a:t>
            </a:r>
            <a:endParaRPr lang="en-US" sz="3200" i="1" dirty="0"/>
          </a:p>
        </p:txBody>
      </p:sp>
      <p:sp>
        <p:nvSpPr>
          <p:cNvPr id="3" name="Rectangle 2">
            <a:extLst>
              <a:ext uri="{FF2B5EF4-FFF2-40B4-BE49-F238E27FC236}">
                <a16:creationId xmlns:a16="http://schemas.microsoft.com/office/drawing/2014/main" id="{9BE54177-B5AD-48DB-9334-8C1EE8A34C55}"/>
              </a:ext>
            </a:extLst>
          </p:cNvPr>
          <p:cNvSpPr/>
          <p:nvPr/>
        </p:nvSpPr>
        <p:spPr>
          <a:xfrm>
            <a:off x="0" y="3811012"/>
            <a:ext cx="9144000" cy="304698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r>
              <a:rPr lang="en-US" sz="3200" dirty="0"/>
              <a:t> sound no trumpet before you</a:t>
            </a:r>
            <a:r>
              <a:rPr lang="en-US" sz="3200" dirty="0">
                <a:solidFill>
                  <a:srgbClr val="000000"/>
                </a:solidFill>
              </a:rPr>
              <a:t>, as the </a:t>
            </a:r>
            <a:r>
              <a:rPr lang="en-US" sz="3200" b="1" dirty="0">
                <a:solidFill>
                  <a:srgbClr val="0070C0"/>
                </a:solidFill>
              </a:rPr>
              <a:t>hypocrites</a:t>
            </a:r>
            <a:r>
              <a:rPr lang="en-US" sz="3200" dirty="0">
                <a:solidFill>
                  <a:srgbClr val="000000"/>
                </a:solidFill>
              </a:rPr>
              <a:t> do in the </a:t>
            </a:r>
            <a:r>
              <a:rPr lang="en-US" sz="3200" dirty="0"/>
              <a:t>synagogues and in the streets</a:t>
            </a:r>
            <a:r>
              <a:rPr lang="en-US" sz="3200" dirty="0">
                <a:solidFill>
                  <a:srgbClr val="000000"/>
                </a:solidFill>
              </a:rPr>
              <a:t>, that they may be </a:t>
            </a:r>
            <a:r>
              <a:rPr lang="en-US" sz="3200" dirty="0"/>
              <a:t>praised </a:t>
            </a:r>
            <a:r>
              <a:rPr lang="en-US" sz="3200" dirty="0">
                <a:solidFill>
                  <a:srgbClr val="000000"/>
                </a:solidFill>
              </a:rPr>
              <a:t>by others. Truly, I say to you, they have received their reward.</a:t>
            </a:r>
          </a:p>
          <a:p>
            <a:r>
              <a:rPr lang="en-US" sz="3200" dirty="0">
                <a:solidFill>
                  <a:srgbClr val="000000"/>
                </a:solidFill>
              </a:rPr>
              <a:t>														</a:t>
            </a:r>
            <a:r>
              <a:rPr lang="en-US" sz="3200" i="1" dirty="0">
                <a:solidFill>
                  <a:srgbClr val="000000"/>
                </a:solidFill>
              </a:rPr>
              <a:t>Matthew 6:2</a:t>
            </a:r>
            <a:endParaRPr lang="en-US" sz="3200" i="1" dirty="0"/>
          </a:p>
        </p:txBody>
      </p:sp>
      <p:cxnSp>
        <p:nvCxnSpPr>
          <p:cNvPr id="6" name="Straight Connector 5">
            <a:extLst>
              <a:ext uri="{FF2B5EF4-FFF2-40B4-BE49-F238E27FC236}">
                <a16:creationId xmlns:a16="http://schemas.microsoft.com/office/drawing/2014/main" id="{44254610-BD28-41BF-9D7B-F5B4BE1CD7EB}"/>
              </a:ext>
            </a:extLst>
          </p:cNvPr>
          <p:cNvCxnSpPr/>
          <p:nvPr/>
        </p:nvCxnSpPr>
        <p:spPr>
          <a:xfrm>
            <a:off x="0" y="3811012"/>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10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3046988"/>
          </a:xfrm>
          <a:prstGeom prst="rect">
            <a:avLst/>
          </a:prstGeom>
        </p:spPr>
        <p:txBody>
          <a:bodyPr wrap="square">
            <a:spAutoFit/>
          </a:bodyPr>
          <a:lstStyle/>
          <a:p>
            <a:r>
              <a:rPr lang="en-US" sz="3200" b="1" baseline="30000" dirty="0"/>
              <a:t>5 </a:t>
            </a:r>
            <a:r>
              <a:rPr lang="en-US" sz="3200" dirty="0"/>
              <a:t>“And when you pray, you must not be like the hypocrites. For they love to stand and pray in the </a:t>
            </a:r>
            <a:r>
              <a:rPr lang="en-US" sz="3200" b="1" dirty="0">
                <a:solidFill>
                  <a:srgbClr val="0070C0"/>
                </a:solidFill>
              </a:rPr>
              <a:t>synagogues and at the street corners</a:t>
            </a:r>
            <a:r>
              <a:rPr lang="en-US" sz="3200" dirty="0"/>
              <a:t>, that they may be seen by others. Truly, I say to you, they have received their reward. </a:t>
            </a:r>
            <a:r>
              <a:rPr lang="en-US" sz="3200" dirty="0">
                <a:solidFill>
                  <a:srgbClr val="000000"/>
                </a:solidFill>
              </a:rPr>
              <a:t>																									</a:t>
            </a:r>
            <a:r>
              <a:rPr lang="en-US" sz="3200" i="1" dirty="0">
                <a:solidFill>
                  <a:srgbClr val="000000"/>
                </a:solidFill>
              </a:rPr>
              <a:t>Matthew 6:5</a:t>
            </a:r>
            <a:endParaRPr lang="en-US" sz="3200" i="1" dirty="0"/>
          </a:p>
        </p:txBody>
      </p:sp>
      <p:sp>
        <p:nvSpPr>
          <p:cNvPr id="3" name="Rectangle 2">
            <a:extLst>
              <a:ext uri="{FF2B5EF4-FFF2-40B4-BE49-F238E27FC236}">
                <a16:creationId xmlns:a16="http://schemas.microsoft.com/office/drawing/2014/main" id="{9BE54177-B5AD-48DB-9334-8C1EE8A34C55}"/>
              </a:ext>
            </a:extLst>
          </p:cNvPr>
          <p:cNvSpPr/>
          <p:nvPr/>
        </p:nvSpPr>
        <p:spPr>
          <a:xfrm>
            <a:off x="0" y="3811012"/>
            <a:ext cx="9144000" cy="304698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r>
              <a:rPr lang="en-US" sz="3200" dirty="0"/>
              <a:t> sound no trumpet before you</a:t>
            </a:r>
            <a:r>
              <a:rPr lang="en-US" sz="3200" dirty="0">
                <a:solidFill>
                  <a:srgbClr val="000000"/>
                </a:solidFill>
              </a:rPr>
              <a:t>, as the hypocrites do in the </a:t>
            </a:r>
            <a:r>
              <a:rPr lang="en-US" sz="3200" b="1" dirty="0">
                <a:solidFill>
                  <a:srgbClr val="0070C0"/>
                </a:solidFill>
              </a:rPr>
              <a:t>synagogues and in the streets</a:t>
            </a:r>
            <a:r>
              <a:rPr lang="en-US" sz="3200" dirty="0">
                <a:solidFill>
                  <a:srgbClr val="000000"/>
                </a:solidFill>
              </a:rPr>
              <a:t>, that they may be </a:t>
            </a:r>
            <a:r>
              <a:rPr lang="en-US" sz="3200" dirty="0"/>
              <a:t>praised </a:t>
            </a:r>
            <a:r>
              <a:rPr lang="en-US" sz="3200" dirty="0">
                <a:solidFill>
                  <a:srgbClr val="000000"/>
                </a:solidFill>
              </a:rPr>
              <a:t>by others. Truly, I say to you, they have received their reward.</a:t>
            </a:r>
          </a:p>
          <a:p>
            <a:r>
              <a:rPr lang="en-US" sz="3200" dirty="0">
                <a:solidFill>
                  <a:srgbClr val="000000"/>
                </a:solidFill>
              </a:rPr>
              <a:t>														</a:t>
            </a:r>
            <a:r>
              <a:rPr lang="en-US" sz="3200" i="1" dirty="0">
                <a:solidFill>
                  <a:srgbClr val="000000"/>
                </a:solidFill>
              </a:rPr>
              <a:t>Matthew 6:2</a:t>
            </a:r>
            <a:endParaRPr lang="en-US" sz="3200" i="1" dirty="0"/>
          </a:p>
        </p:txBody>
      </p:sp>
      <p:cxnSp>
        <p:nvCxnSpPr>
          <p:cNvPr id="6" name="Straight Connector 5">
            <a:extLst>
              <a:ext uri="{FF2B5EF4-FFF2-40B4-BE49-F238E27FC236}">
                <a16:creationId xmlns:a16="http://schemas.microsoft.com/office/drawing/2014/main" id="{44254610-BD28-41BF-9D7B-F5B4BE1CD7EB}"/>
              </a:ext>
            </a:extLst>
          </p:cNvPr>
          <p:cNvCxnSpPr/>
          <p:nvPr/>
        </p:nvCxnSpPr>
        <p:spPr>
          <a:xfrm>
            <a:off x="0" y="3811012"/>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40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#1</a:t>
            </a:r>
          </a:p>
        </p:txBody>
      </p:sp>
      <p:sp>
        <p:nvSpPr>
          <p:cNvPr id="4" name="Rectangle 3">
            <a:extLst>
              <a:ext uri="{FF2B5EF4-FFF2-40B4-BE49-F238E27FC236}">
                <a16:creationId xmlns:a16="http://schemas.microsoft.com/office/drawing/2014/main" id="{F567FA83-821A-4289-8241-3AC576142C54}"/>
              </a:ext>
            </a:extLst>
          </p:cNvPr>
          <p:cNvSpPr/>
          <p:nvPr/>
        </p:nvSpPr>
        <p:spPr>
          <a:xfrm>
            <a:off x="0" y="527061"/>
            <a:ext cx="8954188" cy="3046988"/>
          </a:xfrm>
          <a:prstGeom prst="rect">
            <a:avLst/>
          </a:prstGeom>
        </p:spPr>
        <p:txBody>
          <a:bodyPr wrap="square">
            <a:spAutoFit/>
          </a:bodyPr>
          <a:lstStyle/>
          <a:p>
            <a:r>
              <a:rPr lang="en-US" sz="3200" b="1" baseline="30000" dirty="0"/>
              <a:t>5 </a:t>
            </a:r>
            <a:r>
              <a:rPr lang="en-US" sz="3200" dirty="0"/>
              <a:t>“And when you pray, you must not be like the hypocrites. For they love to stand and pray in the synagogues and at the street corners, that they may be seen by others. Truly, I say to you, </a:t>
            </a:r>
            <a:r>
              <a:rPr lang="en-US" sz="3200" b="1" dirty="0">
                <a:solidFill>
                  <a:srgbClr val="0070C0"/>
                </a:solidFill>
              </a:rPr>
              <a:t>they have received their reward</a:t>
            </a:r>
            <a:r>
              <a:rPr lang="en-US" sz="3200" dirty="0"/>
              <a:t>. </a:t>
            </a:r>
            <a:r>
              <a:rPr lang="en-US" sz="3200" dirty="0">
                <a:solidFill>
                  <a:srgbClr val="000000"/>
                </a:solidFill>
              </a:rPr>
              <a:t>																									</a:t>
            </a:r>
            <a:r>
              <a:rPr lang="en-US" sz="3200" i="1" dirty="0">
                <a:solidFill>
                  <a:srgbClr val="000000"/>
                </a:solidFill>
              </a:rPr>
              <a:t>Matthew 6:5</a:t>
            </a:r>
            <a:endParaRPr lang="en-US" sz="3200" i="1" dirty="0"/>
          </a:p>
        </p:txBody>
      </p:sp>
      <p:sp>
        <p:nvSpPr>
          <p:cNvPr id="3" name="Rectangle 2">
            <a:extLst>
              <a:ext uri="{FF2B5EF4-FFF2-40B4-BE49-F238E27FC236}">
                <a16:creationId xmlns:a16="http://schemas.microsoft.com/office/drawing/2014/main" id="{9BE54177-B5AD-48DB-9334-8C1EE8A34C55}"/>
              </a:ext>
            </a:extLst>
          </p:cNvPr>
          <p:cNvSpPr/>
          <p:nvPr/>
        </p:nvSpPr>
        <p:spPr>
          <a:xfrm>
            <a:off x="0" y="3811012"/>
            <a:ext cx="9144000" cy="3046988"/>
          </a:xfrm>
          <a:prstGeom prst="rect">
            <a:avLst/>
          </a:prstGeom>
        </p:spPr>
        <p:txBody>
          <a:bodyPr wrap="square">
            <a:spAutoFit/>
          </a:bodyPr>
          <a:lstStyle/>
          <a:p>
            <a:r>
              <a:rPr lang="en-US" sz="3200" b="1" baseline="30000" dirty="0">
                <a:solidFill>
                  <a:srgbClr val="000000"/>
                </a:solidFill>
              </a:rPr>
              <a:t>2 </a:t>
            </a:r>
            <a:r>
              <a:rPr lang="en-US" sz="3200" dirty="0">
                <a:solidFill>
                  <a:srgbClr val="000000"/>
                </a:solidFill>
              </a:rPr>
              <a:t>“Thus, when you give to the needy,</a:t>
            </a:r>
            <a:r>
              <a:rPr lang="en-US" sz="3200" dirty="0"/>
              <a:t> sound no trumpet before you</a:t>
            </a:r>
            <a:r>
              <a:rPr lang="en-US" sz="3200" dirty="0">
                <a:solidFill>
                  <a:srgbClr val="000000"/>
                </a:solidFill>
              </a:rPr>
              <a:t>, as the hypocrites do in the </a:t>
            </a:r>
            <a:r>
              <a:rPr lang="en-US" sz="3200" dirty="0"/>
              <a:t>synagogues and in the streets</a:t>
            </a:r>
            <a:r>
              <a:rPr lang="en-US" sz="3200" dirty="0">
                <a:solidFill>
                  <a:srgbClr val="000000"/>
                </a:solidFill>
              </a:rPr>
              <a:t>, that they may be </a:t>
            </a:r>
            <a:r>
              <a:rPr lang="en-US" sz="3200" dirty="0"/>
              <a:t>praised </a:t>
            </a:r>
            <a:r>
              <a:rPr lang="en-US" sz="3200" dirty="0">
                <a:solidFill>
                  <a:srgbClr val="000000"/>
                </a:solidFill>
              </a:rPr>
              <a:t>by others. Truly, I say to you, </a:t>
            </a:r>
            <a:r>
              <a:rPr lang="en-US" sz="3200" b="1" dirty="0">
                <a:solidFill>
                  <a:srgbClr val="0070C0"/>
                </a:solidFill>
              </a:rPr>
              <a:t>they have received their reward</a:t>
            </a:r>
            <a:r>
              <a:rPr lang="en-US" sz="3200" dirty="0">
                <a:solidFill>
                  <a:srgbClr val="000000"/>
                </a:solidFill>
              </a:rPr>
              <a:t>.</a:t>
            </a:r>
          </a:p>
          <a:p>
            <a:r>
              <a:rPr lang="en-US" sz="3200" dirty="0">
                <a:solidFill>
                  <a:srgbClr val="000000"/>
                </a:solidFill>
              </a:rPr>
              <a:t>														</a:t>
            </a:r>
            <a:r>
              <a:rPr lang="en-US" sz="3200" i="1" dirty="0">
                <a:solidFill>
                  <a:srgbClr val="000000"/>
                </a:solidFill>
              </a:rPr>
              <a:t>Matthew 6:2</a:t>
            </a:r>
            <a:endParaRPr lang="en-US" sz="3200" i="1" dirty="0"/>
          </a:p>
        </p:txBody>
      </p:sp>
      <p:cxnSp>
        <p:nvCxnSpPr>
          <p:cNvPr id="6" name="Straight Connector 5">
            <a:extLst>
              <a:ext uri="{FF2B5EF4-FFF2-40B4-BE49-F238E27FC236}">
                <a16:creationId xmlns:a16="http://schemas.microsoft.com/office/drawing/2014/main" id="{44254610-BD28-41BF-9D7B-F5B4BE1CD7EB}"/>
              </a:ext>
            </a:extLst>
          </p:cNvPr>
          <p:cNvCxnSpPr/>
          <p:nvPr/>
        </p:nvCxnSpPr>
        <p:spPr>
          <a:xfrm>
            <a:off x="0" y="3811012"/>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73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1227</TotalTime>
  <Words>287</Words>
  <Application>Microsoft Office PowerPoint</Application>
  <PresentationFormat>On-screen Show (4:3)</PresentationFormat>
  <Paragraphs>141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&amp;quot</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Bryan Nash</cp:lastModifiedBy>
  <cp:revision>96</cp:revision>
  <dcterms:created xsi:type="dcterms:W3CDTF">2019-02-28T15:58:53Z</dcterms:created>
  <dcterms:modified xsi:type="dcterms:W3CDTF">2019-05-02T16:48:04Z</dcterms:modified>
</cp:coreProperties>
</file>