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9"/>
  </p:notesMasterIdLst>
  <p:handoutMasterIdLst>
    <p:handoutMasterId r:id="rId40"/>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Lucida Sans"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Lucida Sans"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Lucida Sans"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74CEAC0A-4F7E-437B-A413-2FD6AD9AB4BF}" type="slidenum">
              <a:t>‹#›</a:t>
            </a:fld>
            <a:endParaRPr lang="en-US" sz="1400" b="0" i="0" u="none" strike="noStrike" kern="1200" cap="none" spc="0" baseline="0">
              <a:solidFill>
                <a:srgbClr val="000000"/>
              </a:solidFill>
              <a:uFillTx/>
              <a:latin typeface="Arial" pitchFamily="18"/>
              <a:ea typeface="Microsoft YaHei" pitchFamily="2"/>
              <a:cs typeface="Lucida Sans" pitchFamily="2"/>
            </a:endParaRPr>
          </a:p>
        </p:txBody>
      </p:sp>
    </p:spTree>
    <p:extLst>
      <p:ext uri="{BB962C8B-B14F-4D97-AF65-F5344CB8AC3E}">
        <p14:creationId xmlns:p14="http://schemas.microsoft.com/office/powerpoint/2010/main" val="3623526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600" y="764282"/>
            <a:ext cx="5028477" cy="3771360"/>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30BD0035-9D37-4B2D-88DE-AAD130424DF9}" type="slidenum">
              <a:t>‹#›</a:t>
            </a:fld>
            <a:endParaRPr lang="en-US"/>
          </a:p>
        </p:txBody>
      </p:sp>
    </p:spTree>
    <p:extLst>
      <p:ext uri="{BB962C8B-B14F-4D97-AF65-F5344CB8AC3E}">
        <p14:creationId xmlns:p14="http://schemas.microsoft.com/office/powerpoint/2010/main" val="1618590988"/>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n-US" sz="2000" b="0" i="0" u="none" strike="noStrike" kern="1200" cap="none" spc="0" baseline="0">
        <a:solidFill>
          <a:srgbClr val="000000"/>
        </a:solidFill>
        <a:uFillTx/>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AF6432D-EB2A-47FD-9BEC-1C98FF7BC96D}" type="slidenum">
              <a:t>1</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40204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047D1AC-F77D-4E90-85B8-E211CD99AEBF}" type="slidenum">
              <a:t>10</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83188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F8839B2-C8EF-4819-AC15-A8E2C954A172}" type="slidenum">
              <a:t>11</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979202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975BBF7-4C3F-4DFB-AC0A-CBEC36352779}" type="slidenum">
              <a:t>12</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22687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8E69907-0FC9-4FFC-86E4-9C8A0B179475}" type="slidenum">
              <a:t>13</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5319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F36ADCB-AF13-4BEF-82BF-74AA4BA1AE05}" type="slidenum">
              <a:t>14</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5961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39A138-2D15-438A-8E0C-CDA2C5C92878}" type="slidenum">
              <a:t>15</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22257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7553901-898D-4F08-AE79-DB40EC91A3FA}" type="slidenum">
              <a:t>16</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475502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80896D5-72D4-4528-8D99-4257B9ADD25C}" type="slidenum">
              <a:t>17</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1248596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07C9C5D-005F-4593-AFF0-050556EA06AB}" type="slidenum">
              <a:t>18</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691269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3C277B5-22EF-41D4-ADCF-017B5D8F17D9}" type="slidenum">
              <a:t>19</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63404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BDEF8D6-3703-4230-B287-67624BD34C3B}" type="slidenum">
              <a:t>2</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1425873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7F2C3FA-FE3D-4C87-9DAA-4C408F65749C}" type="slidenum">
              <a:t>20</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723054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ADAC354-B9AF-428C-84DE-8353A09A0B50}" type="slidenum">
              <a:t>21</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941133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2309CB9-3B18-42A8-A3C0-6E3EC5362660}" type="slidenum">
              <a:t>22</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4113063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CB4D410-51E9-4DD7-8EBF-8A0E7F1BE562}" type="slidenum">
              <a:t>23</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734181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FA0165B-DAEB-499E-BAFB-12210783807A}" type="slidenum">
              <a:t>24</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916700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08169B1-C5B5-40B8-909E-88F92A16E59E}" type="slidenum">
              <a:t>25</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591032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447A15E-AF47-44F7-8593-FF283529489D}" type="slidenum">
              <a:t>26</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582091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96D91BB-F20D-4208-B5F0-070D5C9A3B13}" type="slidenum">
              <a:t>27</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778722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6EED040-C465-49A9-9234-0554859042D3}" type="slidenum">
              <a:t>28</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683087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4E64896-AAC5-46C7-9EA4-A19793A2D5EB}" type="slidenum">
              <a:t>29</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49381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4337E5D-15CE-426F-8598-64319B388BBE}" type="slidenum">
              <a:t>3</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4015109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95496B9-9F50-4583-A5E2-3658B4F48A42}" type="slidenum">
              <a:t>30</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4275482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84DB717-6466-4440-9C65-DB64DC84A841}" type="slidenum">
              <a:t>31</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386444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5D10BBE-529C-4D3E-A2E2-3BC2F1B9F94A}" type="slidenum">
              <a:t>32</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3914846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7B61EEA-9EF8-4886-A341-46A9C12B427D}" type="slidenum">
              <a:t>33</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25681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5C22B74-007B-4900-ABA8-A550583C631F}" type="slidenum">
              <a:t>4</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153099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14D0BC3-5C0F-485E-B747-4FA78DE2A7AF}" type="slidenum">
              <a:t>5</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05204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BBB797E-59B7-410E-8E51-1CEA2D769D9D}" type="slidenum">
              <a:t>6</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02106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69EE93C-5831-456C-9B72-CFC7891B22EB}" type="slidenum">
              <a:t>7</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96984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347C014-2048-45E0-B7A6-E8542ECA6E06}" type="slidenum">
              <a:t>8</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210995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44D11D8-F743-4F8B-9B52-95C24C76DE4C}" type="slidenum">
              <a:t>9</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p:cNvSpPr>
            <a:spLocks noGrp="1" noRot="1" noChangeAspect="1"/>
          </p:cNvSpPr>
          <p:nvPr>
            <p:ph type="sldImg"/>
          </p:nvPr>
        </p:nvSpPr>
        <p:spPr>
          <a:xfrm>
            <a:off x="1370013" y="763588"/>
            <a:ext cx="5030787" cy="3771900"/>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155608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260472" y="1236661"/>
            <a:ext cx="7559673" cy="2632072"/>
          </a:xfrm>
        </p:spPr>
        <p:txBody>
          <a:bodyPr anchor="b"/>
          <a:lstStyle>
            <a:lvl1pPr>
              <a:defRPr sz="6000"/>
            </a:lvl1pPr>
          </a:lstStyle>
          <a:p>
            <a:pPr lvl="0"/>
            <a:r>
              <a:rPr lang="en-US"/>
              <a:t>Click to edit Master title style</a:t>
            </a:r>
          </a:p>
        </p:txBody>
      </p:sp>
      <p:sp>
        <p:nvSpPr>
          <p:cNvPr id="3" name="Subtitle 2"/>
          <p:cNvSpPr txBox="1">
            <a:spLocks noGrp="1"/>
          </p:cNvSpPr>
          <p:nvPr>
            <p:ph type="subTitle" idx="1"/>
          </p:nvPr>
        </p:nvSpPr>
        <p:spPr>
          <a:xfrm>
            <a:off x="1260472" y="3970333"/>
            <a:ext cx="7559673" cy="1825627"/>
          </a:xfrm>
        </p:spPr>
        <p:txBody>
          <a:bodyPr anchorCtr="1"/>
          <a:lstStyle>
            <a:lvl1pPr algn="ctr">
              <a:defRPr sz="24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B7C8A3A-32D7-4E60-B8AE-CE56AA5430B6}" type="slidenum">
              <a:t>‹#›</a:t>
            </a:fld>
            <a:endParaRPr lang="en-US"/>
          </a:p>
        </p:txBody>
      </p:sp>
    </p:spTree>
    <p:extLst>
      <p:ext uri="{BB962C8B-B14F-4D97-AF65-F5344CB8AC3E}">
        <p14:creationId xmlns:p14="http://schemas.microsoft.com/office/powerpoint/2010/main" val="151932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5F84E8B2-084C-48F2-B8FB-0B98BDF550A2}" type="slidenum">
              <a:t>‹#›</a:t>
            </a:fld>
            <a:endParaRPr lang="en-US"/>
          </a:p>
        </p:txBody>
      </p:sp>
    </p:spTree>
    <p:extLst>
      <p:ext uri="{BB962C8B-B14F-4D97-AF65-F5344CB8AC3E}">
        <p14:creationId xmlns:p14="http://schemas.microsoft.com/office/powerpoint/2010/main" val="467365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308854" y="301623"/>
            <a:ext cx="2266953" cy="6456358"/>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2579FD4-5DF6-4B57-B805-E1E914C4CDE9}" type="slidenum">
              <a:t>‹#›</a:t>
            </a:fld>
            <a:endParaRPr lang="en-US"/>
          </a:p>
        </p:txBody>
      </p:sp>
    </p:spTree>
    <p:extLst>
      <p:ext uri="{BB962C8B-B14F-4D97-AF65-F5344CB8AC3E}">
        <p14:creationId xmlns:p14="http://schemas.microsoft.com/office/powerpoint/2010/main" val="3625032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260472" y="1236661"/>
            <a:ext cx="7559673" cy="2632072"/>
          </a:xfrm>
        </p:spPr>
        <p:txBody>
          <a:bodyPr anchor="b"/>
          <a:lstStyle>
            <a:lvl1pPr>
              <a:defRPr sz="6000"/>
            </a:lvl1pPr>
          </a:lstStyle>
          <a:p>
            <a:pPr lvl="0"/>
            <a:r>
              <a:rPr lang="en-US"/>
              <a:t>Click to edit Master title style</a:t>
            </a:r>
          </a:p>
        </p:txBody>
      </p:sp>
      <p:sp>
        <p:nvSpPr>
          <p:cNvPr id="3" name="Subtitle 2"/>
          <p:cNvSpPr txBox="1">
            <a:spLocks noGrp="1"/>
          </p:cNvSpPr>
          <p:nvPr>
            <p:ph type="subTitle" idx="1"/>
          </p:nvPr>
        </p:nvSpPr>
        <p:spPr>
          <a:xfrm>
            <a:off x="1260472" y="3970333"/>
            <a:ext cx="7559673" cy="1825627"/>
          </a:xfrm>
        </p:spPr>
        <p:txBody>
          <a:bodyPr anchorCtr="1"/>
          <a:lstStyle>
            <a:lvl1pPr algn="ctr">
              <a:defRPr sz="24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A5E51EEB-0C84-4AB1-B519-79A19D74A622}" type="slidenum">
              <a:t>‹#›</a:t>
            </a:fld>
            <a:endParaRPr lang="en-US"/>
          </a:p>
        </p:txBody>
      </p:sp>
    </p:spTree>
    <p:extLst>
      <p:ext uri="{BB962C8B-B14F-4D97-AF65-F5344CB8AC3E}">
        <p14:creationId xmlns:p14="http://schemas.microsoft.com/office/powerpoint/2010/main" val="2303230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556B3813-50EB-4721-956D-D49CC7DDCBDB}" type="slidenum">
              <a:t>‹#›</a:t>
            </a:fld>
            <a:endParaRPr lang="en-US"/>
          </a:p>
        </p:txBody>
      </p:sp>
    </p:spTree>
    <p:extLst>
      <p:ext uri="{BB962C8B-B14F-4D97-AF65-F5344CB8AC3E}">
        <p14:creationId xmlns:p14="http://schemas.microsoft.com/office/powerpoint/2010/main" val="2158450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7391" y="1884358"/>
            <a:ext cx="8694736" cy="3144841"/>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C6C48F8-D2E9-47CB-BF05-6CEE2E2009AC}" type="slidenum">
              <a:t>‹#›</a:t>
            </a:fld>
            <a:endParaRPr lang="en-US"/>
          </a:p>
        </p:txBody>
      </p:sp>
    </p:spTree>
    <p:extLst>
      <p:ext uri="{BB962C8B-B14F-4D97-AF65-F5344CB8AC3E}">
        <p14:creationId xmlns:p14="http://schemas.microsoft.com/office/powerpoint/2010/main" val="356133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539752" y="1768477"/>
            <a:ext cx="4333871" cy="507206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026027" y="1768477"/>
            <a:ext cx="4333871" cy="507206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95F6B01B-2046-471E-B8EE-87A14883AF60}" type="slidenum">
              <a:t>‹#›</a:t>
            </a:fld>
            <a:endParaRPr lang="en-US"/>
          </a:p>
        </p:txBody>
      </p:sp>
    </p:spTree>
    <p:extLst>
      <p:ext uri="{BB962C8B-B14F-4D97-AF65-F5344CB8AC3E}">
        <p14:creationId xmlns:p14="http://schemas.microsoft.com/office/powerpoint/2010/main" val="2033151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403222"/>
            <a:ext cx="8694736" cy="146049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93736" y="1852610"/>
            <a:ext cx="4265611" cy="908054"/>
          </a:xfrm>
        </p:spPr>
        <p:txBody>
          <a:bodyPr anchor="b"/>
          <a:lstStyle>
            <a:lvl1pPr>
              <a:defRPr sz="2400" b="1"/>
            </a:lvl1pPr>
          </a:lstStyle>
          <a:p>
            <a:pPr lvl="0"/>
            <a:r>
              <a:rPr lang="en-US"/>
              <a:t>Click to edit Master text styles</a:t>
            </a:r>
          </a:p>
        </p:txBody>
      </p:sp>
      <p:sp>
        <p:nvSpPr>
          <p:cNvPr id="4" name="Content Placeholder 3"/>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5103815" y="1852610"/>
            <a:ext cx="4284658" cy="908054"/>
          </a:xfrm>
        </p:spPr>
        <p:txBody>
          <a:bodyPr anchor="b"/>
          <a:lstStyle>
            <a:lvl1pPr>
              <a:defRPr sz="2400" b="1"/>
            </a:lvl1pPr>
          </a:lstStyle>
          <a:p>
            <a:pPr lvl="0"/>
            <a:r>
              <a:rPr lang="en-US"/>
              <a:t>Click to edit Master text styles</a:t>
            </a:r>
          </a:p>
        </p:txBody>
      </p:sp>
      <p:sp>
        <p:nvSpPr>
          <p:cNvPr id="6" name="Content Placeholder 5"/>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B3F8EFC6-F8B8-4CBE-A573-AA1663EA0DF3}" type="slidenum">
              <a:t>‹#›</a:t>
            </a:fld>
            <a:endParaRPr lang="en-US"/>
          </a:p>
        </p:txBody>
      </p:sp>
    </p:spTree>
    <p:extLst>
      <p:ext uri="{BB962C8B-B14F-4D97-AF65-F5344CB8AC3E}">
        <p14:creationId xmlns:p14="http://schemas.microsoft.com/office/powerpoint/2010/main" val="3075518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38065E82-2F35-4D04-899E-5617D40940C7}" type="slidenum">
              <a:t>‹#›</a:t>
            </a:fld>
            <a:endParaRPr lang="en-US"/>
          </a:p>
        </p:txBody>
      </p:sp>
    </p:spTree>
    <p:extLst>
      <p:ext uri="{BB962C8B-B14F-4D97-AF65-F5344CB8AC3E}">
        <p14:creationId xmlns:p14="http://schemas.microsoft.com/office/powerpoint/2010/main" val="3943388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A0A8D06D-4325-4B58-97C9-ED746E3F5825}" type="slidenum">
              <a:t>‹#›</a:t>
            </a:fld>
            <a:endParaRPr lang="en-US"/>
          </a:p>
        </p:txBody>
      </p:sp>
    </p:spTree>
    <p:extLst>
      <p:ext uri="{BB962C8B-B14F-4D97-AF65-F5344CB8AC3E}">
        <p14:creationId xmlns:p14="http://schemas.microsoft.com/office/powerpoint/2010/main" val="3898021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633A9968-60E4-473A-AFCA-6B81FFE45B4A}" type="slidenum">
              <a:t>‹#›</a:t>
            </a:fld>
            <a:endParaRPr lang="en-US"/>
          </a:p>
        </p:txBody>
      </p:sp>
    </p:spTree>
    <p:extLst>
      <p:ext uri="{BB962C8B-B14F-4D97-AF65-F5344CB8AC3E}">
        <p14:creationId xmlns:p14="http://schemas.microsoft.com/office/powerpoint/2010/main" val="1694391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6C7B731-48F7-4F33-9834-EB179058E0C6}" type="slidenum">
              <a:t>‹#›</a:t>
            </a:fld>
            <a:endParaRPr lang="en-US"/>
          </a:p>
        </p:txBody>
      </p:sp>
    </p:spTree>
    <p:extLst>
      <p:ext uri="{BB962C8B-B14F-4D97-AF65-F5344CB8AC3E}">
        <p14:creationId xmlns:p14="http://schemas.microsoft.com/office/powerpoint/2010/main" val="3209483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4286249" y="1089022"/>
            <a:ext cx="5102223" cy="5372100"/>
          </a:xfrm>
        </p:spPr>
        <p:txBody>
          <a:bodyPr/>
          <a:lstStyle>
            <a:lvl1pPr>
              <a:defRPr/>
            </a:lvl1pPr>
          </a:lstStyle>
          <a:p>
            <a:pPr lvl="0"/>
            <a:endParaRPr lang="en-US"/>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2D47BE4F-B9E0-4451-90EF-094450B78D4F}" type="slidenum">
              <a:t>‹#›</a:t>
            </a:fld>
            <a:endParaRPr lang="en-US"/>
          </a:p>
        </p:txBody>
      </p:sp>
    </p:spTree>
    <p:extLst>
      <p:ext uri="{BB962C8B-B14F-4D97-AF65-F5344CB8AC3E}">
        <p14:creationId xmlns:p14="http://schemas.microsoft.com/office/powerpoint/2010/main" val="1679847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185C8B9-4DAD-4FBE-8C8B-0DD4F6FDA252}" type="slidenum">
              <a:t>‹#›</a:t>
            </a:fld>
            <a:endParaRPr lang="en-US"/>
          </a:p>
        </p:txBody>
      </p:sp>
    </p:spTree>
    <p:extLst>
      <p:ext uri="{BB962C8B-B14F-4D97-AF65-F5344CB8AC3E}">
        <p14:creationId xmlns:p14="http://schemas.microsoft.com/office/powerpoint/2010/main" val="361510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154859" y="539752"/>
            <a:ext cx="2205039" cy="6300792"/>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539752" y="539752"/>
            <a:ext cx="6462714" cy="6300792"/>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EE739E6B-6E34-4362-A968-80FCD74DE1CE}" type="slidenum">
              <a:t>‹#›</a:t>
            </a:fld>
            <a:endParaRPr lang="en-US"/>
          </a:p>
        </p:txBody>
      </p:sp>
    </p:spTree>
    <p:extLst>
      <p:ext uri="{BB962C8B-B14F-4D97-AF65-F5344CB8AC3E}">
        <p14:creationId xmlns:p14="http://schemas.microsoft.com/office/powerpoint/2010/main" val="3462691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260472" y="1236661"/>
            <a:ext cx="7559673" cy="2632072"/>
          </a:xfrm>
        </p:spPr>
        <p:txBody>
          <a:bodyPr anchor="b"/>
          <a:lstStyle>
            <a:lvl1pPr>
              <a:defRPr sz="6000"/>
            </a:lvl1pPr>
          </a:lstStyle>
          <a:p>
            <a:pPr lvl="0"/>
            <a:r>
              <a:rPr lang="en-US"/>
              <a:t>Click to edit Master title style</a:t>
            </a:r>
          </a:p>
        </p:txBody>
      </p:sp>
      <p:sp>
        <p:nvSpPr>
          <p:cNvPr id="3" name="Subtitle 2"/>
          <p:cNvSpPr txBox="1">
            <a:spLocks noGrp="1"/>
          </p:cNvSpPr>
          <p:nvPr>
            <p:ph type="subTitle" idx="1"/>
          </p:nvPr>
        </p:nvSpPr>
        <p:spPr>
          <a:xfrm>
            <a:off x="1260472" y="3970333"/>
            <a:ext cx="7559673" cy="1825627"/>
          </a:xfrm>
        </p:spPr>
        <p:txBody>
          <a:bodyPr anchorCtr="1"/>
          <a:lstStyle>
            <a:lvl1pPr algn="ctr">
              <a:defRPr sz="24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2CEF7984-22F3-4DC6-8A9B-88991A814E17}" type="slidenum">
              <a:t>‹#›</a:t>
            </a:fld>
            <a:endParaRPr lang="en-US"/>
          </a:p>
        </p:txBody>
      </p:sp>
    </p:spTree>
    <p:extLst>
      <p:ext uri="{BB962C8B-B14F-4D97-AF65-F5344CB8AC3E}">
        <p14:creationId xmlns:p14="http://schemas.microsoft.com/office/powerpoint/2010/main" val="4033422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2889587-565B-4818-B19B-020828AF8F8A}" type="slidenum">
              <a:t>‹#›</a:t>
            </a:fld>
            <a:endParaRPr lang="en-US"/>
          </a:p>
        </p:txBody>
      </p:sp>
    </p:spTree>
    <p:extLst>
      <p:ext uri="{BB962C8B-B14F-4D97-AF65-F5344CB8AC3E}">
        <p14:creationId xmlns:p14="http://schemas.microsoft.com/office/powerpoint/2010/main" val="409174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7391" y="1884358"/>
            <a:ext cx="8694736" cy="3144841"/>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90AC2578-D907-47FA-8120-BF168B5C700D}" type="slidenum">
              <a:t>‹#›</a:t>
            </a:fld>
            <a:endParaRPr lang="en-US"/>
          </a:p>
        </p:txBody>
      </p:sp>
    </p:spTree>
    <p:extLst>
      <p:ext uri="{BB962C8B-B14F-4D97-AF65-F5344CB8AC3E}">
        <p14:creationId xmlns:p14="http://schemas.microsoft.com/office/powerpoint/2010/main" val="3452139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503240" y="1768477"/>
            <a:ext cx="4459291" cy="498951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114925" y="1768477"/>
            <a:ext cx="4460872" cy="498951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6A1B41EB-9868-4669-901F-2013CBD40F1B}" type="slidenum">
              <a:t>‹#›</a:t>
            </a:fld>
            <a:endParaRPr lang="en-US"/>
          </a:p>
        </p:txBody>
      </p:sp>
    </p:spTree>
    <p:extLst>
      <p:ext uri="{BB962C8B-B14F-4D97-AF65-F5344CB8AC3E}">
        <p14:creationId xmlns:p14="http://schemas.microsoft.com/office/powerpoint/2010/main" val="420873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403222"/>
            <a:ext cx="8694736" cy="146049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93736" y="1852610"/>
            <a:ext cx="4265611" cy="908054"/>
          </a:xfrm>
        </p:spPr>
        <p:txBody>
          <a:bodyPr anchor="b"/>
          <a:lstStyle>
            <a:lvl1pPr>
              <a:defRPr sz="2400" b="1"/>
            </a:lvl1pPr>
          </a:lstStyle>
          <a:p>
            <a:pPr lvl="0"/>
            <a:r>
              <a:rPr lang="en-US"/>
              <a:t>Click to edit Master text styles</a:t>
            </a:r>
          </a:p>
        </p:txBody>
      </p:sp>
      <p:sp>
        <p:nvSpPr>
          <p:cNvPr id="4" name="Content Placeholder 3"/>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5103815" y="1852610"/>
            <a:ext cx="4284658" cy="908054"/>
          </a:xfrm>
        </p:spPr>
        <p:txBody>
          <a:bodyPr anchor="b"/>
          <a:lstStyle>
            <a:lvl1pPr>
              <a:defRPr sz="2400" b="1"/>
            </a:lvl1pPr>
          </a:lstStyle>
          <a:p>
            <a:pPr lvl="0"/>
            <a:r>
              <a:rPr lang="en-US"/>
              <a:t>Click to edit Master text styles</a:t>
            </a:r>
          </a:p>
        </p:txBody>
      </p:sp>
      <p:sp>
        <p:nvSpPr>
          <p:cNvPr id="6" name="Content Placeholder 5"/>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13D3B374-7D56-4D2D-8213-9DAA04885281}" type="slidenum">
              <a:t>‹#›</a:t>
            </a:fld>
            <a:endParaRPr lang="en-US"/>
          </a:p>
        </p:txBody>
      </p:sp>
    </p:spTree>
    <p:extLst>
      <p:ext uri="{BB962C8B-B14F-4D97-AF65-F5344CB8AC3E}">
        <p14:creationId xmlns:p14="http://schemas.microsoft.com/office/powerpoint/2010/main" val="1106148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D4C62DFC-B63F-474F-9183-F39645DBE922}" type="slidenum">
              <a:t>‹#›</a:t>
            </a:fld>
            <a:endParaRPr lang="en-US"/>
          </a:p>
        </p:txBody>
      </p:sp>
    </p:spTree>
    <p:extLst>
      <p:ext uri="{BB962C8B-B14F-4D97-AF65-F5344CB8AC3E}">
        <p14:creationId xmlns:p14="http://schemas.microsoft.com/office/powerpoint/2010/main" val="3912108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5CD1FF91-D7C7-4E4A-80BD-AE85A9A6C3FF}" type="slidenum">
              <a:t>‹#›</a:t>
            </a:fld>
            <a:endParaRPr lang="en-US"/>
          </a:p>
        </p:txBody>
      </p:sp>
    </p:spTree>
    <p:extLst>
      <p:ext uri="{BB962C8B-B14F-4D97-AF65-F5344CB8AC3E}">
        <p14:creationId xmlns:p14="http://schemas.microsoft.com/office/powerpoint/2010/main" val="1366971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7391" y="1884358"/>
            <a:ext cx="8694736" cy="3144841"/>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01AFB44-7AEB-4C2B-B2F8-E4B08B832528}" type="slidenum">
              <a:t>‹#›</a:t>
            </a:fld>
            <a:endParaRPr lang="en-US"/>
          </a:p>
        </p:txBody>
      </p:sp>
    </p:spTree>
    <p:extLst>
      <p:ext uri="{BB962C8B-B14F-4D97-AF65-F5344CB8AC3E}">
        <p14:creationId xmlns:p14="http://schemas.microsoft.com/office/powerpoint/2010/main" val="1301564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334DC9DB-423F-4C0A-8FA3-2D52A0E6530A}" type="slidenum">
              <a:t>‹#›</a:t>
            </a:fld>
            <a:endParaRPr lang="en-US"/>
          </a:p>
        </p:txBody>
      </p:sp>
    </p:spTree>
    <p:extLst>
      <p:ext uri="{BB962C8B-B14F-4D97-AF65-F5344CB8AC3E}">
        <p14:creationId xmlns:p14="http://schemas.microsoft.com/office/powerpoint/2010/main" val="1265447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4286249" y="1089022"/>
            <a:ext cx="5102223" cy="5372100"/>
          </a:xfrm>
        </p:spPr>
        <p:txBody>
          <a:bodyPr/>
          <a:lstStyle>
            <a:lvl1pPr>
              <a:defRPr/>
            </a:lvl1pPr>
          </a:lstStyle>
          <a:p>
            <a:pPr lvl="0"/>
            <a:endParaRPr lang="en-US"/>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0A513993-C189-4E4D-8058-1D9E4AA30BC4}" type="slidenum">
              <a:t>‹#›</a:t>
            </a:fld>
            <a:endParaRPr lang="en-US"/>
          </a:p>
        </p:txBody>
      </p:sp>
    </p:spTree>
    <p:extLst>
      <p:ext uri="{BB962C8B-B14F-4D97-AF65-F5344CB8AC3E}">
        <p14:creationId xmlns:p14="http://schemas.microsoft.com/office/powerpoint/2010/main" val="1148016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279DACE-FF9F-45A7-9AD2-586FF99C7017}" type="slidenum">
              <a:t>‹#›</a:t>
            </a:fld>
            <a:endParaRPr lang="en-US"/>
          </a:p>
        </p:txBody>
      </p:sp>
    </p:spTree>
    <p:extLst>
      <p:ext uri="{BB962C8B-B14F-4D97-AF65-F5344CB8AC3E}">
        <p14:creationId xmlns:p14="http://schemas.microsoft.com/office/powerpoint/2010/main" val="1800631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308854" y="301623"/>
            <a:ext cx="2266953" cy="6456358"/>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A377418-BA9C-4A09-BA3E-0B250B1C60FD}" type="slidenum">
              <a:t>‹#›</a:t>
            </a:fld>
            <a:endParaRPr lang="en-US"/>
          </a:p>
        </p:txBody>
      </p:sp>
    </p:spTree>
    <p:extLst>
      <p:ext uri="{BB962C8B-B14F-4D97-AF65-F5344CB8AC3E}">
        <p14:creationId xmlns:p14="http://schemas.microsoft.com/office/powerpoint/2010/main" val="296988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260472" y="1236661"/>
            <a:ext cx="7559673" cy="2632072"/>
          </a:xfrm>
        </p:spPr>
        <p:txBody>
          <a:bodyPr anchor="b"/>
          <a:lstStyle>
            <a:lvl1pPr>
              <a:defRPr sz="6000"/>
            </a:lvl1pPr>
          </a:lstStyle>
          <a:p>
            <a:pPr lvl="0"/>
            <a:r>
              <a:rPr lang="en-US"/>
              <a:t>Click to edit Master title style</a:t>
            </a:r>
          </a:p>
        </p:txBody>
      </p:sp>
      <p:sp>
        <p:nvSpPr>
          <p:cNvPr id="3" name="Subtitle 2"/>
          <p:cNvSpPr txBox="1">
            <a:spLocks noGrp="1"/>
          </p:cNvSpPr>
          <p:nvPr>
            <p:ph type="subTitle" idx="1"/>
          </p:nvPr>
        </p:nvSpPr>
        <p:spPr>
          <a:xfrm>
            <a:off x="1260472" y="3970333"/>
            <a:ext cx="7559673" cy="1825627"/>
          </a:xfrm>
        </p:spPr>
        <p:txBody>
          <a:bodyPr anchorCtr="1"/>
          <a:lstStyle>
            <a:lvl1pPr algn="ctr">
              <a:defRPr sz="24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A2EBE7D-EAFF-4123-AE93-C288DD73CE56}" type="slidenum">
              <a:t>‹#›</a:t>
            </a:fld>
            <a:endParaRPr lang="en-US"/>
          </a:p>
        </p:txBody>
      </p:sp>
    </p:spTree>
    <p:extLst>
      <p:ext uri="{BB962C8B-B14F-4D97-AF65-F5344CB8AC3E}">
        <p14:creationId xmlns:p14="http://schemas.microsoft.com/office/powerpoint/2010/main" val="564682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6C474F52-73C1-4FAC-B323-02FEAF297155}" type="slidenum">
              <a:t>‹#›</a:t>
            </a:fld>
            <a:endParaRPr lang="en-US"/>
          </a:p>
        </p:txBody>
      </p:sp>
    </p:spTree>
    <p:extLst>
      <p:ext uri="{BB962C8B-B14F-4D97-AF65-F5344CB8AC3E}">
        <p14:creationId xmlns:p14="http://schemas.microsoft.com/office/powerpoint/2010/main" val="4282540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7391" y="1884358"/>
            <a:ext cx="8694736" cy="3144841"/>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21037135-09CF-4FBD-A7EC-F6CC1C85E801}" type="slidenum">
              <a:t>‹#›</a:t>
            </a:fld>
            <a:endParaRPr lang="en-US"/>
          </a:p>
        </p:txBody>
      </p:sp>
    </p:spTree>
    <p:extLst>
      <p:ext uri="{BB962C8B-B14F-4D97-AF65-F5344CB8AC3E}">
        <p14:creationId xmlns:p14="http://schemas.microsoft.com/office/powerpoint/2010/main" val="864889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900117" y="1984376"/>
            <a:ext cx="4063995" cy="417194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116516" y="1984376"/>
            <a:ext cx="4063995" cy="417194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50601959-A8DD-4A93-99D8-7F580F025323}" type="slidenum">
              <a:t>‹#›</a:t>
            </a:fld>
            <a:endParaRPr lang="en-US"/>
          </a:p>
        </p:txBody>
      </p:sp>
    </p:spTree>
    <p:extLst>
      <p:ext uri="{BB962C8B-B14F-4D97-AF65-F5344CB8AC3E}">
        <p14:creationId xmlns:p14="http://schemas.microsoft.com/office/powerpoint/2010/main" val="2640134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403222"/>
            <a:ext cx="8694736" cy="146049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93736" y="1852610"/>
            <a:ext cx="4265611" cy="908054"/>
          </a:xfrm>
        </p:spPr>
        <p:txBody>
          <a:bodyPr anchor="b"/>
          <a:lstStyle>
            <a:lvl1pPr>
              <a:defRPr sz="2400" b="1"/>
            </a:lvl1pPr>
          </a:lstStyle>
          <a:p>
            <a:pPr lvl="0"/>
            <a:r>
              <a:rPr lang="en-US"/>
              <a:t>Click to edit Master text styles</a:t>
            </a:r>
          </a:p>
        </p:txBody>
      </p:sp>
      <p:sp>
        <p:nvSpPr>
          <p:cNvPr id="4" name="Content Placeholder 3"/>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5103815" y="1852610"/>
            <a:ext cx="4284658" cy="908054"/>
          </a:xfrm>
        </p:spPr>
        <p:txBody>
          <a:bodyPr anchor="b"/>
          <a:lstStyle>
            <a:lvl1pPr>
              <a:defRPr sz="2400" b="1"/>
            </a:lvl1pPr>
          </a:lstStyle>
          <a:p>
            <a:pPr lvl="0"/>
            <a:r>
              <a:rPr lang="en-US"/>
              <a:t>Click to edit Master text styles</a:t>
            </a:r>
          </a:p>
        </p:txBody>
      </p:sp>
      <p:sp>
        <p:nvSpPr>
          <p:cNvPr id="6" name="Content Placeholder 5"/>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F6EA48A8-881E-40AE-B119-C02662102B9D}" type="slidenum">
              <a:t>‹#›</a:t>
            </a:fld>
            <a:endParaRPr lang="en-US"/>
          </a:p>
        </p:txBody>
      </p:sp>
    </p:spTree>
    <p:extLst>
      <p:ext uri="{BB962C8B-B14F-4D97-AF65-F5344CB8AC3E}">
        <p14:creationId xmlns:p14="http://schemas.microsoft.com/office/powerpoint/2010/main" val="2477603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A5AAEB02-DF74-4BFD-BC13-FFA3E5DF248A}" type="slidenum">
              <a:t>‹#›</a:t>
            </a:fld>
            <a:endParaRPr lang="en-US"/>
          </a:p>
        </p:txBody>
      </p:sp>
    </p:spTree>
    <p:extLst>
      <p:ext uri="{BB962C8B-B14F-4D97-AF65-F5344CB8AC3E}">
        <p14:creationId xmlns:p14="http://schemas.microsoft.com/office/powerpoint/2010/main" val="3871483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503240" y="1768477"/>
            <a:ext cx="4459291" cy="498951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114925" y="1768477"/>
            <a:ext cx="4460872" cy="498951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F113D255-03CC-48D8-BA64-4E0902F6C50D}" type="slidenum">
              <a:t>‹#›</a:t>
            </a:fld>
            <a:endParaRPr lang="en-US"/>
          </a:p>
        </p:txBody>
      </p:sp>
    </p:spTree>
    <p:extLst>
      <p:ext uri="{BB962C8B-B14F-4D97-AF65-F5344CB8AC3E}">
        <p14:creationId xmlns:p14="http://schemas.microsoft.com/office/powerpoint/2010/main" val="2702920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42E5D1B6-26F7-4051-B381-1B56C7D7A4FA}" type="slidenum">
              <a:t>‹#›</a:t>
            </a:fld>
            <a:endParaRPr lang="en-US"/>
          </a:p>
        </p:txBody>
      </p:sp>
    </p:spTree>
    <p:extLst>
      <p:ext uri="{BB962C8B-B14F-4D97-AF65-F5344CB8AC3E}">
        <p14:creationId xmlns:p14="http://schemas.microsoft.com/office/powerpoint/2010/main" val="3966975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0FCAD57D-AE96-49E7-98F6-83AC4A69177A}" type="slidenum">
              <a:t>‹#›</a:t>
            </a:fld>
            <a:endParaRPr lang="en-US"/>
          </a:p>
        </p:txBody>
      </p:sp>
    </p:spTree>
    <p:extLst>
      <p:ext uri="{BB962C8B-B14F-4D97-AF65-F5344CB8AC3E}">
        <p14:creationId xmlns:p14="http://schemas.microsoft.com/office/powerpoint/2010/main" val="91009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4286249" y="1089022"/>
            <a:ext cx="5102223" cy="5372100"/>
          </a:xfrm>
        </p:spPr>
        <p:txBody>
          <a:bodyPr/>
          <a:lstStyle>
            <a:lvl1pPr>
              <a:defRPr/>
            </a:lvl1pPr>
          </a:lstStyle>
          <a:p>
            <a:pPr lvl="0"/>
            <a:endParaRPr lang="en-US"/>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F9E65C8E-74B3-47BE-9C5F-1E482AB17434}" type="slidenum">
              <a:t>‹#›</a:t>
            </a:fld>
            <a:endParaRPr lang="en-US"/>
          </a:p>
        </p:txBody>
      </p:sp>
    </p:spTree>
    <p:extLst>
      <p:ext uri="{BB962C8B-B14F-4D97-AF65-F5344CB8AC3E}">
        <p14:creationId xmlns:p14="http://schemas.microsoft.com/office/powerpoint/2010/main" val="2780490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9D0204E1-AAE1-4EAF-A5E8-7FD491313044}" type="slidenum">
              <a:t>‹#›</a:t>
            </a:fld>
            <a:endParaRPr lang="en-US"/>
          </a:p>
        </p:txBody>
      </p:sp>
    </p:spTree>
    <p:extLst>
      <p:ext uri="{BB962C8B-B14F-4D97-AF65-F5344CB8AC3E}">
        <p14:creationId xmlns:p14="http://schemas.microsoft.com/office/powerpoint/2010/main" val="965023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200900" y="554034"/>
            <a:ext cx="2158998" cy="5602291"/>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720720" y="554034"/>
            <a:ext cx="6327776" cy="5602291"/>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A22ED887-1E41-42F7-997E-F917836DCB1F}" type="slidenum">
              <a:t>‹#›</a:t>
            </a:fld>
            <a:endParaRPr lang="en-US"/>
          </a:p>
        </p:txBody>
      </p:sp>
    </p:spTree>
    <p:extLst>
      <p:ext uri="{BB962C8B-B14F-4D97-AF65-F5344CB8AC3E}">
        <p14:creationId xmlns:p14="http://schemas.microsoft.com/office/powerpoint/2010/main" val="3174650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260472" y="1236661"/>
            <a:ext cx="7559673" cy="2632072"/>
          </a:xfrm>
        </p:spPr>
        <p:txBody>
          <a:bodyPr anchor="b"/>
          <a:lstStyle>
            <a:lvl1pPr>
              <a:defRPr sz="6000"/>
            </a:lvl1pPr>
          </a:lstStyle>
          <a:p>
            <a:pPr lvl="0"/>
            <a:r>
              <a:rPr lang="en-US"/>
              <a:t>Click to edit Master title style</a:t>
            </a:r>
          </a:p>
        </p:txBody>
      </p:sp>
      <p:sp>
        <p:nvSpPr>
          <p:cNvPr id="3" name="Subtitle 2"/>
          <p:cNvSpPr txBox="1">
            <a:spLocks noGrp="1"/>
          </p:cNvSpPr>
          <p:nvPr>
            <p:ph type="subTitle" idx="1"/>
          </p:nvPr>
        </p:nvSpPr>
        <p:spPr>
          <a:xfrm>
            <a:off x="1260472" y="3970333"/>
            <a:ext cx="7559673" cy="1825627"/>
          </a:xfrm>
        </p:spPr>
        <p:txBody>
          <a:bodyPr anchorCtr="1"/>
          <a:lstStyle>
            <a:lvl1pPr algn="ctr">
              <a:defRPr sz="24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3D6AE91-70B1-4EE0-8629-21A8CF8F5433}" type="slidenum">
              <a:t>‹#›</a:t>
            </a:fld>
            <a:endParaRPr lang="en-US"/>
          </a:p>
        </p:txBody>
      </p:sp>
    </p:spTree>
    <p:extLst>
      <p:ext uri="{BB962C8B-B14F-4D97-AF65-F5344CB8AC3E}">
        <p14:creationId xmlns:p14="http://schemas.microsoft.com/office/powerpoint/2010/main" val="2403899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70515E98-1798-4E12-8326-C2A995A0DC33}" type="slidenum">
              <a:t>‹#›</a:t>
            </a:fld>
            <a:endParaRPr lang="en-US"/>
          </a:p>
        </p:txBody>
      </p:sp>
    </p:spTree>
    <p:extLst>
      <p:ext uri="{BB962C8B-B14F-4D97-AF65-F5344CB8AC3E}">
        <p14:creationId xmlns:p14="http://schemas.microsoft.com/office/powerpoint/2010/main" val="502728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7391" y="1884358"/>
            <a:ext cx="8694736" cy="3144841"/>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79812CE4-34A5-4426-AEA3-BDAC5008D8ED}" type="slidenum">
              <a:t>‹#›</a:t>
            </a:fld>
            <a:endParaRPr lang="en-US"/>
          </a:p>
        </p:txBody>
      </p:sp>
    </p:spTree>
    <p:extLst>
      <p:ext uri="{BB962C8B-B14F-4D97-AF65-F5344CB8AC3E}">
        <p14:creationId xmlns:p14="http://schemas.microsoft.com/office/powerpoint/2010/main" val="3210277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900117" y="2052635"/>
            <a:ext cx="4063995" cy="395922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116516" y="2052635"/>
            <a:ext cx="4063995" cy="395922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B9E83467-433B-4648-8857-BFA89469D0ED}" type="slidenum">
              <a:t>‹#›</a:t>
            </a:fld>
            <a:endParaRPr lang="en-US"/>
          </a:p>
        </p:txBody>
      </p:sp>
    </p:spTree>
    <p:extLst>
      <p:ext uri="{BB962C8B-B14F-4D97-AF65-F5344CB8AC3E}">
        <p14:creationId xmlns:p14="http://schemas.microsoft.com/office/powerpoint/2010/main" val="460469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403222"/>
            <a:ext cx="8694736" cy="146049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93736" y="1852610"/>
            <a:ext cx="4265611" cy="908054"/>
          </a:xfrm>
        </p:spPr>
        <p:txBody>
          <a:bodyPr anchor="b"/>
          <a:lstStyle>
            <a:lvl1pPr>
              <a:defRPr sz="2400" b="1"/>
            </a:lvl1pPr>
          </a:lstStyle>
          <a:p>
            <a:pPr lvl="0"/>
            <a:r>
              <a:rPr lang="en-US"/>
              <a:t>Click to edit Master text styles</a:t>
            </a:r>
          </a:p>
        </p:txBody>
      </p:sp>
      <p:sp>
        <p:nvSpPr>
          <p:cNvPr id="4" name="Content Placeholder 3"/>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5103815" y="1852610"/>
            <a:ext cx="4284658" cy="908054"/>
          </a:xfrm>
        </p:spPr>
        <p:txBody>
          <a:bodyPr anchor="b"/>
          <a:lstStyle>
            <a:lvl1pPr>
              <a:defRPr sz="2400" b="1"/>
            </a:lvl1pPr>
          </a:lstStyle>
          <a:p>
            <a:pPr lvl="0"/>
            <a:r>
              <a:rPr lang="en-US"/>
              <a:t>Click to edit Master text styles</a:t>
            </a:r>
          </a:p>
        </p:txBody>
      </p:sp>
      <p:sp>
        <p:nvSpPr>
          <p:cNvPr id="6" name="Content Placeholder 5"/>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DCBB9481-2C28-4422-ACC9-61D0EFC314AC}" type="slidenum">
              <a:t>‹#›</a:t>
            </a:fld>
            <a:endParaRPr lang="en-US"/>
          </a:p>
        </p:txBody>
      </p:sp>
    </p:spTree>
    <p:extLst>
      <p:ext uri="{BB962C8B-B14F-4D97-AF65-F5344CB8AC3E}">
        <p14:creationId xmlns:p14="http://schemas.microsoft.com/office/powerpoint/2010/main" val="546815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403222"/>
            <a:ext cx="8694736" cy="146049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93736" y="1852610"/>
            <a:ext cx="4265611" cy="908054"/>
          </a:xfrm>
        </p:spPr>
        <p:txBody>
          <a:bodyPr anchor="b"/>
          <a:lstStyle>
            <a:lvl1pPr>
              <a:defRPr sz="2400" b="1"/>
            </a:lvl1pPr>
          </a:lstStyle>
          <a:p>
            <a:pPr lvl="0"/>
            <a:r>
              <a:rPr lang="en-US"/>
              <a:t>Click to edit Master text styles</a:t>
            </a:r>
          </a:p>
        </p:txBody>
      </p:sp>
      <p:sp>
        <p:nvSpPr>
          <p:cNvPr id="4" name="Content Placeholder 3"/>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5103815" y="1852610"/>
            <a:ext cx="4284658" cy="908054"/>
          </a:xfrm>
        </p:spPr>
        <p:txBody>
          <a:bodyPr anchor="b"/>
          <a:lstStyle>
            <a:lvl1pPr>
              <a:defRPr sz="2400" b="1"/>
            </a:lvl1pPr>
          </a:lstStyle>
          <a:p>
            <a:pPr lvl="0"/>
            <a:r>
              <a:rPr lang="en-US"/>
              <a:t>Click to edit Master text styles</a:t>
            </a:r>
          </a:p>
        </p:txBody>
      </p:sp>
      <p:sp>
        <p:nvSpPr>
          <p:cNvPr id="6" name="Content Placeholder 5"/>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D2F4CB2A-8B15-4513-A461-A37D2E7E84D2}" type="slidenum">
              <a:t>‹#›</a:t>
            </a:fld>
            <a:endParaRPr lang="en-US"/>
          </a:p>
        </p:txBody>
      </p:sp>
    </p:spTree>
    <p:extLst>
      <p:ext uri="{BB962C8B-B14F-4D97-AF65-F5344CB8AC3E}">
        <p14:creationId xmlns:p14="http://schemas.microsoft.com/office/powerpoint/2010/main" val="1976507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4E51A31C-A879-4515-9F06-DB8BED16FB3D}" type="slidenum">
              <a:t>‹#›</a:t>
            </a:fld>
            <a:endParaRPr lang="en-US"/>
          </a:p>
        </p:txBody>
      </p:sp>
    </p:spTree>
    <p:extLst>
      <p:ext uri="{BB962C8B-B14F-4D97-AF65-F5344CB8AC3E}">
        <p14:creationId xmlns:p14="http://schemas.microsoft.com/office/powerpoint/2010/main" val="488350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D95E474E-512F-40CB-B4B7-21374E72DB79}" type="slidenum">
              <a:t>‹#›</a:t>
            </a:fld>
            <a:endParaRPr lang="en-US"/>
          </a:p>
        </p:txBody>
      </p:sp>
    </p:spTree>
    <p:extLst>
      <p:ext uri="{BB962C8B-B14F-4D97-AF65-F5344CB8AC3E}">
        <p14:creationId xmlns:p14="http://schemas.microsoft.com/office/powerpoint/2010/main" val="766767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A5750CDD-D049-469C-9563-209FC5C8E614}" type="slidenum">
              <a:t>‹#›</a:t>
            </a:fld>
            <a:endParaRPr lang="en-US"/>
          </a:p>
        </p:txBody>
      </p:sp>
    </p:spTree>
    <p:extLst>
      <p:ext uri="{BB962C8B-B14F-4D97-AF65-F5344CB8AC3E}">
        <p14:creationId xmlns:p14="http://schemas.microsoft.com/office/powerpoint/2010/main" val="1969513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4286249" y="1089022"/>
            <a:ext cx="5102223" cy="5372100"/>
          </a:xfrm>
        </p:spPr>
        <p:txBody>
          <a:bodyPr/>
          <a:lstStyle>
            <a:lvl1pPr>
              <a:defRPr/>
            </a:lvl1pPr>
          </a:lstStyle>
          <a:p>
            <a:pPr lvl="0"/>
            <a:endParaRPr lang="en-US"/>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8ABC18C2-CA0A-437A-BC6D-6ED676C75681}" type="slidenum">
              <a:t>‹#›</a:t>
            </a:fld>
            <a:endParaRPr lang="en-US"/>
          </a:p>
        </p:txBody>
      </p:sp>
    </p:spTree>
    <p:extLst>
      <p:ext uri="{BB962C8B-B14F-4D97-AF65-F5344CB8AC3E}">
        <p14:creationId xmlns:p14="http://schemas.microsoft.com/office/powerpoint/2010/main" val="2536837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C7109FE-378D-46AA-A396-068F21B5DA4A}" type="slidenum">
              <a:t>‹#›</a:t>
            </a:fld>
            <a:endParaRPr lang="en-US"/>
          </a:p>
        </p:txBody>
      </p:sp>
    </p:spTree>
    <p:extLst>
      <p:ext uri="{BB962C8B-B14F-4D97-AF65-F5344CB8AC3E}">
        <p14:creationId xmlns:p14="http://schemas.microsoft.com/office/powerpoint/2010/main" val="75292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200900" y="588965"/>
            <a:ext cx="2158998" cy="5422904"/>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720720" y="588965"/>
            <a:ext cx="6327776" cy="542290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71817D30-EFD4-4663-AAAD-A7D445EE3F4D}" type="slidenum">
              <a:t>‹#›</a:t>
            </a:fld>
            <a:endParaRPr lang="en-US"/>
          </a:p>
        </p:txBody>
      </p:sp>
    </p:spTree>
    <p:extLst>
      <p:ext uri="{BB962C8B-B14F-4D97-AF65-F5344CB8AC3E}">
        <p14:creationId xmlns:p14="http://schemas.microsoft.com/office/powerpoint/2010/main" val="710070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EA64F0C1-7B1E-4917-8E5B-E4E8162E7941}" type="slidenum">
              <a:t>‹#›</a:t>
            </a:fld>
            <a:endParaRPr lang="en-US"/>
          </a:p>
        </p:txBody>
      </p:sp>
    </p:spTree>
    <p:extLst>
      <p:ext uri="{BB962C8B-B14F-4D97-AF65-F5344CB8AC3E}">
        <p14:creationId xmlns:p14="http://schemas.microsoft.com/office/powerpoint/2010/main" val="371855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4CEE7314-B9F6-4426-A599-0382A3080747}" type="slidenum">
              <a:t>‹#›</a:t>
            </a:fld>
            <a:endParaRPr lang="en-US"/>
          </a:p>
        </p:txBody>
      </p:sp>
    </p:spTree>
    <p:extLst>
      <p:ext uri="{BB962C8B-B14F-4D97-AF65-F5344CB8AC3E}">
        <p14:creationId xmlns:p14="http://schemas.microsoft.com/office/powerpoint/2010/main" val="2872230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3EF040B6-C555-4D01-B6B1-222CA987DE70}" type="slidenum">
              <a:t>‹#›</a:t>
            </a:fld>
            <a:endParaRPr lang="en-US"/>
          </a:p>
        </p:txBody>
      </p:sp>
    </p:spTree>
    <p:extLst>
      <p:ext uri="{BB962C8B-B14F-4D97-AF65-F5344CB8AC3E}">
        <p14:creationId xmlns:p14="http://schemas.microsoft.com/office/powerpoint/2010/main" val="314905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4286249" y="1089022"/>
            <a:ext cx="5102223" cy="5372100"/>
          </a:xfrm>
        </p:spPr>
        <p:txBody>
          <a:bodyPr/>
          <a:lstStyle>
            <a:lvl1pPr>
              <a:defRPr/>
            </a:lvl1pPr>
          </a:lstStyle>
          <a:p>
            <a:pPr lvl="0"/>
            <a:endParaRPr lang="en-US"/>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543F22D5-A2E4-48CF-9084-5AC89AE01F5E}" type="slidenum">
              <a:t>‹#›</a:t>
            </a:fld>
            <a:endParaRPr lang="en-US"/>
          </a:p>
        </p:txBody>
      </p:sp>
    </p:spTree>
    <p:extLst>
      <p:ext uri="{BB962C8B-B14F-4D97-AF65-F5344CB8AC3E}">
        <p14:creationId xmlns:p14="http://schemas.microsoft.com/office/powerpoint/2010/main" val="772169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noAutofit/>
          </a:bodyPr>
          <a:lstStyle/>
          <a:p>
            <a:pPr lvl="0"/>
            <a:endParaRPr lang="en-US"/>
          </a:p>
        </p:txBody>
      </p:sp>
      <p:sp>
        <p:nvSpPr>
          <p:cNvPr id="3" name="Text Placeholder 2"/>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EB0D6534-2FA9-4D6E-B73E-074CE7DEDAA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Arial" pitchFamily="18"/>
          <a:ea typeface="Microsoft YaHei" pitchFamily="2"/>
        </a:defRPr>
      </a:lvl1pPr>
    </p:titleStyle>
    <p:bodyStyle>
      <a:lvl1pPr marL="0" marR="0" lvl="0" indent="0" defTabSz="914400" rtl="0" fontAlgn="auto" hangingPunct="0">
        <a:lnSpc>
          <a:spcPct val="100000"/>
        </a:lnSpc>
        <a:spcBef>
          <a:spcPts val="0"/>
        </a:spcBef>
        <a:spcAft>
          <a:spcPts val="1415"/>
        </a:spcAft>
        <a:buNone/>
        <a:tabLst/>
        <a:defRPr lang="en-US" sz="3200" b="0" i="0" u="none" strike="noStrike" kern="1200" cap="none" spc="0" baseline="0">
          <a:solidFill>
            <a:srgbClr val="000000"/>
          </a:solidFill>
          <a:uFillTx/>
          <a:latin typeface="Arial" pitchFamily="18"/>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39998" y="539998"/>
            <a:ext cx="8820000" cy="1023478"/>
          </a:xfrm>
          <a:prstGeom prst="rect">
            <a:avLst/>
          </a:prstGeom>
          <a:noFill/>
          <a:ln>
            <a:noFill/>
          </a:ln>
        </p:spPr>
        <p:txBody>
          <a:bodyPr vert="horz" wrap="square" lIns="0" tIns="0" rIns="0" bIns="0" anchor="ctr" anchorCtr="1" compatLnSpc="1">
            <a:noAutofit/>
          </a:bodyPr>
          <a:lstStyle/>
          <a:p>
            <a:pPr lvl="0"/>
            <a:endParaRPr lang="en-US"/>
          </a:p>
        </p:txBody>
      </p:sp>
      <p:sp>
        <p:nvSpPr>
          <p:cNvPr id="3" name="Text Placeholder 2"/>
          <p:cNvSpPr txBox="1">
            <a:spLocks noGrp="1"/>
          </p:cNvSpPr>
          <p:nvPr>
            <p:ph type="body" idx="1"/>
          </p:nvPr>
        </p:nvSpPr>
        <p:spPr>
          <a:xfrm>
            <a:off x="539998" y="1769043"/>
            <a:ext cx="8820000" cy="5070960"/>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539998" y="6996238"/>
            <a:ext cx="2338916" cy="519123"/>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471839" y="6996238"/>
            <a:ext cx="3182038" cy="519123"/>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7236717" y="6996238"/>
            <a:ext cx="2338916" cy="519123"/>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261F9C94-0C36-4CAB-BCC3-91F5B963C577}"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en-US" sz="4140" b="0" i="0" u="none" strike="noStrike" kern="1200" cap="none" spc="0" baseline="0">
          <a:solidFill>
            <a:srgbClr val="000000"/>
          </a:solidFill>
          <a:uFillTx/>
          <a:latin typeface="Arial" pitchFamily="18"/>
          <a:cs typeface="Tahoma" pitchFamily="2"/>
        </a:defRPr>
      </a:lvl1pPr>
    </p:titleStyle>
    <p:bodyStyle>
      <a:lvl1pPr marL="0" marR="0" lvl="0" indent="0" defTabSz="914400" rtl="0" fontAlgn="auto" hangingPunct="0">
        <a:lnSpc>
          <a:spcPct val="100000"/>
        </a:lnSpc>
        <a:spcBef>
          <a:spcPts val="0"/>
        </a:spcBef>
        <a:spcAft>
          <a:spcPts val="1415"/>
        </a:spcAft>
        <a:buNone/>
        <a:tabLst/>
        <a:defRPr lang="en-US" sz="3200" b="0" i="0" u="none" strike="noStrike" kern="1200" cap="none" spc="0" baseline="0">
          <a:solidFill>
            <a:srgbClr val="000000"/>
          </a:solidFill>
          <a:uFillTx/>
          <a:latin typeface="Arial" pitchFamily="18"/>
          <a:cs typeface="Tahoma"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noAutofit/>
          </a:bodyPr>
          <a:lstStyle/>
          <a:p>
            <a:pPr lvl="0"/>
            <a:endParaRPr lang="en-US"/>
          </a:p>
        </p:txBody>
      </p:sp>
      <p:sp>
        <p:nvSpPr>
          <p:cNvPr id="3" name="Text Placeholder 2"/>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575998" y="6887160"/>
            <a:ext cx="2348279" cy="52128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FFFFFF"/>
                </a:solidFill>
                <a:uFillTx/>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en-US" sz="1400" b="0" i="0" u="none" strike="noStrike" kern="1200" cap="none" spc="0" baseline="0">
                <a:solidFill>
                  <a:srgbClr val="FFFFFF"/>
                </a:solidFill>
                <a:uFillTx/>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FFFFFF"/>
                </a:solidFill>
                <a:uFillTx/>
                <a:latin typeface="Times New Roman" pitchFamily="18"/>
                <a:ea typeface="Lucida Sans Unicode" pitchFamily="2"/>
                <a:cs typeface="Tahoma" pitchFamily="2"/>
              </a:defRPr>
            </a:lvl1pPr>
          </a:lstStyle>
          <a:p>
            <a:pPr lvl="0"/>
            <a:fld id="{0DBB2ACF-7D11-4713-B59D-89B7F7EBCE1D}"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en-US" sz="4140" b="1" i="0" u="none" strike="noStrike" kern="0" cap="none" spc="0" baseline="0">
          <a:solidFill>
            <a:srgbClr val="FFFFFF"/>
          </a:solidFill>
          <a:uFillTx/>
          <a:latin typeface="Thorndale" pitchFamily="18"/>
          <a:cs typeface="Tahoma" pitchFamily="2"/>
        </a:defRPr>
      </a:lvl1pPr>
    </p:titleStyle>
    <p:bodyStyle>
      <a:lvl1pPr marL="0" marR="0" lvl="0" indent="0" defTabSz="914400" rtl="0" fontAlgn="auto" hangingPunct="0">
        <a:lnSpc>
          <a:spcPct val="100000"/>
        </a:lnSpc>
        <a:spcBef>
          <a:spcPts val="0"/>
        </a:spcBef>
        <a:spcAft>
          <a:spcPts val="1415"/>
        </a:spcAft>
        <a:buNone/>
        <a:tabLst/>
        <a:defRPr lang="en-US" sz="3200" b="0" i="0" u="none" strike="noStrike" kern="0" cap="none" spc="0" baseline="0">
          <a:solidFill>
            <a:srgbClr val="FFFFFF"/>
          </a:solidFill>
          <a:uFillTx/>
          <a:latin typeface="Thorndale" pitchFamily="18"/>
          <a:cs typeface="Tahoma"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719998" y="553321"/>
            <a:ext cx="8640001" cy="1262155"/>
          </a:xfrm>
          <a:prstGeom prst="rect">
            <a:avLst/>
          </a:prstGeom>
          <a:noFill/>
          <a:ln>
            <a:noFill/>
          </a:ln>
        </p:spPr>
        <p:txBody>
          <a:bodyPr vert="horz" wrap="square" lIns="0" tIns="0" rIns="0" bIns="0" anchor="ctr" anchorCtr="1" compatLnSpc="1">
            <a:noAutofit/>
          </a:bodyPr>
          <a:lstStyle/>
          <a:p>
            <a:pPr lvl="0"/>
            <a:endParaRPr lang="en-US"/>
          </a:p>
        </p:txBody>
      </p:sp>
      <p:sp>
        <p:nvSpPr>
          <p:cNvPr id="3" name="Text Placeholder 2"/>
          <p:cNvSpPr txBox="1">
            <a:spLocks noGrp="1"/>
          </p:cNvSpPr>
          <p:nvPr>
            <p:ph type="body" idx="1"/>
          </p:nvPr>
        </p:nvSpPr>
        <p:spPr>
          <a:xfrm>
            <a:off x="899998" y="1985043"/>
            <a:ext cx="8280001" cy="4170962"/>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611998" y="6455161"/>
            <a:ext cx="2348279" cy="52128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447361" y="6455161"/>
            <a:ext cx="3194995" cy="521281"/>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7083363" y="6455161"/>
            <a:ext cx="2348279" cy="521281"/>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3BD3FF90-3E03-4B8B-9FC6-F763E0DF354D}" type="slidenum">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en-US" sz="4140" b="0" i="0" u="none" strike="noStrike" kern="0" cap="none" spc="0" baseline="0">
          <a:solidFill>
            <a:srgbClr val="280099"/>
          </a:solidFill>
          <a:uFillTx/>
          <a:latin typeface="Albany" pitchFamily="18"/>
          <a:cs typeface="Tahoma" pitchFamily="2"/>
        </a:defRPr>
      </a:lvl1pPr>
    </p:titleStyle>
    <p:bodyStyle>
      <a:lvl1pPr marL="0" marR="0" lvl="0" indent="0" defTabSz="914400" rtl="0" fontAlgn="auto" hangingPunct="0">
        <a:lnSpc>
          <a:spcPct val="100000"/>
        </a:lnSpc>
        <a:spcBef>
          <a:spcPts val="0"/>
        </a:spcBef>
        <a:spcAft>
          <a:spcPts val="1415"/>
        </a:spcAft>
        <a:buNone/>
        <a:tabLst/>
        <a:defRPr lang="en-US" sz="3200" b="0" i="0" u="none" strike="noStrike" kern="0" cap="none" spc="0" baseline="0">
          <a:solidFill>
            <a:srgbClr val="000000"/>
          </a:solidFill>
          <a:uFillTx/>
          <a:latin typeface="Albany" pitchFamily="18"/>
          <a:cs typeface="Tahoma"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719998" y="589321"/>
            <a:ext cx="8640001" cy="1262155"/>
          </a:xfrm>
          <a:prstGeom prst="rect">
            <a:avLst/>
          </a:prstGeom>
          <a:noFill/>
          <a:ln>
            <a:noFill/>
          </a:ln>
        </p:spPr>
        <p:txBody>
          <a:bodyPr vert="horz" wrap="square" lIns="0" tIns="0" rIns="0" bIns="0" anchor="ctr" anchorCtr="1" compatLnSpc="1">
            <a:noAutofit/>
          </a:bodyPr>
          <a:lstStyle/>
          <a:p>
            <a:pPr lvl="0"/>
            <a:endParaRPr lang="en-US"/>
          </a:p>
        </p:txBody>
      </p:sp>
      <p:sp>
        <p:nvSpPr>
          <p:cNvPr id="3" name="Text Placeholder 2"/>
          <p:cNvSpPr txBox="1">
            <a:spLocks noGrp="1"/>
          </p:cNvSpPr>
          <p:nvPr>
            <p:ph type="body" idx="1"/>
          </p:nvPr>
        </p:nvSpPr>
        <p:spPr>
          <a:xfrm>
            <a:off x="899998" y="2051995"/>
            <a:ext cx="8280001" cy="396000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791998" y="6419161"/>
            <a:ext cx="2348279" cy="52128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483361" y="6419161"/>
            <a:ext cx="3194995" cy="521281"/>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7011363" y="6419161"/>
            <a:ext cx="2348279" cy="521281"/>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B27FA8D5-C8CD-4C7F-BF1E-8E38050DB1FB}" type="slidenum">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en-US" sz="4140" b="1" i="1" u="none" strike="noStrike" kern="0" cap="none" spc="0" baseline="0">
          <a:solidFill>
            <a:srgbClr val="996633"/>
          </a:solidFill>
          <a:uFillTx/>
          <a:latin typeface="Thorndale" pitchFamily="18"/>
          <a:cs typeface="Tahoma" pitchFamily="2"/>
        </a:defRPr>
      </a:lvl1pPr>
    </p:titleStyle>
    <p:bodyStyle>
      <a:lvl1pPr marL="0" marR="0" lvl="0" indent="0" defTabSz="914400" rtl="0" fontAlgn="auto" hangingPunct="0">
        <a:lnSpc>
          <a:spcPct val="100000"/>
        </a:lnSpc>
        <a:spcBef>
          <a:spcPts val="0"/>
        </a:spcBef>
        <a:spcAft>
          <a:spcPts val="1415"/>
        </a:spcAft>
        <a:buNone/>
        <a:tabLst/>
        <a:defRPr lang="en-US" sz="3200" b="0" i="0" u="none" strike="noStrike" kern="0" cap="none" spc="0" baseline="0">
          <a:solidFill>
            <a:srgbClr val="000000"/>
          </a:solidFill>
          <a:uFillTx/>
          <a:latin typeface="Thorndale" pitchFamily="18"/>
          <a:cs typeface="Tahoma"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40955"/>
            <a:ext cx="8640001" cy="1262155"/>
          </a:xfrm>
        </p:spPr>
        <p:txBody>
          <a:bodyPr>
            <a:spAutoFit/>
          </a:bodyPr>
          <a:lstStyle/>
          <a:p>
            <a:pPr lvl="0"/>
            <a:r>
              <a:rPr lang="en-US"/>
              <a:t>ARE WE DECEIVING PEOPLE</a:t>
            </a:r>
            <a:br>
              <a:rPr lang="en-US"/>
            </a:br>
            <a:endParaRPr lang="en-US"/>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salvation is in that one church?</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3593162"/>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2060"/>
                </a:solidFill>
                <a:uFillTx/>
                <a:latin typeface="Arial" pitchFamily="18"/>
                <a:ea typeface="Microsoft YaHei" pitchFamily="2"/>
                <a:cs typeface="Lucida Sans"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2060"/>
              </a:solidFill>
              <a:uFillTx/>
              <a:latin typeface="Arial" pitchFamily="18"/>
              <a:ea typeface="Microsoft YaHei" pitchFamily="2"/>
              <a:cs typeface="Lucida Sans"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Therefore take heed to yourselves and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to all the flock, among which the Holy Spirit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has made you overseers, to shepherd the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church of God which He purchased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with His own blood.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Acts 20:28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that God adds people to the church when they obey the Gospel?</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r>
              <a:rPr lang="en-US" sz="3200" b="0" i="0" u="none" strike="noStrike" kern="1200" cap="none" spc="0" baseline="0">
                <a:solidFill>
                  <a:srgbClr val="660033"/>
                </a:solidFill>
                <a:uFillTx/>
                <a:latin typeface="Arial" pitchFamily="34"/>
                <a:ea typeface="Andale Sans UI" pitchFamily="2"/>
                <a:cs typeface="Tahoma" pitchFamily="2"/>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that God adds people to the church when they obey the Gospel?</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r>
              <a:rPr lang="en-US" sz="3200" b="0" i="0" u="none" strike="noStrike" kern="1200" cap="none" spc="0" baseline="0">
                <a:solidFill>
                  <a:srgbClr val="660033"/>
                </a:solidFill>
                <a:uFillTx/>
                <a:latin typeface="Arial" pitchFamily="34"/>
                <a:ea typeface="Andale Sans UI" pitchFamily="2"/>
                <a:cs typeface="Tahoma" pitchFamily="2"/>
              </a:rPr>
              <a:t> </a:t>
            </a:r>
          </a:p>
        </p:txBody>
      </p:sp>
      <p:sp>
        <p:nvSpPr>
          <p:cNvPr id="5" name="TextBox 4"/>
          <p:cNvSpPr txBox="1"/>
          <p:nvPr/>
        </p:nvSpPr>
        <p:spPr>
          <a:xfrm>
            <a:off x="731520" y="2438640"/>
            <a:ext cx="8686800" cy="4803124"/>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63300"/>
                </a:solidFill>
                <a:uFillTx/>
                <a:latin typeface="Arial" pitchFamily="34"/>
                <a:ea typeface="Andale Sans UI" pitchFamily="2"/>
                <a:cs typeface="Tahoma" pitchFamily="2"/>
              </a:rPr>
              <a:t> </a:t>
            </a:r>
            <a:r>
              <a:rPr lang="en-US" sz="3600" b="0" i="0" u="none" strike="noStrike" kern="1200" cap="none" spc="0" baseline="0" dirty="0">
                <a:solidFill>
                  <a:srgbClr val="002060"/>
                </a:solidFill>
                <a:uFillTx/>
                <a:latin typeface="Arial" pitchFamily="34"/>
                <a:ea typeface="Andale Sans UI" pitchFamily="2"/>
                <a:cs typeface="Tahoma" pitchFamily="2"/>
              </a:rPr>
              <a:t>The Bible teaches: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2060"/>
                </a:solidFill>
                <a:uFillTx/>
                <a:latin typeface="Arial" pitchFamily="34"/>
                <a:ea typeface="Andale Sans UI" pitchFamily="2"/>
                <a:cs typeface="Tahoma" pitchFamily="2"/>
              </a:rPr>
              <a:t> "--- let all the house of Israel know </a:t>
            </a:r>
            <a:r>
              <a:rPr lang="en-US" sz="2800" b="0" i="0" u="none" strike="noStrike" kern="1200" cap="none" spc="0" baseline="0" dirty="0" smtClean="0">
                <a:solidFill>
                  <a:srgbClr val="002060"/>
                </a:solidFill>
                <a:uFillTx/>
                <a:latin typeface="Arial" pitchFamily="34"/>
                <a:ea typeface="Andale Sans UI" pitchFamily="2"/>
                <a:cs typeface="Tahoma" pitchFamily="2"/>
              </a:rPr>
              <a:t>assuredly that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smtClean="0">
                <a:solidFill>
                  <a:srgbClr val="002060"/>
                </a:solidFill>
                <a:uFillTx/>
                <a:latin typeface="Arial" pitchFamily="34"/>
                <a:ea typeface="Andale Sans UI" pitchFamily="2"/>
                <a:cs typeface="Tahoma" pitchFamily="2"/>
              </a:rPr>
              <a:t>God </a:t>
            </a:r>
            <a:r>
              <a:rPr lang="en-US" sz="2800" b="0" i="0" u="none" strike="noStrike" kern="1200" cap="none" spc="0" baseline="0" dirty="0">
                <a:solidFill>
                  <a:srgbClr val="002060"/>
                </a:solidFill>
                <a:uFillTx/>
                <a:latin typeface="Arial" pitchFamily="34"/>
                <a:ea typeface="Andale Sans UI" pitchFamily="2"/>
                <a:cs typeface="Tahoma" pitchFamily="2"/>
              </a:rPr>
              <a:t>has made this Jesus, whom you </a:t>
            </a:r>
            <a:r>
              <a:rPr lang="en-US" sz="2800" b="0" i="0" u="none" strike="noStrike" kern="1200" cap="none" spc="0" baseline="0" dirty="0" smtClean="0">
                <a:solidFill>
                  <a:srgbClr val="002060"/>
                </a:solidFill>
                <a:uFillTx/>
                <a:latin typeface="Arial" pitchFamily="34"/>
                <a:ea typeface="Andale Sans UI" pitchFamily="2"/>
                <a:cs typeface="Tahoma" pitchFamily="2"/>
              </a:rPr>
              <a:t>crucified,</a:t>
            </a:r>
            <a:r>
              <a:rPr lang="en-US" sz="2800" b="0" i="0" u="none" strike="noStrike" kern="1200" cap="none" spc="0" dirty="0" smtClean="0">
                <a:solidFill>
                  <a:srgbClr val="002060"/>
                </a:solidFill>
                <a:uFillTx/>
                <a:latin typeface="Arial" pitchFamily="34"/>
                <a:ea typeface="Andale Sans UI" pitchFamily="2"/>
                <a:cs typeface="Tahoma" pitchFamily="2"/>
              </a:rPr>
              <a:t> </a:t>
            </a:r>
            <a:r>
              <a:rPr lang="en-US" sz="2800" b="0" i="0" u="none" strike="noStrike" kern="1200" cap="none" spc="0" baseline="0" dirty="0" smtClean="0">
                <a:solidFill>
                  <a:srgbClr val="002060"/>
                </a:solidFill>
                <a:uFillTx/>
                <a:latin typeface="Arial" pitchFamily="34"/>
                <a:ea typeface="Andale Sans UI" pitchFamily="2"/>
                <a:cs typeface="Tahoma" pitchFamily="2"/>
              </a:rPr>
              <a:t>both</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smtClean="0">
                <a:solidFill>
                  <a:srgbClr val="002060"/>
                </a:solidFill>
                <a:uFillTx/>
                <a:latin typeface="Arial" pitchFamily="34"/>
                <a:ea typeface="Andale Sans UI" pitchFamily="2"/>
                <a:cs typeface="Tahoma" pitchFamily="2"/>
              </a:rPr>
              <a:t>Lord </a:t>
            </a:r>
            <a:r>
              <a:rPr lang="en-US" sz="2800" b="0" i="0" u="none" strike="noStrike" kern="1200" cap="none" spc="0" baseline="0" dirty="0">
                <a:solidFill>
                  <a:srgbClr val="002060"/>
                </a:solidFill>
                <a:uFillTx/>
                <a:latin typeface="Arial" pitchFamily="34"/>
                <a:ea typeface="Andale Sans UI" pitchFamily="2"/>
                <a:cs typeface="Tahoma" pitchFamily="2"/>
              </a:rPr>
              <a:t>and Christ." Now when they </a:t>
            </a:r>
            <a:r>
              <a:rPr lang="en-US" sz="2800" b="0" i="0" u="none" strike="noStrike" kern="1200" cap="none" spc="0" baseline="0" dirty="0" smtClean="0">
                <a:solidFill>
                  <a:srgbClr val="002060"/>
                </a:solidFill>
                <a:uFillTx/>
                <a:latin typeface="Arial" pitchFamily="34"/>
                <a:ea typeface="Andale Sans UI" pitchFamily="2"/>
                <a:cs typeface="Tahoma" pitchFamily="2"/>
              </a:rPr>
              <a:t>heard this</a:t>
            </a:r>
            <a:r>
              <a:rPr lang="en-US" sz="2800" b="0" i="0" u="none" strike="noStrike" kern="1200" cap="none" spc="0" baseline="0" dirty="0">
                <a:solidFill>
                  <a:srgbClr val="002060"/>
                </a:solidFill>
                <a:uFillTx/>
                <a:latin typeface="Arial" pitchFamily="34"/>
                <a:ea typeface="Andale Sans UI" pitchFamily="2"/>
                <a:cs typeface="Tahoma" pitchFamily="2"/>
              </a:rPr>
              <a:t>, </a:t>
            </a:r>
            <a:r>
              <a:rPr lang="en-US" sz="2800" b="0" i="0" u="none" strike="noStrike" kern="1200" cap="none" spc="0" baseline="0" dirty="0" smtClean="0">
                <a:solidFill>
                  <a:srgbClr val="002060"/>
                </a:solidFill>
                <a:uFillTx/>
                <a:latin typeface="Arial" pitchFamily="34"/>
                <a:ea typeface="Andale Sans UI" pitchFamily="2"/>
                <a:cs typeface="Tahoma" pitchFamily="2"/>
              </a:rPr>
              <a:t>they</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smtClean="0">
                <a:solidFill>
                  <a:srgbClr val="002060"/>
                </a:solidFill>
                <a:uFillTx/>
                <a:latin typeface="Arial" pitchFamily="34"/>
                <a:ea typeface="Andale Sans UI" pitchFamily="2"/>
                <a:cs typeface="Tahoma" pitchFamily="2"/>
              </a:rPr>
              <a:t>were </a:t>
            </a:r>
            <a:r>
              <a:rPr lang="en-US" sz="2800" b="0" i="0" u="none" strike="noStrike" kern="1200" cap="none" spc="0" baseline="0" dirty="0">
                <a:solidFill>
                  <a:srgbClr val="002060"/>
                </a:solidFill>
                <a:uFillTx/>
                <a:latin typeface="Arial" pitchFamily="34"/>
                <a:ea typeface="Andale Sans UI" pitchFamily="2"/>
                <a:cs typeface="Tahoma" pitchFamily="2"/>
              </a:rPr>
              <a:t>cut to the heart, and said </a:t>
            </a:r>
            <a:r>
              <a:rPr lang="en-US" sz="2800" b="0" i="0" u="none" strike="noStrike" kern="1200" cap="none" spc="0" baseline="0" dirty="0" smtClean="0">
                <a:solidFill>
                  <a:srgbClr val="002060"/>
                </a:solidFill>
                <a:uFillTx/>
                <a:latin typeface="Arial" pitchFamily="34"/>
                <a:ea typeface="Andale Sans UI" pitchFamily="2"/>
                <a:cs typeface="Tahoma" pitchFamily="2"/>
              </a:rPr>
              <a:t>to Peter </a:t>
            </a:r>
            <a:r>
              <a:rPr lang="en-US" sz="2800" b="0" i="0" u="none" strike="noStrike" kern="1200" cap="none" spc="0" baseline="0" dirty="0">
                <a:solidFill>
                  <a:srgbClr val="002060"/>
                </a:solidFill>
                <a:uFillTx/>
                <a:latin typeface="Arial" pitchFamily="34"/>
                <a:ea typeface="Andale Sans UI" pitchFamily="2"/>
                <a:cs typeface="Tahoma" pitchFamily="2"/>
              </a:rPr>
              <a:t>and the </a:t>
            </a:r>
            <a:r>
              <a:rPr lang="en-US" sz="2800" b="0" i="0" u="none" strike="noStrike" kern="1200" cap="none" spc="0" baseline="0" dirty="0" smtClean="0">
                <a:solidFill>
                  <a:srgbClr val="002060"/>
                </a:solidFill>
                <a:uFillTx/>
                <a:latin typeface="Arial" pitchFamily="34"/>
                <a:ea typeface="Andale Sans UI" pitchFamily="2"/>
                <a:cs typeface="Tahoma" pitchFamily="2"/>
              </a:rPr>
              <a:t>rest</a:t>
            </a:r>
            <a:endParaRPr lang="en-US" sz="2800" dirty="0">
              <a:solidFill>
                <a:srgbClr val="002060"/>
              </a:solidFill>
              <a:latin typeface="Arial" pitchFamily="34"/>
              <a:ea typeface="Andale Sans UI" pitchFamily="2"/>
              <a:cs typeface="Tahoma"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smtClean="0">
                <a:solidFill>
                  <a:srgbClr val="002060"/>
                </a:solidFill>
                <a:uFillTx/>
                <a:latin typeface="Arial" pitchFamily="34"/>
                <a:ea typeface="Andale Sans UI" pitchFamily="2"/>
                <a:cs typeface="Tahoma" pitchFamily="2"/>
              </a:rPr>
              <a:t>of </a:t>
            </a:r>
            <a:r>
              <a:rPr lang="en-US" sz="2800" b="0" i="0" u="none" strike="noStrike" kern="1200" cap="none" spc="0" baseline="0" dirty="0">
                <a:solidFill>
                  <a:srgbClr val="002060"/>
                </a:solidFill>
                <a:uFillTx/>
                <a:latin typeface="Arial" pitchFamily="34"/>
                <a:ea typeface="Andale Sans UI" pitchFamily="2"/>
                <a:cs typeface="Tahoma" pitchFamily="2"/>
              </a:rPr>
              <a:t>the apostles, "Men </a:t>
            </a:r>
            <a:r>
              <a:rPr lang="en-US" sz="2800" b="0" i="0" u="none" strike="noStrike" kern="1200" cap="none" spc="0" baseline="0" dirty="0" smtClean="0">
                <a:solidFill>
                  <a:srgbClr val="002060"/>
                </a:solidFill>
                <a:uFillTx/>
                <a:latin typeface="Arial" pitchFamily="34"/>
                <a:ea typeface="Andale Sans UI" pitchFamily="2"/>
                <a:cs typeface="Tahoma" pitchFamily="2"/>
              </a:rPr>
              <a:t>and</a:t>
            </a:r>
            <a:r>
              <a:rPr lang="en-US" sz="2800" b="0" i="0" u="none" strike="noStrike" kern="1200" cap="none" spc="0" dirty="0" smtClean="0">
                <a:solidFill>
                  <a:srgbClr val="002060"/>
                </a:solidFill>
                <a:uFillTx/>
                <a:latin typeface="Arial" pitchFamily="34"/>
                <a:ea typeface="Andale Sans UI" pitchFamily="2"/>
                <a:cs typeface="Tahoma" pitchFamily="2"/>
              </a:rPr>
              <a:t> </a:t>
            </a:r>
            <a:r>
              <a:rPr lang="en-US" sz="2800" b="0" i="0" u="none" strike="noStrike" kern="1200" cap="none" spc="0" baseline="0" dirty="0" smtClean="0">
                <a:solidFill>
                  <a:srgbClr val="002060"/>
                </a:solidFill>
                <a:uFillTx/>
                <a:latin typeface="Arial" pitchFamily="34"/>
                <a:ea typeface="Andale Sans UI" pitchFamily="2"/>
                <a:cs typeface="Tahoma" pitchFamily="2"/>
              </a:rPr>
              <a:t>brethren</a:t>
            </a:r>
            <a:r>
              <a:rPr lang="en-US" sz="2800" b="0" i="0" u="none" strike="noStrike" kern="1200" cap="none" spc="0" baseline="0" dirty="0">
                <a:solidFill>
                  <a:srgbClr val="002060"/>
                </a:solidFill>
                <a:uFillTx/>
                <a:latin typeface="Arial" pitchFamily="34"/>
                <a:ea typeface="Andale Sans UI" pitchFamily="2"/>
                <a:cs typeface="Tahoma" pitchFamily="2"/>
              </a:rPr>
              <a:t>, what shall we do</a:t>
            </a:r>
            <a:r>
              <a:rPr lang="en-US" sz="2800" b="0" i="0" u="none" strike="noStrike" kern="1200" cap="none" spc="0" baseline="0" dirty="0" smtClean="0">
                <a:solidFill>
                  <a:srgbClr val="002060"/>
                </a:solidFill>
                <a:uFillTx/>
                <a:latin typeface="Arial" pitchFamily="34"/>
                <a:ea typeface="Andale Sans UI" pitchFamily="2"/>
                <a:cs typeface="Tahoma" pitchFamily="2"/>
              </a:rPr>
              <a: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smtClean="0">
                <a:solidFill>
                  <a:srgbClr val="002060"/>
                </a:solidFill>
                <a:uFillTx/>
                <a:latin typeface="Arial" pitchFamily="34"/>
                <a:ea typeface="Andale Sans UI" pitchFamily="2"/>
                <a:cs typeface="Tahoma" pitchFamily="2"/>
              </a:rPr>
              <a:t>Then </a:t>
            </a:r>
            <a:r>
              <a:rPr lang="en-US" sz="2800" b="0" i="0" u="none" strike="noStrike" kern="1200" cap="none" spc="0" baseline="0" dirty="0">
                <a:solidFill>
                  <a:srgbClr val="002060"/>
                </a:solidFill>
                <a:uFillTx/>
                <a:latin typeface="Arial" pitchFamily="34"/>
                <a:ea typeface="Andale Sans UI" pitchFamily="2"/>
                <a:cs typeface="Tahoma" pitchFamily="2"/>
              </a:rPr>
              <a:t>Peter said to them</a:t>
            </a:r>
            <a:r>
              <a:rPr lang="en-US" sz="2800" b="0" i="0" u="none" strike="noStrike" kern="1200" cap="none" spc="0" baseline="0" dirty="0" smtClean="0">
                <a:solidFill>
                  <a:srgbClr val="002060"/>
                </a:solidFill>
                <a:uFillTx/>
                <a:latin typeface="Arial" pitchFamily="34"/>
                <a:ea typeface="Andale Sans UI" pitchFamily="2"/>
                <a:cs typeface="Tahoma" pitchFamily="2"/>
              </a:rPr>
              <a:t>, "</a:t>
            </a:r>
            <a:r>
              <a:rPr lang="en-US" sz="2800" b="0" i="0" u="none" strike="noStrike" kern="1200" cap="none" spc="0" baseline="0" dirty="0">
                <a:solidFill>
                  <a:srgbClr val="002060"/>
                </a:solidFill>
                <a:uFillTx/>
                <a:latin typeface="Arial" pitchFamily="34"/>
                <a:ea typeface="Andale Sans UI" pitchFamily="2"/>
                <a:cs typeface="Tahoma" pitchFamily="2"/>
              </a:rPr>
              <a:t>Repent, and let every one </a:t>
            </a:r>
            <a:r>
              <a:rPr lang="en-US" sz="2800" b="0" i="0" u="none" strike="noStrike" kern="1200" cap="none" spc="0" baseline="0" dirty="0" smtClean="0">
                <a:solidFill>
                  <a:srgbClr val="002060"/>
                </a:solidFill>
                <a:uFillTx/>
                <a:latin typeface="Arial" pitchFamily="34"/>
                <a:ea typeface="Andale Sans UI" pitchFamily="2"/>
                <a:cs typeface="Tahoma" pitchFamily="2"/>
              </a:rPr>
              <a:t>of</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smtClean="0">
                <a:solidFill>
                  <a:srgbClr val="002060"/>
                </a:solidFill>
                <a:uFillTx/>
                <a:latin typeface="Arial" pitchFamily="34"/>
                <a:ea typeface="Andale Sans UI" pitchFamily="2"/>
                <a:cs typeface="Tahoma" pitchFamily="2"/>
              </a:rPr>
              <a:t>you </a:t>
            </a:r>
            <a:r>
              <a:rPr lang="en-US" sz="2800" b="0" i="0" u="none" strike="noStrike" kern="1200" cap="none" spc="0" baseline="0" dirty="0">
                <a:solidFill>
                  <a:srgbClr val="002060"/>
                </a:solidFill>
                <a:uFillTx/>
                <a:latin typeface="Arial" pitchFamily="34"/>
                <a:ea typeface="Andale Sans UI" pitchFamily="2"/>
                <a:cs typeface="Tahoma" pitchFamily="2"/>
              </a:rPr>
              <a:t>be baptized in </a:t>
            </a:r>
            <a:r>
              <a:rPr lang="en-US" sz="2800" b="0" i="0" u="none" strike="noStrike" kern="1200" cap="none" spc="0" baseline="0" dirty="0" smtClean="0">
                <a:solidFill>
                  <a:srgbClr val="002060"/>
                </a:solidFill>
                <a:uFillTx/>
                <a:latin typeface="Arial" pitchFamily="34"/>
                <a:ea typeface="Andale Sans UI" pitchFamily="2"/>
                <a:cs typeface="Tahoma" pitchFamily="2"/>
              </a:rPr>
              <a:t>the</a:t>
            </a:r>
            <a:r>
              <a:rPr lang="en-US" sz="2800" b="0" i="0" u="none" strike="noStrike" kern="1200" cap="none" spc="0" dirty="0" smtClean="0">
                <a:solidFill>
                  <a:srgbClr val="002060"/>
                </a:solidFill>
                <a:uFillTx/>
                <a:latin typeface="Arial" pitchFamily="34"/>
                <a:ea typeface="Andale Sans UI" pitchFamily="2"/>
                <a:cs typeface="Tahoma" pitchFamily="2"/>
              </a:rPr>
              <a:t> </a:t>
            </a:r>
            <a:r>
              <a:rPr lang="en-US" sz="2800" b="0" i="0" u="none" strike="noStrike" kern="1200" cap="none" spc="0" baseline="0" dirty="0" smtClean="0">
                <a:solidFill>
                  <a:srgbClr val="002060"/>
                </a:solidFill>
                <a:uFillTx/>
                <a:latin typeface="Arial" pitchFamily="34"/>
                <a:ea typeface="Andale Sans UI" pitchFamily="2"/>
                <a:cs typeface="Tahoma" pitchFamily="2"/>
              </a:rPr>
              <a:t>name </a:t>
            </a:r>
            <a:r>
              <a:rPr lang="en-US" sz="2800" b="0" i="0" u="none" strike="noStrike" kern="1200" cap="none" spc="0" baseline="0" dirty="0">
                <a:solidFill>
                  <a:srgbClr val="002060"/>
                </a:solidFill>
                <a:uFillTx/>
                <a:latin typeface="Arial" pitchFamily="34"/>
                <a:ea typeface="Andale Sans UI" pitchFamily="2"/>
                <a:cs typeface="Tahoma" pitchFamily="2"/>
              </a:rPr>
              <a:t>of Jesus Christ for </a:t>
            </a:r>
            <a:r>
              <a:rPr lang="en-US" sz="2800" b="0" i="0" u="none" strike="noStrike" kern="1200" cap="none" spc="0" baseline="0" dirty="0" smtClean="0">
                <a:solidFill>
                  <a:srgbClr val="002060"/>
                </a:solidFill>
                <a:uFillTx/>
                <a:latin typeface="Arial" pitchFamily="34"/>
                <a:ea typeface="Andale Sans UI" pitchFamily="2"/>
                <a:cs typeface="Tahoma" pitchFamily="2"/>
              </a:rPr>
              <a:t>the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smtClean="0">
                <a:solidFill>
                  <a:srgbClr val="002060"/>
                </a:solidFill>
                <a:uFillTx/>
                <a:latin typeface="Arial" pitchFamily="34"/>
                <a:ea typeface="Andale Sans UI" pitchFamily="2"/>
                <a:cs typeface="Tahoma" pitchFamily="2"/>
              </a:rPr>
              <a:t>remission </a:t>
            </a:r>
            <a:r>
              <a:rPr lang="en-US" sz="2800" b="0" i="0" u="none" strike="noStrike" kern="1200" cap="none" spc="0" baseline="0" dirty="0">
                <a:solidFill>
                  <a:srgbClr val="002060"/>
                </a:solidFill>
                <a:uFillTx/>
                <a:latin typeface="Arial" pitchFamily="34"/>
                <a:ea typeface="Andale Sans UI" pitchFamily="2"/>
                <a:cs typeface="Tahoma" pitchFamily="2"/>
              </a:rPr>
              <a:t>of </a:t>
            </a:r>
            <a:r>
              <a:rPr lang="en-US" sz="2800" b="0" i="0" u="none" strike="noStrike" kern="1200" cap="none" spc="0" baseline="0" dirty="0" smtClean="0">
                <a:solidFill>
                  <a:srgbClr val="002060"/>
                </a:solidFill>
                <a:uFillTx/>
                <a:latin typeface="Arial" pitchFamily="34"/>
                <a:ea typeface="Andale Sans UI" pitchFamily="2"/>
                <a:cs typeface="Tahoma" pitchFamily="2"/>
              </a:rPr>
              <a:t>sins; and </a:t>
            </a:r>
            <a:r>
              <a:rPr lang="en-US" sz="2800" b="0" i="0" u="none" strike="noStrike" kern="1200" cap="none" spc="0" baseline="0" dirty="0">
                <a:solidFill>
                  <a:srgbClr val="002060"/>
                </a:solidFill>
                <a:uFillTx/>
                <a:latin typeface="Arial" pitchFamily="34"/>
                <a:ea typeface="Andale Sans UI" pitchFamily="2"/>
                <a:cs typeface="Tahoma" pitchFamily="2"/>
              </a:rPr>
              <a:t>you shall receive the gift </a:t>
            </a:r>
            <a:r>
              <a:rPr lang="en-US" sz="2800" b="0" i="0" u="none" strike="noStrike" kern="1200" cap="none" spc="0" baseline="0" dirty="0" smtClean="0">
                <a:solidFill>
                  <a:srgbClr val="002060"/>
                </a:solidFill>
                <a:uFillTx/>
                <a:latin typeface="Arial" pitchFamily="34"/>
                <a:ea typeface="Andale Sans UI" pitchFamily="2"/>
                <a:cs typeface="Tahoma" pitchFamily="2"/>
              </a:rPr>
              <a:t>of</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smtClean="0">
                <a:solidFill>
                  <a:srgbClr val="002060"/>
                </a:solidFill>
                <a:uFillTx/>
                <a:latin typeface="Arial" pitchFamily="34"/>
                <a:ea typeface="Andale Sans UI" pitchFamily="2"/>
                <a:cs typeface="Tahoma" pitchFamily="2"/>
              </a:rPr>
              <a:t>the </a:t>
            </a:r>
            <a:r>
              <a:rPr lang="en-US" sz="2800" b="0" i="0" u="none" strike="noStrike" kern="1200" cap="none" spc="0" baseline="0" dirty="0">
                <a:solidFill>
                  <a:srgbClr val="002060"/>
                </a:solidFill>
                <a:uFillTx/>
                <a:latin typeface="Arial" pitchFamily="34"/>
                <a:ea typeface="Andale Sans UI" pitchFamily="2"/>
                <a:cs typeface="Tahoma" pitchFamily="2"/>
              </a:rPr>
              <a:t>Holy Spirit.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Acts 2:36-38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that God adds people to the church when they obey the Gospel?</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r>
              <a:rPr lang="en-US" sz="3200" b="0" i="0" u="none" strike="noStrike" kern="1200" cap="none" spc="0" baseline="0">
                <a:solidFill>
                  <a:srgbClr val="660033"/>
                </a:solidFill>
                <a:uFillTx/>
                <a:latin typeface="Arial" pitchFamily="34"/>
                <a:ea typeface="Andale Sans UI" pitchFamily="2"/>
                <a:cs typeface="Tahoma" pitchFamily="2"/>
              </a:rPr>
              <a:t> </a:t>
            </a:r>
          </a:p>
        </p:txBody>
      </p:sp>
      <p:sp>
        <p:nvSpPr>
          <p:cNvPr id="5" name="TextBox 4"/>
          <p:cNvSpPr txBox="1"/>
          <p:nvPr/>
        </p:nvSpPr>
        <p:spPr>
          <a:xfrm>
            <a:off x="731520" y="2560320"/>
            <a:ext cx="8686800" cy="4681444"/>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a:t>
            </a:r>
            <a:r>
              <a:rPr lang="en-US" sz="3600" b="0" i="0" u="none" strike="noStrike" kern="1200" cap="none" spc="0" baseline="0" dirty="0">
                <a:solidFill>
                  <a:srgbClr val="002060"/>
                </a:solidFill>
                <a:uFillTx/>
                <a:latin typeface="Arial" pitchFamily="34"/>
                <a:ea typeface="Andale Sans UI" pitchFamily="2"/>
                <a:cs typeface="Tahoma"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1200" cap="none" spc="0" baseline="0" dirty="0">
              <a:solidFill>
                <a:srgbClr val="002060"/>
              </a:solidFill>
              <a:uFillTx/>
              <a:latin typeface="Arial" pitchFamily="34"/>
              <a:ea typeface="Andale Sans UI" pitchFamily="2"/>
              <a:cs typeface="Tahoma"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2060"/>
                </a:solidFill>
                <a:uFillTx/>
                <a:latin typeface="Arial" pitchFamily="34"/>
                <a:ea typeface="Andale Sans UI" pitchFamily="2"/>
                <a:cs typeface="Tahoma" pitchFamily="2"/>
              </a:rPr>
              <a:t> </a:t>
            </a:r>
            <a:r>
              <a:rPr lang="en-US" sz="3200" b="0" i="0" u="none" strike="noStrike" kern="1200" cap="none" spc="0" baseline="0" dirty="0">
                <a:solidFill>
                  <a:srgbClr val="002060"/>
                </a:solidFill>
                <a:uFillTx/>
                <a:latin typeface="Arial" pitchFamily="34"/>
                <a:ea typeface="Andale Sans UI" pitchFamily="2"/>
                <a:cs typeface="Tahoma" pitchFamily="2"/>
              </a:rPr>
              <a:t>Then those who gladly received his word were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baptized; and that day about three thousand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souls were added to them.</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Acts 2:41</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2060"/>
              </a:solidFill>
              <a:uFillTx/>
              <a:latin typeface="Arial" pitchFamily="34"/>
              <a:ea typeface="Andale Sans UI" pitchFamily="2"/>
              <a:cs typeface="Tahoma"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 the Lord added to the church daily</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those who were being saved.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Acts 2:47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that one is not saved before baptism?</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r>
              <a:rPr lang="en-US" sz="3200" b="0" i="0" u="none" strike="noStrike" kern="1200" cap="none" spc="0" baseline="0">
                <a:solidFill>
                  <a:srgbClr val="660033"/>
                </a:solidFill>
                <a:uFillTx/>
                <a:latin typeface="Arial" pitchFamily="34"/>
                <a:ea typeface="Andale Sans UI" pitchFamily="2"/>
                <a:cs typeface="Tahoma" pitchFamily="2"/>
              </a:rPr>
              <a:t> </a:t>
            </a:r>
          </a:p>
        </p:txBody>
      </p:sp>
      <p:sp>
        <p:nvSpPr>
          <p:cNvPr id="5" name="TextBox 4"/>
          <p:cNvSpPr txBox="1"/>
          <p:nvPr/>
        </p:nvSpPr>
        <p:spPr>
          <a:xfrm>
            <a:off x="731520" y="2560320"/>
            <a:ext cx="8686800" cy="4681444"/>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663300"/>
                </a:solidFill>
                <a:uFillTx/>
                <a:latin typeface="Arial" pitchFamily="34"/>
                <a:ea typeface="Andale Sans UI" pitchFamily="2"/>
                <a:cs typeface="Tahoma" pitchFamily="2"/>
              </a:rPr>
              <a:t> </a:t>
            </a:r>
            <a:r>
              <a:rPr lang="en-US" sz="3600" b="0" i="0" u="none" strike="noStrike" kern="1200" cap="none" spc="0" baseline="0">
                <a:solidFill>
                  <a:srgbClr val="660033"/>
                </a:solidFill>
                <a:uFillTx/>
                <a:latin typeface="Arial" pitchFamily="34"/>
                <a:ea typeface="Andale Sans UI" pitchFamily="2"/>
                <a:cs typeface="Tahoma" pitchFamily="2"/>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that one is not saved before baptism?</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r>
              <a:rPr lang="en-US" sz="3200" b="0" i="0" u="none" strike="noStrike" kern="1200" cap="none" spc="0" baseline="0">
                <a:solidFill>
                  <a:srgbClr val="660033"/>
                </a:solidFill>
                <a:uFillTx/>
                <a:latin typeface="Arial" pitchFamily="34"/>
                <a:ea typeface="Andale Sans UI" pitchFamily="2"/>
                <a:cs typeface="Tahoma" pitchFamily="2"/>
              </a:rPr>
              <a:t> </a:t>
            </a:r>
          </a:p>
        </p:txBody>
      </p:sp>
      <p:sp>
        <p:nvSpPr>
          <p:cNvPr id="5" name="TextBox 4"/>
          <p:cNvSpPr txBox="1"/>
          <p:nvPr/>
        </p:nvSpPr>
        <p:spPr>
          <a:xfrm>
            <a:off x="731520" y="2560320"/>
            <a:ext cx="8686800" cy="4681444"/>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63300"/>
                </a:solidFill>
                <a:uFillTx/>
                <a:latin typeface="Arial" pitchFamily="34"/>
                <a:ea typeface="Andale Sans UI" pitchFamily="2"/>
                <a:cs typeface="Tahoma" pitchFamily="2"/>
              </a:rPr>
              <a:t> </a:t>
            </a:r>
            <a:r>
              <a:rPr lang="en-US" sz="3600" b="0" i="0" u="none" strike="noStrike" kern="1200" cap="none" spc="0" baseline="0" dirty="0">
                <a:solidFill>
                  <a:srgbClr val="002060"/>
                </a:solidFill>
                <a:uFillTx/>
                <a:latin typeface="Arial" pitchFamily="34"/>
                <a:ea typeface="Andale Sans UI" pitchFamily="2"/>
                <a:cs typeface="Tahoma"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1200" cap="none" spc="0" baseline="0" dirty="0">
              <a:solidFill>
                <a:srgbClr val="002060"/>
              </a:solidFill>
              <a:uFillTx/>
              <a:latin typeface="Arial" pitchFamily="34"/>
              <a:ea typeface="Andale Sans UI" pitchFamily="2"/>
              <a:cs typeface="Tahoma"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He who believes and is baptized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will be saved; but he who does not believe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will be condemned.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Mark 16:16</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that one is not saved before baptism?</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r>
              <a:rPr lang="en-US" sz="3200" b="0" i="0" u="none" strike="noStrike" kern="1200" cap="none" spc="0" baseline="0">
                <a:solidFill>
                  <a:srgbClr val="660033"/>
                </a:solidFill>
                <a:uFillTx/>
                <a:latin typeface="Arial" pitchFamily="34"/>
                <a:ea typeface="Andale Sans UI" pitchFamily="2"/>
                <a:cs typeface="Tahoma" pitchFamily="2"/>
              </a:rPr>
              <a:t> </a:t>
            </a:r>
          </a:p>
        </p:txBody>
      </p:sp>
      <p:sp>
        <p:nvSpPr>
          <p:cNvPr id="5" name="TextBox 4"/>
          <p:cNvSpPr txBox="1"/>
          <p:nvPr/>
        </p:nvSpPr>
        <p:spPr>
          <a:xfrm>
            <a:off x="731520" y="2560320"/>
            <a:ext cx="8686800" cy="4681444"/>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63300"/>
                </a:solidFill>
                <a:uFillTx/>
                <a:latin typeface="Arial" pitchFamily="34"/>
                <a:ea typeface="Andale Sans UI" pitchFamily="2"/>
                <a:cs typeface="Tahoma" pitchFamily="2"/>
              </a:rPr>
              <a:t> </a:t>
            </a:r>
            <a:r>
              <a:rPr lang="en-US" sz="3600" b="0" i="0" u="none" strike="noStrike" kern="1200" cap="none" spc="0" baseline="0" dirty="0">
                <a:solidFill>
                  <a:srgbClr val="002060"/>
                </a:solidFill>
                <a:uFillTx/>
                <a:latin typeface="Arial" pitchFamily="34"/>
                <a:ea typeface="Andale Sans UI" pitchFamily="2"/>
                <a:cs typeface="Tahoma"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1200" cap="none" spc="0" baseline="0" dirty="0">
              <a:solidFill>
                <a:srgbClr val="002060"/>
              </a:solidFill>
              <a:uFillTx/>
              <a:latin typeface="Arial" pitchFamily="34"/>
              <a:ea typeface="Andale Sans UI" pitchFamily="2"/>
              <a:cs typeface="Tahoma"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Then Peter said to them, "Repent, and let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every one of you be baptized in the name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of Jesus Christ for the remission of sins;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and you shall receive the gift of the Holy Spirit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Acts 2:38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that one is not saved before baptism?</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r>
              <a:rPr lang="en-US" sz="3200" b="0" i="0" u="none" strike="noStrike" kern="1200" cap="none" spc="0" baseline="0">
                <a:solidFill>
                  <a:srgbClr val="660033"/>
                </a:solidFill>
                <a:uFillTx/>
                <a:latin typeface="Arial" pitchFamily="34"/>
                <a:ea typeface="Andale Sans UI" pitchFamily="2"/>
                <a:cs typeface="Tahoma" pitchFamily="2"/>
              </a:rPr>
              <a:t> </a:t>
            </a:r>
          </a:p>
        </p:txBody>
      </p:sp>
      <p:sp>
        <p:nvSpPr>
          <p:cNvPr id="5" name="TextBox 4"/>
          <p:cNvSpPr txBox="1"/>
          <p:nvPr/>
        </p:nvSpPr>
        <p:spPr>
          <a:xfrm>
            <a:off x="731520" y="2560320"/>
            <a:ext cx="8686800" cy="4681444"/>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63300"/>
                </a:solidFill>
                <a:uFillTx/>
                <a:latin typeface="Arial" pitchFamily="34"/>
                <a:ea typeface="Andale Sans UI" pitchFamily="2"/>
                <a:cs typeface="Tahoma" pitchFamily="2"/>
              </a:rPr>
              <a:t> </a:t>
            </a:r>
            <a:r>
              <a:rPr lang="en-US" sz="3600" b="0" i="0" u="none" strike="noStrike" kern="1200" cap="none" spc="0" baseline="0" dirty="0">
                <a:solidFill>
                  <a:srgbClr val="002060"/>
                </a:solidFill>
                <a:uFillTx/>
                <a:latin typeface="Arial" pitchFamily="34"/>
                <a:ea typeface="Andale Sans UI" pitchFamily="2"/>
                <a:cs typeface="Tahoma"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1200" cap="none" spc="0" baseline="0" dirty="0">
              <a:solidFill>
                <a:srgbClr val="002060"/>
              </a:solidFill>
              <a:uFillTx/>
              <a:latin typeface="Arial" pitchFamily="34"/>
              <a:ea typeface="Andale Sans UI" pitchFamily="2"/>
              <a:cs typeface="Tahoma"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And now why are you waiting? Arise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and be baptized, and wash away your sins,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calling on the name of the Lord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Acts 22:16</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that one is not saved before baptism?</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r>
              <a:rPr lang="en-US" sz="3200" b="0" i="0" u="none" strike="noStrike" kern="1200" cap="none" spc="0" baseline="0">
                <a:solidFill>
                  <a:srgbClr val="660033"/>
                </a:solidFill>
                <a:uFillTx/>
                <a:latin typeface="Arial" pitchFamily="34"/>
                <a:ea typeface="Andale Sans UI" pitchFamily="2"/>
                <a:cs typeface="Tahoma" pitchFamily="2"/>
              </a:rPr>
              <a:t> </a:t>
            </a:r>
          </a:p>
        </p:txBody>
      </p:sp>
      <p:sp>
        <p:nvSpPr>
          <p:cNvPr id="5" name="TextBox 4"/>
          <p:cNvSpPr txBox="1"/>
          <p:nvPr/>
        </p:nvSpPr>
        <p:spPr>
          <a:xfrm>
            <a:off x="731520" y="2560320"/>
            <a:ext cx="8686800" cy="4681444"/>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63300"/>
                </a:solidFill>
                <a:uFillTx/>
                <a:latin typeface="Arial" pitchFamily="34"/>
                <a:ea typeface="Andale Sans UI" pitchFamily="2"/>
                <a:cs typeface="Tahoma" pitchFamily="2"/>
              </a:rPr>
              <a:t> </a:t>
            </a:r>
            <a:r>
              <a:rPr lang="en-US" sz="3600" b="0" i="0" u="none" strike="noStrike" kern="1200" cap="none" spc="0" baseline="0" dirty="0">
                <a:solidFill>
                  <a:srgbClr val="002060"/>
                </a:solidFill>
                <a:uFillTx/>
                <a:latin typeface="Arial" pitchFamily="34"/>
                <a:ea typeface="Andale Sans UI" pitchFamily="2"/>
                <a:cs typeface="Tahoma"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1200" cap="none" spc="0" baseline="0" dirty="0">
              <a:solidFill>
                <a:srgbClr val="002060"/>
              </a:solidFill>
              <a:uFillTx/>
              <a:latin typeface="Arial" pitchFamily="34"/>
              <a:ea typeface="Andale Sans UI" pitchFamily="2"/>
              <a:cs typeface="Tahoma"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There is also an antitype which now saves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us—baptism (not the removal of the filth</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of the flesh, but the answer of a good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conscience toward God), through the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resurrection of Jesus Christ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1Peter 3:21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that mechanical music is not scriptural?</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r>
              <a:rPr lang="en-US" sz="3200" b="0" i="0" u="none" strike="noStrike" kern="1200" cap="none" spc="0" baseline="0">
                <a:solidFill>
                  <a:srgbClr val="660033"/>
                </a:solidFill>
                <a:uFillTx/>
                <a:latin typeface="Arial" pitchFamily="34"/>
                <a:ea typeface="Andale Sans UI" pitchFamily="2"/>
                <a:cs typeface="Tahoma" pitchFamily="2"/>
              </a:rPr>
              <a:t> </a:t>
            </a:r>
          </a:p>
        </p:txBody>
      </p:sp>
      <p:sp>
        <p:nvSpPr>
          <p:cNvPr id="5" name="TextBox 4"/>
          <p:cNvSpPr txBox="1"/>
          <p:nvPr/>
        </p:nvSpPr>
        <p:spPr>
          <a:xfrm>
            <a:off x="731520" y="2560320"/>
            <a:ext cx="8686800" cy="4681444"/>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663300"/>
                </a:solidFill>
                <a:uFillTx/>
                <a:latin typeface="Arial" pitchFamily="34"/>
                <a:ea typeface="Andale Sans UI" pitchFamily="2"/>
                <a:cs typeface="Tahoma" pitchFamily="2"/>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40955"/>
            <a:ext cx="8640001" cy="1262155"/>
          </a:xfrm>
        </p:spPr>
        <p:txBody>
          <a:bodyPr>
            <a:spAutoFit/>
          </a:bodyPr>
          <a:lstStyle/>
          <a:p>
            <a:pPr lvl="0"/>
            <a:r>
              <a:rPr lang="en-US"/>
              <a:t>ARE WE DECEIVING PEOPLE</a:t>
            </a:r>
            <a:br>
              <a:rPr lang="en-US"/>
            </a:br>
            <a:r>
              <a:rPr lang="en-US"/>
              <a:t>When we teach there is one church?</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mechanical music is not scriptural?</a:t>
            </a:r>
          </a:p>
        </p:txBody>
      </p:sp>
      <p:sp>
        <p:nvSpPr>
          <p:cNvPr id="3" name="Subtitle 2"/>
          <p:cNvSpPr txBox="1">
            <a:spLocks noGrp="1"/>
          </p:cNvSpPr>
          <p:nvPr>
            <p:ph type="subTitle" idx="4294967295"/>
          </p:nvPr>
        </p:nvSpPr>
        <p:spPr>
          <a:xfrm>
            <a:off x="822960" y="1906340"/>
            <a:ext cx="8280001" cy="6186309"/>
          </a:xfrm>
        </p:spPr>
        <p:txBody>
          <a:bodyPr anchor="ctr">
            <a:spAutoFit/>
          </a:bodyPr>
          <a:lstStyle/>
          <a:p>
            <a:pPr lvl="0" indent="-215999" algn="ctr"/>
            <a:endParaRPr lang="en-US" dirty="0">
              <a:solidFill>
                <a:srgbClr val="663300"/>
              </a:solidFill>
              <a:latin typeface="Arial" pitchFamily="34"/>
            </a:endParaRPr>
          </a:p>
          <a:p>
            <a:pPr lvl="0" indent="-215999" algn="l"/>
            <a:r>
              <a:rPr lang="en-US" dirty="0">
                <a:solidFill>
                  <a:srgbClr val="663300"/>
                </a:solidFill>
                <a:latin typeface="Arial" pitchFamily="34"/>
              </a:rPr>
              <a:t> </a:t>
            </a:r>
            <a:r>
              <a:rPr lang="en-US" sz="3600" dirty="0">
                <a:solidFill>
                  <a:srgbClr val="002060"/>
                </a:solidFill>
                <a:latin typeface="Arial" pitchFamily="34"/>
              </a:rPr>
              <a:t>The Bible teaches:</a:t>
            </a:r>
          </a:p>
          <a:p>
            <a:pPr lvl="0" indent="-215999" algn="l"/>
            <a:endParaRPr lang="en-US" sz="3600" dirty="0">
              <a:solidFill>
                <a:srgbClr val="002060"/>
              </a:solidFill>
              <a:latin typeface="Arial" pitchFamily="34"/>
            </a:endParaRPr>
          </a:p>
          <a:p>
            <a:pPr lvl="0" indent="-215999" algn="ctr"/>
            <a:r>
              <a:rPr lang="en-US" sz="3600" dirty="0">
                <a:solidFill>
                  <a:srgbClr val="002060"/>
                </a:solidFill>
                <a:latin typeface="Arial" pitchFamily="34"/>
              </a:rPr>
              <a:t> </a:t>
            </a:r>
            <a:r>
              <a:rPr lang="en-US" dirty="0">
                <a:solidFill>
                  <a:srgbClr val="002060"/>
                </a:solidFill>
                <a:latin typeface="Arial" pitchFamily="34"/>
              </a:rPr>
              <a:t>Whoever transgresses and does not abide in the doctrine of Christ does not have God. He who abides in the doctrine of Christ has both the Father and the Son.</a:t>
            </a:r>
          </a:p>
          <a:p>
            <a:pPr lvl="0" indent="-215999" algn="ctr"/>
            <a:r>
              <a:rPr lang="en-US" sz="2400" dirty="0">
                <a:solidFill>
                  <a:srgbClr val="002060"/>
                </a:solidFill>
                <a:latin typeface="Arial" pitchFamily="34"/>
              </a:rPr>
              <a:t>2John 1:9</a:t>
            </a:r>
          </a:p>
          <a:p>
            <a:pPr lvl="0" indent="-215999" algn="l"/>
            <a:endParaRPr lang="en-US" sz="3600" dirty="0">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mechanical music is not scriptural?</a:t>
            </a:r>
          </a:p>
        </p:txBody>
      </p:sp>
      <p:sp>
        <p:nvSpPr>
          <p:cNvPr id="3" name="Subtitle 2"/>
          <p:cNvSpPr txBox="1">
            <a:spLocks noGrp="1"/>
          </p:cNvSpPr>
          <p:nvPr>
            <p:ph type="subTitle" idx="4294967295"/>
          </p:nvPr>
        </p:nvSpPr>
        <p:spPr>
          <a:xfrm>
            <a:off x="822960" y="2091006"/>
            <a:ext cx="8280001" cy="5816977"/>
          </a:xfrm>
        </p:spPr>
        <p:txBody>
          <a:bodyPr anchor="ctr">
            <a:spAutoFit/>
          </a:bodyPr>
          <a:lstStyle/>
          <a:p>
            <a:pPr lvl="0" indent="-215999" algn="ctr"/>
            <a:endParaRPr lang="en-US" dirty="0">
              <a:solidFill>
                <a:srgbClr val="663300"/>
              </a:solidFill>
              <a:latin typeface="Arial" pitchFamily="34"/>
            </a:endParaRPr>
          </a:p>
          <a:p>
            <a:pPr lvl="0" indent="-215999" algn="l"/>
            <a:r>
              <a:rPr lang="en-US" dirty="0">
                <a:solidFill>
                  <a:srgbClr val="663300"/>
                </a:solidFill>
                <a:latin typeface="Arial" pitchFamily="34"/>
              </a:rPr>
              <a:t> </a:t>
            </a:r>
            <a:r>
              <a:rPr lang="en-US" sz="3600" dirty="0">
                <a:solidFill>
                  <a:srgbClr val="002060"/>
                </a:solidFill>
                <a:latin typeface="Arial" pitchFamily="34"/>
              </a:rPr>
              <a:t>The Bible teaches:</a:t>
            </a:r>
          </a:p>
          <a:p>
            <a:pPr lvl="0" indent="-215999" algn="l"/>
            <a:endParaRPr lang="en-US" sz="3600" dirty="0">
              <a:solidFill>
                <a:srgbClr val="002060"/>
              </a:solidFill>
              <a:latin typeface="Arial" pitchFamily="34"/>
            </a:endParaRPr>
          </a:p>
          <a:p>
            <a:pPr lvl="0" indent="-215999" algn="ctr"/>
            <a:r>
              <a:rPr lang="en-US" sz="3600" dirty="0">
                <a:solidFill>
                  <a:srgbClr val="002060"/>
                </a:solidFill>
                <a:latin typeface="Arial" pitchFamily="34"/>
              </a:rPr>
              <a:t> </a:t>
            </a:r>
            <a:r>
              <a:rPr lang="en-US" dirty="0">
                <a:solidFill>
                  <a:srgbClr val="002060"/>
                </a:solidFill>
                <a:latin typeface="Arial" pitchFamily="34"/>
              </a:rPr>
              <a:t>speaking to one another in psalms and hymns and spiritual songs, singing and making melody in your heart to the Lord,</a:t>
            </a:r>
          </a:p>
          <a:p>
            <a:pPr lvl="0" indent="-215999" algn="ctr"/>
            <a:r>
              <a:rPr lang="en-US" dirty="0">
                <a:solidFill>
                  <a:srgbClr val="002060"/>
                </a:solidFill>
                <a:latin typeface="Arial" pitchFamily="34"/>
              </a:rPr>
              <a:t> </a:t>
            </a:r>
            <a:r>
              <a:rPr lang="en-US" sz="2400" dirty="0">
                <a:solidFill>
                  <a:srgbClr val="002060"/>
                </a:solidFill>
                <a:latin typeface="Arial" pitchFamily="34"/>
              </a:rPr>
              <a:t>Ephesians 5:19</a:t>
            </a:r>
          </a:p>
          <a:p>
            <a:pPr lvl="0" indent="-215999" algn="l"/>
            <a:endParaRPr lang="en-US" sz="3600" dirty="0">
              <a:solidFill>
                <a:srgbClr val="002060"/>
              </a:solidFill>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mechanical music is not scriptural?</a:t>
            </a:r>
          </a:p>
        </p:txBody>
      </p:sp>
      <p:sp>
        <p:nvSpPr>
          <p:cNvPr id="3" name="Subtitle 2"/>
          <p:cNvSpPr txBox="1">
            <a:spLocks noGrp="1"/>
          </p:cNvSpPr>
          <p:nvPr>
            <p:ph type="subTitle" idx="4294967295"/>
          </p:nvPr>
        </p:nvSpPr>
        <p:spPr>
          <a:xfrm>
            <a:off x="822960" y="1917323"/>
            <a:ext cx="8280001" cy="6124751"/>
          </a:xfrm>
        </p:spPr>
        <p:txBody>
          <a:bodyPr anchor="ctr">
            <a:spAutoFit/>
          </a:bodyPr>
          <a:lstStyle/>
          <a:p>
            <a:pPr lvl="0" indent="-215999" algn="ctr"/>
            <a:endParaRPr lang="en-US" dirty="0">
              <a:solidFill>
                <a:srgbClr val="663300"/>
              </a:solidFill>
              <a:latin typeface="Arial" pitchFamily="34"/>
            </a:endParaRPr>
          </a:p>
          <a:p>
            <a:pPr lvl="0" indent="-215999" algn="l"/>
            <a:r>
              <a:rPr lang="en-US" dirty="0">
                <a:solidFill>
                  <a:srgbClr val="663300"/>
                </a:solidFill>
                <a:latin typeface="Arial" pitchFamily="34"/>
              </a:rPr>
              <a:t> </a:t>
            </a:r>
            <a:r>
              <a:rPr lang="en-US" sz="3600" dirty="0">
                <a:solidFill>
                  <a:srgbClr val="002060"/>
                </a:solidFill>
                <a:latin typeface="Arial" pitchFamily="34"/>
              </a:rPr>
              <a:t>The Bible teaches:</a:t>
            </a:r>
          </a:p>
          <a:p>
            <a:pPr lvl="0" indent="-215999" algn="ctr"/>
            <a:r>
              <a:rPr lang="en-US" sz="3600" dirty="0">
                <a:solidFill>
                  <a:srgbClr val="002060"/>
                </a:solidFill>
                <a:latin typeface="Arial" pitchFamily="34"/>
              </a:rPr>
              <a:t> </a:t>
            </a:r>
            <a:r>
              <a:rPr lang="en-US" dirty="0">
                <a:solidFill>
                  <a:srgbClr val="002060"/>
                </a:solidFill>
                <a:latin typeface="Arial" pitchFamily="34"/>
              </a:rPr>
              <a:t> Let the word of Christ dwell in you richly in all wisdom, teaching and admonishing one another in psalms and hymns and spiritual songs, singing with grace in your hearts</a:t>
            </a:r>
          </a:p>
          <a:p>
            <a:pPr lvl="0" indent="-215999" algn="ctr"/>
            <a:r>
              <a:rPr lang="en-US" dirty="0">
                <a:solidFill>
                  <a:srgbClr val="002060"/>
                </a:solidFill>
                <a:latin typeface="Arial" pitchFamily="34"/>
              </a:rPr>
              <a:t>to the Lord.</a:t>
            </a:r>
          </a:p>
          <a:p>
            <a:pPr lvl="0" indent="-215999" algn="ctr"/>
            <a:r>
              <a:rPr lang="en-US" sz="2400" dirty="0">
                <a:solidFill>
                  <a:srgbClr val="002060"/>
                </a:solidFill>
                <a:latin typeface="Arial" pitchFamily="34"/>
              </a:rPr>
              <a:t>Colossians 3:16</a:t>
            </a:r>
          </a:p>
          <a:p>
            <a:pPr lvl="0" indent="-215999" algn="l"/>
            <a:endParaRPr lang="en-US" sz="3600" dirty="0">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the work of the church is not social?</a:t>
            </a:r>
          </a:p>
        </p:txBody>
      </p:sp>
      <p:sp>
        <p:nvSpPr>
          <p:cNvPr id="3" name="Subtitle 2"/>
          <p:cNvSpPr txBox="1">
            <a:spLocks noGrp="1"/>
          </p:cNvSpPr>
          <p:nvPr>
            <p:ph type="subTitle" idx="4294967295"/>
          </p:nvPr>
        </p:nvSpPr>
        <p:spPr>
          <a:xfrm>
            <a:off x="822960" y="2560320"/>
            <a:ext cx="8280001" cy="4838757"/>
          </a:xfrm>
        </p:spPr>
        <p:txBody>
          <a:bodyPr anchor="ctr">
            <a:spAutoFit/>
          </a:bodyPr>
          <a:lstStyle/>
          <a:p>
            <a:pPr lvl="0" indent="-215999" algn="ctr"/>
            <a:endParaRPr lang="en-US">
              <a:solidFill>
                <a:srgbClr val="663300"/>
              </a:solidFill>
              <a:latin typeface="Arial" pitchFamily="34"/>
            </a:endParaRPr>
          </a:p>
          <a:p>
            <a:pPr lvl="0" indent="-215999" algn="l"/>
            <a:r>
              <a:rPr lang="en-US" sz="2400">
                <a:solidFill>
                  <a:srgbClr val="660033"/>
                </a:solidFill>
                <a:latin typeface="Arial" pitchFamily="34"/>
              </a:rPr>
              <a:t> </a:t>
            </a:r>
            <a:r>
              <a:rPr lang="en-US">
                <a:solidFill>
                  <a:srgbClr val="660033"/>
                </a:solidFill>
                <a:latin typeface="Arial" pitchFamily="34"/>
              </a:rPr>
              <a:t> </a:t>
            </a:r>
          </a:p>
          <a:p>
            <a:pPr lvl="0" indent="-215999" algn="l"/>
            <a:endParaRPr lang="en-US" sz="3600">
              <a:latin typeface="Albany" pitchFamily="18"/>
            </a:endParaRPr>
          </a:p>
          <a:p>
            <a:pPr lvl="0" indent="-215999" algn="l"/>
            <a:endParaRPr lang="en-US" sz="360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the work of the church is not social?</a:t>
            </a:r>
          </a:p>
        </p:txBody>
      </p:sp>
      <p:sp>
        <p:nvSpPr>
          <p:cNvPr id="3" name="Subtitle 2"/>
          <p:cNvSpPr txBox="1">
            <a:spLocks noGrp="1"/>
          </p:cNvSpPr>
          <p:nvPr>
            <p:ph type="subTitle" idx="4294967295"/>
          </p:nvPr>
        </p:nvSpPr>
        <p:spPr>
          <a:xfrm>
            <a:off x="822960" y="2560320"/>
            <a:ext cx="8280001" cy="4838757"/>
          </a:xfrm>
        </p:spPr>
        <p:txBody>
          <a:bodyPr anchor="ctr">
            <a:spAutoFit/>
          </a:bodyPr>
          <a:lstStyle/>
          <a:p>
            <a:pPr lvl="0" indent="-215999" algn="l"/>
            <a:r>
              <a:rPr lang="en-US" sz="3600" dirty="0">
                <a:solidFill>
                  <a:srgbClr val="002060"/>
                </a:solidFill>
                <a:latin typeface="Arial" pitchFamily="34"/>
              </a:rPr>
              <a:t>The Bible teaches:</a:t>
            </a:r>
          </a:p>
          <a:p>
            <a:pPr lvl="0" indent="-215999" algn="ctr"/>
            <a:r>
              <a:rPr lang="en-US" dirty="0" smtClean="0">
                <a:solidFill>
                  <a:srgbClr val="002060"/>
                </a:solidFill>
                <a:latin typeface="Arial" pitchFamily="34"/>
              </a:rPr>
              <a:t>--- </a:t>
            </a:r>
            <a:r>
              <a:rPr lang="en-US" dirty="0">
                <a:solidFill>
                  <a:srgbClr val="002060"/>
                </a:solidFill>
                <a:latin typeface="Arial" pitchFamily="34"/>
              </a:rPr>
              <a:t>I write so that you may know how you ought to conduct yourself in the house of God, which is the church of the living God, the pillar and ground of the truth.</a:t>
            </a:r>
          </a:p>
          <a:p>
            <a:pPr lvl="0" indent="-215999" algn="ctr"/>
            <a:r>
              <a:rPr lang="en-US" sz="2400" dirty="0">
                <a:solidFill>
                  <a:srgbClr val="002060"/>
                </a:solidFill>
                <a:latin typeface="Arial" pitchFamily="34"/>
              </a:rPr>
              <a:t>1Timothy 3:15</a:t>
            </a:r>
          </a:p>
          <a:p>
            <a:pPr lvl="0" indent="-215999" algn="l"/>
            <a:endParaRPr lang="en-US" sz="3600" dirty="0">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the work of the church is not social?</a:t>
            </a:r>
          </a:p>
        </p:txBody>
      </p:sp>
      <p:sp>
        <p:nvSpPr>
          <p:cNvPr id="3" name="Subtitle 2"/>
          <p:cNvSpPr txBox="1">
            <a:spLocks noGrp="1"/>
          </p:cNvSpPr>
          <p:nvPr>
            <p:ph type="subTitle" idx="4294967295"/>
          </p:nvPr>
        </p:nvSpPr>
        <p:spPr>
          <a:xfrm>
            <a:off x="822960" y="2835522"/>
            <a:ext cx="8280001" cy="4288353"/>
          </a:xfrm>
        </p:spPr>
        <p:txBody>
          <a:bodyPr anchor="ctr">
            <a:spAutoFit/>
          </a:bodyPr>
          <a:lstStyle/>
          <a:p>
            <a:pPr lvl="0" indent="-215999" algn="l"/>
            <a:r>
              <a:rPr lang="en-US" sz="3600" dirty="0">
                <a:solidFill>
                  <a:srgbClr val="002060"/>
                </a:solidFill>
                <a:latin typeface="Arial" pitchFamily="34"/>
              </a:rPr>
              <a:t>The Bible teaches:</a:t>
            </a:r>
          </a:p>
          <a:p>
            <a:pPr lvl="0" indent="-215999" algn="ctr"/>
            <a:r>
              <a:rPr lang="en-US" dirty="0" smtClean="0">
                <a:solidFill>
                  <a:srgbClr val="002060"/>
                </a:solidFill>
                <a:latin typeface="Arial" pitchFamily="34"/>
              </a:rPr>
              <a:t>--- </a:t>
            </a:r>
            <a:r>
              <a:rPr lang="en-US" dirty="0">
                <a:solidFill>
                  <a:srgbClr val="002060"/>
                </a:solidFill>
                <a:latin typeface="Arial" pitchFamily="34"/>
              </a:rPr>
              <a:t>the kingdom of God is not eating and drinking, but righteousness and peace and joy in the Holy Spirit.</a:t>
            </a:r>
          </a:p>
          <a:p>
            <a:pPr lvl="0" indent="-215999" algn="ctr"/>
            <a:r>
              <a:rPr lang="en-US" sz="2800" dirty="0">
                <a:solidFill>
                  <a:srgbClr val="002060"/>
                </a:solidFill>
                <a:latin typeface="Arial" pitchFamily="34"/>
              </a:rPr>
              <a:t>Romans 14:17</a:t>
            </a:r>
          </a:p>
          <a:p>
            <a:pPr lvl="0" indent="-215999" algn="l"/>
            <a:endParaRPr lang="en-US" sz="3600" dirty="0">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the work of the church is not social?</a:t>
            </a:r>
          </a:p>
        </p:txBody>
      </p:sp>
      <p:sp>
        <p:nvSpPr>
          <p:cNvPr id="3" name="Subtitle 2"/>
          <p:cNvSpPr txBox="1">
            <a:spLocks noGrp="1"/>
          </p:cNvSpPr>
          <p:nvPr>
            <p:ph type="subTitle" idx="4294967295"/>
          </p:nvPr>
        </p:nvSpPr>
        <p:spPr>
          <a:xfrm>
            <a:off x="822960" y="1976312"/>
            <a:ext cx="8280001" cy="6006773"/>
          </a:xfrm>
        </p:spPr>
        <p:txBody>
          <a:bodyPr anchor="ctr">
            <a:spAutoFit/>
          </a:bodyPr>
          <a:lstStyle/>
          <a:p>
            <a:pPr lvl="0" indent="-215999" algn="ctr"/>
            <a:endParaRPr lang="en-US" dirty="0">
              <a:solidFill>
                <a:srgbClr val="663300"/>
              </a:solidFill>
              <a:latin typeface="Arial" pitchFamily="34"/>
            </a:endParaRPr>
          </a:p>
          <a:p>
            <a:pPr lvl="0" indent="-215999" algn="l"/>
            <a:r>
              <a:rPr lang="en-US" dirty="0">
                <a:solidFill>
                  <a:srgbClr val="663300"/>
                </a:solidFill>
                <a:latin typeface="Arial" pitchFamily="34"/>
              </a:rPr>
              <a:t> </a:t>
            </a:r>
            <a:r>
              <a:rPr lang="en-US" sz="3600" dirty="0">
                <a:solidFill>
                  <a:srgbClr val="002060"/>
                </a:solidFill>
                <a:latin typeface="Arial" pitchFamily="34"/>
              </a:rPr>
              <a:t>The Bible teaches:</a:t>
            </a:r>
          </a:p>
          <a:p>
            <a:pPr lvl="0" indent="-215999" algn="ctr"/>
            <a:r>
              <a:rPr lang="en-US" sz="2800" dirty="0">
                <a:solidFill>
                  <a:srgbClr val="002060"/>
                </a:solidFill>
                <a:latin typeface="Arial" pitchFamily="34"/>
              </a:rPr>
              <a:t>--- God who created all things through Jesus Christ; to the intent that now the manifold wisdom of God might be made known by the church to the principalities and powers in the heavenly places  according to the eternal purpose which He accomplished </a:t>
            </a:r>
            <a:r>
              <a:rPr lang="en-US" sz="2800" dirty="0" smtClean="0">
                <a:solidFill>
                  <a:srgbClr val="002060"/>
                </a:solidFill>
                <a:latin typeface="Arial" pitchFamily="34"/>
              </a:rPr>
              <a:t>in Christ </a:t>
            </a:r>
            <a:r>
              <a:rPr lang="en-US" sz="2800" dirty="0">
                <a:solidFill>
                  <a:srgbClr val="002060"/>
                </a:solidFill>
                <a:latin typeface="Arial" pitchFamily="34"/>
              </a:rPr>
              <a:t>Jesus our Lord</a:t>
            </a:r>
          </a:p>
          <a:p>
            <a:pPr lvl="0" indent="-215999" algn="ctr"/>
            <a:r>
              <a:rPr lang="en-US" sz="2400" dirty="0">
                <a:solidFill>
                  <a:srgbClr val="002060"/>
                </a:solidFill>
                <a:latin typeface="Arial" pitchFamily="34"/>
              </a:rPr>
              <a:t>Ephesians 3:10-11</a:t>
            </a:r>
          </a:p>
          <a:p>
            <a:pPr lvl="0" indent="-215999" algn="l"/>
            <a:endParaRPr lang="en-US" sz="3600" dirty="0">
              <a:solidFill>
                <a:srgbClr val="002060"/>
              </a:solidFill>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the work of the church is not social?</a:t>
            </a:r>
          </a:p>
        </p:txBody>
      </p:sp>
      <p:sp>
        <p:nvSpPr>
          <p:cNvPr id="3" name="Subtitle 2"/>
          <p:cNvSpPr txBox="1">
            <a:spLocks noGrp="1"/>
          </p:cNvSpPr>
          <p:nvPr>
            <p:ph type="subTitle" idx="4294967295"/>
          </p:nvPr>
        </p:nvSpPr>
        <p:spPr>
          <a:xfrm>
            <a:off x="822960" y="2684198"/>
            <a:ext cx="8280001" cy="4591000"/>
          </a:xfrm>
        </p:spPr>
        <p:txBody>
          <a:bodyPr anchor="ctr">
            <a:spAutoFit/>
          </a:bodyPr>
          <a:lstStyle/>
          <a:p>
            <a:pPr lvl="0" indent="-215999" algn="l"/>
            <a:r>
              <a:rPr lang="en-US" sz="3600" dirty="0">
                <a:solidFill>
                  <a:srgbClr val="002060"/>
                </a:solidFill>
                <a:latin typeface="Arial" pitchFamily="34"/>
              </a:rPr>
              <a:t>The Bible teaches:</a:t>
            </a:r>
          </a:p>
          <a:p>
            <a:pPr lvl="0" indent="-215999" algn="l"/>
            <a:endParaRPr lang="en-US" sz="3600" dirty="0">
              <a:solidFill>
                <a:srgbClr val="002060"/>
              </a:solidFill>
              <a:latin typeface="Arial" pitchFamily="34"/>
            </a:endParaRPr>
          </a:p>
          <a:p>
            <a:pPr lvl="0" indent="-215999" algn="ctr"/>
            <a:r>
              <a:rPr lang="en-US" sz="2400" dirty="0">
                <a:solidFill>
                  <a:srgbClr val="002060"/>
                </a:solidFill>
                <a:latin typeface="Arial" pitchFamily="34"/>
              </a:rPr>
              <a:t> </a:t>
            </a:r>
            <a:r>
              <a:rPr lang="en-US" dirty="0">
                <a:solidFill>
                  <a:srgbClr val="002060"/>
                </a:solidFill>
                <a:latin typeface="Arial" pitchFamily="34"/>
              </a:rPr>
              <a:t>to Him be glory in the church by Christ Jesus to all generations, forever and ever. Amen.</a:t>
            </a:r>
          </a:p>
          <a:p>
            <a:pPr lvl="0" indent="-215999" algn="ctr"/>
            <a:r>
              <a:rPr lang="en-US" dirty="0">
                <a:solidFill>
                  <a:srgbClr val="002060"/>
                </a:solidFill>
                <a:latin typeface="Arial" pitchFamily="34"/>
              </a:rPr>
              <a:t> </a:t>
            </a:r>
            <a:r>
              <a:rPr lang="en-US" sz="2400" dirty="0">
                <a:solidFill>
                  <a:srgbClr val="002060"/>
                </a:solidFill>
                <a:latin typeface="Arial" pitchFamily="34"/>
              </a:rPr>
              <a:t>Ephesians 3:21</a:t>
            </a:r>
          </a:p>
          <a:p>
            <a:pPr lvl="0" indent="-215999" algn="l"/>
            <a:endParaRPr lang="en-US" sz="3600" dirty="0">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faithfulness is necessary for salvation?</a:t>
            </a:r>
          </a:p>
        </p:txBody>
      </p:sp>
      <p:sp>
        <p:nvSpPr>
          <p:cNvPr id="3" name="Subtitle 2"/>
          <p:cNvSpPr txBox="1">
            <a:spLocks noGrp="1"/>
          </p:cNvSpPr>
          <p:nvPr>
            <p:ph type="subTitle" idx="4294967295"/>
          </p:nvPr>
        </p:nvSpPr>
        <p:spPr>
          <a:xfrm>
            <a:off x="822960" y="2560320"/>
            <a:ext cx="8280001" cy="4838757"/>
          </a:xfrm>
        </p:spPr>
        <p:txBody>
          <a:bodyPr anchor="ctr">
            <a:spAutoFit/>
          </a:bodyPr>
          <a:lstStyle/>
          <a:p>
            <a:pPr lvl="0" indent="-215999" algn="l"/>
            <a:r>
              <a:rPr lang="en-US" sz="3600">
                <a:solidFill>
                  <a:srgbClr val="660033"/>
                </a:solidFill>
                <a:latin typeface="Arial" pitchFamily="34"/>
              </a:rPr>
              <a:t> </a:t>
            </a:r>
            <a:r>
              <a:rPr lang="en-US" sz="2400">
                <a:solidFill>
                  <a:srgbClr val="660033"/>
                </a:solidFill>
                <a:latin typeface="Arial" pitchFamily="34"/>
              </a:rPr>
              <a:t> </a:t>
            </a:r>
          </a:p>
          <a:p>
            <a:pPr lvl="0" indent="-215999" algn="l"/>
            <a:endParaRPr lang="en-US" sz="3600">
              <a:latin typeface="Albany" pitchFamily="18"/>
            </a:endParaRPr>
          </a:p>
          <a:p>
            <a:pPr lvl="0" indent="-215999" algn="l"/>
            <a:endParaRPr lang="en-US" sz="360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faithfulness is necessary for salvation?</a:t>
            </a:r>
          </a:p>
        </p:txBody>
      </p:sp>
      <p:sp>
        <p:nvSpPr>
          <p:cNvPr id="3" name="Subtitle 2"/>
          <p:cNvSpPr txBox="1">
            <a:spLocks noGrp="1"/>
          </p:cNvSpPr>
          <p:nvPr>
            <p:ph type="subTitle" idx="4294967295"/>
          </p:nvPr>
        </p:nvSpPr>
        <p:spPr>
          <a:xfrm>
            <a:off x="822960" y="2560320"/>
            <a:ext cx="8280001" cy="4838757"/>
          </a:xfrm>
        </p:spPr>
        <p:txBody>
          <a:bodyPr anchor="ctr">
            <a:spAutoFit/>
          </a:bodyPr>
          <a:lstStyle/>
          <a:p>
            <a:pPr lvl="0" indent="-215999" algn="l"/>
            <a:r>
              <a:rPr lang="en-US" sz="3600" dirty="0">
                <a:solidFill>
                  <a:srgbClr val="002060"/>
                </a:solidFill>
                <a:latin typeface="Arial" pitchFamily="34"/>
              </a:rPr>
              <a:t>The Bible teaches:</a:t>
            </a:r>
          </a:p>
          <a:p>
            <a:pPr lvl="0" indent="-215999" algn="ctr"/>
            <a:r>
              <a:rPr lang="en-US" sz="2400" dirty="0">
                <a:solidFill>
                  <a:srgbClr val="002060"/>
                </a:solidFill>
                <a:latin typeface="Arial" pitchFamily="34"/>
              </a:rPr>
              <a:t> </a:t>
            </a:r>
            <a:r>
              <a:rPr lang="en-US" dirty="0">
                <a:solidFill>
                  <a:srgbClr val="002060"/>
                </a:solidFill>
                <a:latin typeface="Arial" pitchFamily="34"/>
              </a:rPr>
              <a:t>Therefore, my beloved brethren, be steadfast, immovable, always abounding in the work of the Lord, knowing that your labor is not in vain in the Lord.</a:t>
            </a:r>
          </a:p>
          <a:p>
            <a:pPr lvl="0" indent="-215999" algn="ctr"/>
            <a:r>
              <a:rPr lang="en-US" sz="2400" dirty="0">
                <a:solidFill>
                  <a:srgbClr val="002060"/>
                </a:solidFill>
                <a:latin typeface="Arial" pitchFamily="34"/>
              </a:rPr>
              <a:t>1Corinthians 15:58</a:t>
            </a:r>
          </a:p>
          <a:p>
            <a:pPr lvl="0" indent="-215999" algn="l"/>
            <a:endParaRPr lang="en-US" sz="3600" dirty="0">
              <a:solidFill>
                <a:srgbClr val="002060"/>
              </a:solidFill>
              <a:latin typeface="Albany" pitchFamily="18"/>
            </a:endParaRPr>
          </a:p>
          <a:p>
            <a:pPr lvl="0" indent="-215999" algn="l"/>
            <a:endParaRPr lang="en-US" sz="3600" dirty="0">
              <a:solidFill>
                <a:srgbClr val="002060"/>
              </a:solidFill>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40955"/>
            <a:ext cx="8640001" cy="1262155"/>
          </a:xfrm>
        </p:spPr>
        <p:txBody>
          <a:bodyPr>
            <a:spAutoFit/>
          </a:bodyPr>
          <a:lstStyle/>
          <a:p>
            <a:pPr lvl="0"/>
            <a:r>
              <a:rPr lang="en-US"/>
              <a:t>ARE WE DECEIVING PEOPLE</a:t>
            </a:r>
            <a:br>
              <a:rPr lang="en-US"/>
            </a:br>
            <a:r>
              <a:rPr lang="en-US"/>
              <a:t>When we teach there is one church?</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428326"/>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2060"/>
                </a:solidFill>
                <a:uFillTx/>
                <a:latin typeface="Arial" pitchFamily="18"/>
                <a:ea typeface="Microsoft YaHei" pitchFamily="2"/>
                <a:cs typeface="Lucida Sans"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2060"/>
              </a:solidFill>
              <a:uFillTx/>
              <a:latin typeface="Arial" pitchFamily="18"/>
              <a:ea typeface="Microsoft YaHei" pitchFamily="2"/>
              <a:cs typeface="Lucida Sans"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And I also say to you that you are Peter, and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on this rock I will build My church, and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the gates of Hades shall not prevail against it.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Matthew 16:18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faithfulness is necessary for salvation?</a:t>
            </a:r>
          </a:p>
        </p:txBody>
      </p:sp>
      <p:sp>
        <p:nvSpPr>
          <p:cNvPr id="3" name="Subtitle 2"/>
          <p:cNvSpPr txBox="1">
            <a:spLocks noGrp="1"/>
          </p:cNvSpPr>
          <p:nvPr>
            <p:ph type="subTitle" idx="4294967295"/>
          </p:nvPr>
        </p:nvSpPr>
        <p:spPr>
          <a:xfrm>
            <a:off x="822960" y="782058"/>
            <a:ext cx="8280001" cy="7094253"/>
          </a:xfrm>
        </p:spPr>
        <p:txBody>
          <a:bodyPr anchor="ctr">
            <a:spAutoFit/>
          </a:bodyPr>
          <a:lstStyle/>
          <a:p>
            <a:pPr lvl="0" indent="-215999" algn="ctr"/>
            <a:endParaRPr lang="en-US" dirty="0">
              <a:solidFill>
                <a:srgbClr val="663300"/>
              </a:solidFill>
              <a:latin typeface="Arial" pitchFamily="34"/>
            </a:endParaRPr>
          </a:p>
          <a:p>
            <a:pPr lvl="0" indent="-215999" algn="l"/>
            <a:r>
              <a:rPr lang="en-US" dirty="0">
                <a:solidFill>
                  <a:srgbClr val="663300"/>
                </a:solidFill>
                <a:latin typeface="Arial" pitchFamily="34"/>
              </a:rPr>
              <a:t> </a:t>
            </a:r>
          </a:p>
          <a:p>
            <a:pPr lvl="0" indent="-215999" algn="l"/>
            <a:endParaRPr lang="en-US" sz="3600" dirty="0">
              <a:solidFill>
                <a:srgbClr val="660033"/>
              </a:solidFill>
              <a:latin typeface="Arial" pitchFamily="34"/>
            </a:endParaRPr>
          </a:p>
          <a:p>
            <a:pPr lvl="0" indent="-215999" algn="l"/>
            <a:r>
              <a:rPr lang="en-US" sz="3600" dirty="0">
                <a:solidFill>
                  <a:srgbClr val="002060"/>
                </a:solidFill>
                <a:latin typeface="Arial" pitchFamily="34"/>
              </a:rPr>
              <a:t>The Bible teaches:</a:t>
            </a:r>
          </a:p>
          <a:p>
            <a:pPr lvl="0" indent="-215999" algn="l"/>
            <a:endParaRPr lang="en-US" dirty="0">
              <a:solidFill>
                <a:srgbClr val="002060"/>
              </a:solidFill>
              <a:latin typeface="Arial" pitchFamily="34"/>
            </a:endParaRPr>
          </a:p>
          <a:p>
            <a:pPr lvl="0" indent="-215999" algn="ctr"/>
            <a:r>
              <a:rPr lang="en-US" dirty="0">
                <a:solidFill>
                  <a:srgbClr val="002060"/>
                </a:solidFill>
                <a:latin typeface="Arial" pitchFamily="34"/>
              </a:rPr>
              <a:t> Watch, stand fast in the faith, be brave, be strong.</a:t>
            </a:r>
          </a:p>
          <a:p>
            <a:pPr lvl="0" indent="-215999" algn="ctr"/>
            <a:endParaRPr lang="en-US" sz="2800" dirty="0">
              <a:solidFill>
                <a:srgbClr val="002060"/>
              </a:solidFill>
              <a:latin typeface="Arial" pitchFamily="34"/>
            </a:endParaRPr>
          </a:p>
          <a:p>
            <a:pPr lvl="0" indent="-215999" algn="ctr"/>
            <a:r>
              <a:rPr lang="en-US" sz="2400" dirty="0">
                <a:solidFill>
                  <a:srgbClr val="002060"/>
                </a:solidFill>
                <a:latin typeface="Arial" pitchFamily="34"/>
              </a:rPr>
              <a:t>1Corinthians 16:13</a:t>
            </a:r>
          </a:p>
          <a:p>
            <a:pPr lvl="0" indent="-215999" algn="l"/>
            <a:endParaRPr lang="en-US" sz="3600" dirty="0">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12517"/>
            <a:ext cx="8640001" cy="1747802"/>
          </a:xfrm>
        </p:spPr>
        <p:txBody>
          <a:bodyPr>
            <a:spAutoFit/>
          </a:bodyPr>
          <a:lstStyle/>
          <a:p>
            <a:pPr lvl="0"/>
            <a:r>
              <a:rPr lang="en-US"/>
              <a:t>ARE WE DECEIVING PEOPLE</a:t>
            </a:r>
            <a:br>
              <a:rPr lang="en-US"/>
            </a:br>
            <a:r>
              <a:rPr lang="en-US"/>
              <a:t>When we teach that faithfulness is necessary for salvation?</a:t>
            </a:r>
          </a:p>
        </p:txBody>
      </p:sp>
      <p:sp>
        <p:nvSpPr>
          <p:cNvPr id="3" name="Subtitle 2"/>
          <p:cNvSpPr txBox="1">
            <a:spLocks noGrp="1"/>
          </p:cNvSpPr>
          <p:nvPr>
            <p:ph type="subTitle" idx="4294967295"/>
          </p:nvPr>
        </p:nvSpPr>
        <p:spPr>
          <a:xfrm>
            <a:off x="822960" y="810268"/>
            <a:ext cx="8280001" cy="7037825"/>
          </a:xfrm>
        </p:spPr>
        <p:txBody>
          <a:bodyPr anchor="ctr">
            <a:spAutoFit/>
          </a:bodyPr>
          <a:lstStyle/>
          <a:p>
            <a:pPr lvl="0" indent="-215999" algn="ctr"/>
            <a:endParaRPr lang="en-US" dirty="0">
              <a:solidFill>
                <a:srgbClr val="663300"/>
              </a:solidFill>
              <a:latin typeface="Arial" pitchFamily="34"/>
            </a:endParaRPr>
          </a:p>
          <a:p>
            <a:pPr lvl="0" indent="-215999" algn="l"/>
            <a:r>
              <a:rPr lang="en-US" dirty="0">
                <a:solidFill>
                  <a:srgbClr val="663300"/>
                </a:solidFill>
                <a:latin typeface="Arial" pitchFamily="34"/>
              </a:rPr>
              <a:t> </a:t>
            </a:r>
          </a:p>
          <a:p>
            <a:pPr lvl="0" indent="-215999" algn="l"/>
            <a:endParaRPr lang="en-US" sz="3600" dirty="0">
              <a:solidFill>
                <a:srgbClr val="660033"/>
              </a:solidFill>
              <a:latin typeface="Arial" pitchFamily="34"/>
            </a:endParaRPr>
          </a:p>
          <a:p>
            <a:pPr lvl="0" indent="-215999" algn="l"/>
            <a:r>
              <a:rPr lang="en-US" sz="3600" dirty="0">
                <a:solidFill>
                  <a:srgbClr val="002060"/>
                </a:solidFill>
                <a:latin typeface="Arial" pitchFamily="34"/>
              </a:rPr>
              <a:t>The Bible teaches:</a:t>
            </a:r>
          </a:p>
          <a:p>
            <a:pPr lvl="0" indent="-215999" algn="l"/>
            <a:endParaRPr lang="en-US" sz="3600" dirty="0">
              <a:solidFill>
                <a:srgbClr val="002060"/>
              </a:solidFill>
              <a:latin typeface="Arial" pitchFamily="34"/>
            </a:endParaRPr>
          </a:p>
          <a:p>
            <a:pPr lvl="0" indent="-215999" algn="ctr"/>
            <a:r>
              <a:rPr lang="en-US" dirty="0">
                <a:solidFill>
                  <a:srgbClr val="002060"/>
                </a:solidFill>
                <a:latin typeface="Arial" pitchFamily="34"/>
              </a:rPr>
              <a:t>  --- exhort one another daily, while it is called "Today," lest any of you be hardened through the deceitfulness of sin.</a:t>
            </a:r>
          </a:p>
          <a:p>
            <a:pPr lvl="0" indent="-215999" algn="ctr"/>
            <a:r>
              <a:rPr lang="en-US" sz="2400" dirty="0">
                <a:solidFill>
                  <a:srgbClr val="002060"/>
                </a:solidFill>
                <a:latin typeface="Arial" pitchFamily="34"/>
              </a:rPr>
              <a:t>Hebrews 3:13</a:t>
            </a:r>
          </a:p>
          <a:p>
            <a:pPr lvl="0" indent="-215999" algn="l"/>
            <a:endParaRPr lang="en-US" sz="3600" dirty="0">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31520" y="721077"/>
            <a:ext cx="8640001" cy="1747802"/>
          </a:xfrm>
        </p:spPr>
        <p:txBody>
          <a:bodyPr>
            <a:spAutoFit/>
          </a:bodyPr>
          <a:lstStyle/>
          <a:p>
            <a:pPr lvl="0"/>
            <a:r>
              <a:rPr lang="en-US"/>
              <a:t>ARE WE DECEIVING PEOPLE</a:t>
            </a:r>
            <a:br>
              <a:rPr lang="en-US"/>
            </a:br>
            <a:r>
              <a:rPr lang="en-US"/>
              <a:t>When we teach that faithfulness is necessary for salvation?</a:t>
            </a:r>
          </a:p>
        </p:txBody>
      </p:sp>
      <p:sp>
        <p:nvSpPr>
          <p:cNvPr id="3" name="Subtitle 2"/>
          <p:cNvSpPr txBox="1">
            <a:spLocks noGrp="1"/>
          </p:cNvSpPr>
          <p:nvPr>
            <p:ph type="subTitle" idx="4294967295"/>
          </p:nvPr>
        </p:nvSpPr>
        <p:spPr>
          <a:xfrm>
            <a:off x="822960" y="2005644"/>
            <a:ext cx="8280001" cy="4647428"/>
          </a:xfrm>
        </p:spPr>
        <p:txBody>
          <a:bodyPr anchor="ctr">
            <a:spAutoFit/>
          </a:bodyPr>
          <a:lstStyle/>
          <a:p>
            <a:pPr lvl="0" indent="-215999" algn="ctr"/>
            <a:endParaRPr lang="en-US" dirty="0">
              <a:solidFill>
                <a:srgbClr val="663300"/>
              </a:solidFill>
              <a:latin typeface="Arial" pitchFamily="34"/>
            </a:endParaRPr>
          </a:p>
          <a:p>
            <a:pPr lvl="0" indent="-215999" algn="l"/>
            <a:r>
              <a:rPr lang="en-US" dirty="0">
                <a:solidFill>
                  <a:srgbClr val="663300"/>
                </a:solidFill>
                <a:latin typeface="Arial" pitchFamily="34"/>
              </a:rPr>
              <a:t> </a:t>
            </a:r>
            <a:r>
              <a:rPr lang="en-US" sz="3600" dirty="0">
                <a:solidFill>
                  <a:srgbClr val="002060"/>
                </a:solidFill>
                <a:latin typeface="Arial" pitchFamily="34"/>
              </a:rPr>
              <a:t>The Bible teaches:</a:t>
            </a:r>
          </a:p>
          <a:p>
            <a:pPr lvl="0" indent="-215999" algn="ctr"/>
            <a:r>
              <a:rPr lang="en-US" dirty="0">
                <a:solidFill>
                  <a:srgbClr val="002060"/>
                </a:solidFill>
                <a:latin typeface="Arial" pitchFamily="34"/>
              </a:rPr>
              <a:t> --- be faithful until death and I will give</a:t>
            </a:r>
          </a:p>
          <a:p>
            <a:pPr lvl="0" indent="-215999" algn="ctr"/>
            <a:r>
              <a:rPr lang="en-US" dirty="0">
                <a:solidFill>
                  <a:srgbClr val="002060"/>
                </a:solidFill>
                <a:latin typeface="Arial" pitchFamily="34"/>
              </a:rPr>
              <a:t>you a crown of life.</a:t>
            </a:r>
          </a:p>
          <a:p>
            <a:pPr lvl="0" indent="-215999" algn="ctr"/>
            <a:r>
              <a:rPr lang="en-US" sz="2800" dirty="0">
                <a:solidFill>
                  <a:srgbClr val="002060"/>
                </a:solidFill>
                <a:latin typeface="Arial" pitchFamily="34"/>
              </a:rPr>
              <a:t>Revelation 2:10</a:t>
            </a:r>
          </a:p>
          <a:p>
            <a:pPr lvl="0" indent="-215999" algn="l"/>
            <a:endParaRPr lang="en-US" sz="3600" dirty="0">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6878" y="812517"/>
            <a:ext cx="8640001" cy="1747802"/>
          </a:xfrm>
        </p:spPr>
        <p:txBody>
          <a:bodyPr>
            <a:spAutoFit/>
          </a:bodyPr>
          <a:lstStyle/>
          <a:p>
            <a:pPr lvl="0"/>
            <a:r>
              <a:rPr lang="en-US"/>
              <a:t>THE BIBLE DOES NOT</a:t>
            </a:r>
            <a:br>
              <a:rPr lang="en-US"/>
            </a:br>
            <a:r>
              <a:rPr lang="en-US"/>
              <a:t> DECEIVE PEOPLE</a:t>
            </a:r>
            <a:br>
              <a:rPr lang="en-US"/>
            </a:br>
            <a:endParaRPr lang="en-US"/>
          </a:p>
        </p:txBody>
      </p:sp>
      <p:sp>
        <p:nvSpPr>
          <p:cNvPr id="3" name="Subtitle 2"/>
          <p:cNvSpPr txBox="1">
            <a:spLocks noGrp="1"/>
          </p:cNvSpPr>
          <p:nvPr>
            <p:ph type="subTitle" idx="4294967295"/>
          </p:nvPr>
        </p:nvSpPr>
        <p:spPr>
          <a:xfrm>
            <a:off x="822960" y="833347"/>
            <a:ext cx="8280001" cy="6991658"/>
          </a:xfrm>
        </p:spPr>
        <p:txBody>
          <a:bodyPr anchor="ctr">
            <a:spAutoFit/>
          </a:bodyPr>
          <a:lstStyle/>
          <a:p>
            <a:pPr lvl="0" indent="-215999" algn="ctr"/>
            <a:endParaRPr lang="en-US" dirty="0">
              <a:solidFill>
                <a:srgbClr val="663300"/>
              </a:solidFill>
              <a:latin typeface="Arial" pitchFamily="34"/>
            </a:endParaRPr>
          </a:p>
          <a:p>
            <a:pPr lvl="0" indent="-215999" algn="l"/>
            <a:r>
              <a:rPr lang="en-US" dirty="0">
                <a:solidFill>
                  <a:srgbClr val="663300"/>
                </a:solidFill>
                <a:latin typeface="Arial" pitchFamily="34"/>
              </a:rPr>
              <a:t> </a:t>
            </a:r>
          </a:p>
          <a:p>
            <a:pPr lvl="0" indent="-215999" algn="l"/>
            <a:r>
              <a:rPr lang="en-US" sz="3600" dirty="0">
                <a:solidFill>
                  <a:srgbClr val="002060"/>
                </a:solidFill>
                <a:latin typeface="Arial" pitchFamily="34"/>
              </a:rPr>
              <a:t>The Bible teaches:</a:t>
            </a:r>
          </a:p>
          <a:p>
            <a:pPr lvl="0" indent="-215999" algn="l"/>
            <a:r>
              <a:rPr lang="en-US" dirty="0">
                <a:solidFill>
                  <a:srgbClr val="002060"/>
                </a:solidFill>
                <a:latin typeface="Arial" pitchFamily="34"/>
              </a:rPr>
              <a:t> </a:t>
            </a:r>
          </a:p>
          <a:p>
            <a:pPr lvl="0" indent="-215999" algn="ctr" hangingPunct="1">
              <a:spcAft>
                <a:spcPts val="0"/>
              </a:spcAft>
            </a:pPr>
            <a:r>
              <a:rPr lang="en-US" dirty="0">
                <a:solidFill>
                  <a:srgbClr val="002060"/>
                </a:solidFill>
                <a:latin typeface="Arial" pitchFamily="18"/>
                <a:cs typeface="Arial" pitchFamily="2"/>
              </a:rPr>
              <a:t>     HEAR:                       Romans 10:17     </a:t>
            </a:r>
          </a:p>
          <a:p>
            <a:pPr lvl="0" indent="-215999" algn="ctr" hangingPunct="1">
              <a:spcAft>
                <a:spcPts val="0"/>
              </a:spcAft>
            </a:pPr>
            <a:r>
              <a:rPr lang="en-US" dirty="0">
                <a:solidFill>
                  <a:srgbClr val="002060"/>
                </a:solidFill>
                <a:latin typeface="Arial" pitchFamily="18"/>
                <a:cs typeface="Arial" pitchFamily="2"/>
              </a:rPr>
              <a:t>BELIEVE:                        Mark 15:16</a:t>
            </a:r>
          </a:p>
          <a:p>
            <a:pPr lvl="0" indent="-215999" algn="ctr" hangingPunct="1">
              <a:spcAft>
                <a:spcPts val="0"/>
              </a:spcAft>
            </a:pPr>
            <a:r>
              <a:rPr lang="en-US" dirty="0">
                <a:solidFill>
                  <a:srgbClr val="002060"/>
                </a:solidFill>
                <a:latin typeface="Arial" pitchFamily="18"/>
                <a:cs typeface="Arial" pitchFamily="2"/>
              </a:rPr>
              <a:t>REPENT:                         Acts 17:30</a:t>
            </a:r>
          </a:p>
          <a:p>
            <a:pPr lvl="0" indent="-215999" algn="ctr" hangingPunct="1">
              <a:spcAft>
                <a:spcPts val="0"/>
              </a:spcAft>
            </a:pPr>
            <a:r>
              <a:rPr lang="en-US" dirty="0">
                <a:solidFill>
                  <a:srgbClr val="002060"/>
                </a:solidFill>
                <a:latin typeface="Arial" pitchFamily="18"/>
                <a:cs typeface="Arial" pitchFamily="2"/>
              </a:rPr>
              <a:t>CONFESS:                Romans 10:10</a:t>
            </a:r>
          </a:p>
          <a:p>
            <a:pPr lvl="0" indent="-215999" algn="ctr" hangingPunct="1">
              <a:spcAft>
                <a:spcPts val="0"/>
              </a:spcAft>
            </a:pPr>
            <a:r>
              <a:rPr lang="en-US" dirty="0">
                <a:solidFill>
                  <a:srgbClr val="002060"/>
                </a:solidFill>
                <a:latin typeface="Arial" pitchFamily="18"/>
                <a:cs typeface="Arial" pitchFamily="2"/>
              </a:rPr>
              <a:t>  BE BAPTIZED:                   Acts 2:38  </a:t>
            </a:r>
          </a:p>
          <a:p>
            <a:pPr lvl="0" indent="-215999" algn="ctr" hangingPunct="1">
              <a:spcAft>
                <a:spcPts val="0"/>
              </a:spcAft>
            </a:pPr>
            <a:r>
              <a:rPr lang="en-US" dirty="0">
                <a:solidFill>
                  <a:srgbClr val="002060"/>
                </a:solidFill>
                <a:latin typeface="Arial" pitchFamily="18"/>
                <a:cs typeface="Arial" pitchFamily="2"/>
              </a:rPr>
              <a:t>LIVE FAITHFULLY:   Revelation 2:10</a:t>
            </a:r>
          </a:p>
          <a:p>
            <a:pPr lvl="0" indent="-215999" algn="l"/>
            <a:endParaRPr lang="en-US" sz="3600" dirty="0">
              <a:latin typeface="Albany" pitchFamily="18"/>
            </a:endParaRPr>
          </a:p>
          <a:p>
            <a:pPr lvl="0" indent="-215999" algn="l"/>
            <a:endParaRPr lang="en-US" sz="3600" dirty="0">
              <a:latin typeface="Albany"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40955"/>
            <a:ext cx="8640001" cy="1262155"/>
          </a:xfrm>
        </p:spPr>
        <p:txBody>
          <a:bodyPr>
            <a:spAutoFit/>
          </a:bodyPr>
          <a:lstStyle/>
          <a:p>
            <a:pPr lvl="0"/>
            <a:r>
              <a:rPr lang="en-US"/>
              <a:t>ARE WE DECEIVING PEOPLE</a:t>
            </a:r>
            <a:br>
              <a:rPr lang="en-US"/>
            </a:br>
            <a:r>
              <a:rPr lang="en-US"/>
              <a:t>When we teach there is one church?</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2060"/>
                </a:solidFill>
                <a:uFillTx/>
                <a:latin typeface="Arial" pitchFamily="18"/>
                <a:ea typeface="Microsoft YaHei" pitchFamily="2"/>
                <a:cs typeface="Lucida Sans"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2060"/>
              </a:solidFill>
              <a:uFillTx/>
              <a:latin typeface="Arial" pitchFamily="18"/>
              <a:ea typeface="Microsoft YaHei" pitchFamily="2"/>
              <a:cs typeface="Lucida Sans"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And He put all things under His feet, and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gave Him to be head over all things to</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the church which is His body,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Ephesians 1:22-23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840955"/>
            <a:ext cx="8640001" cy="1262155"/>
          </a:xfrm>
        </p:spPr>
        <p:txBody>
          <a:bodyPr>
            <a:spAutoFit/>
          </a:bodyPr>
          <a:lstStyle/>
          <a:p>
            <a:pPr lvl="0"/>
            <a:r>
              <a:rPr lang="en-US"/>
              <a:t>ARE WE DECEIVING PEOPLE</a:t>
            </a:r>
            <a:br>
              <a:rPr lang="en-US"/>
            </a:br>
            <a:r>
              <a:rPr lang="en-US"/>
              <a:t>When we teach there is one church?</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3620521"/>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2060"/>
                </a:solidFill>
                <a:uFillTx/>
                <a:latin typeface="Arial" pitchFamily="18"/>
                <a:ea typeface="Microsoft YaHei" pitchFamily="2"/>
                <a:cs typeface="Lucida Sans"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2060"/>
              </a:solidFill>
              <a:uFillTx/>
              <a:latin typeface="Arial" pitchFamily="18"/>
              <a:ea typeface="Microsoft YaHei" pitchFamily="2"/>
              <a:cs typeface="Lucida Sans"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There is one body and one Spirit, just as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you were called in one hope of your calling</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one Lord, one faith, one baptism;</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one God and Father of all, who is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above all, and through all, and in you all.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Ephesians 4:4-6</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salvation is in that one church?</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60033"/>
                </a:solidFill>
                <a:uFillTx/>
                <a:latin typeface="Arial" pitchFamily="34"/>
                <a:ea typeface="Andale Sans UI" pitchFamily="2"/>
                <a:cs typeface="Tahoma" pitchFamily="2"/>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salvation is in that one church?</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2060"/>
                </a:solidFill>
                <a:uFillTx/>
                <a:latin typeface="Arial" pitchFamily="18"/>
                <a:ea typeface="Microsoft YaHei" pitchFamily="2"/>
                <a:cs typeface="Lucida Sans"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2060"/>
              </a:solidFill>
              <a:uFillTx/>
              <a:latin typeface="Arial" pitchFamily="18"/>
              <a:ea typeface="Microsoft YaHei" pitchFamily="2"/>
              <a:cs typeface="Lucida Sans"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 the Lord added to the church daily</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those who were being saved.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Acts 2:47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salvation is in that one church?</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2060"/>
                </a:solidFill>
                <a:uFillTx/>
                <a:latin typeface="Arial" pitchFamily="18"/>
                <a:ea typeface="Microsoft YaHei" pitchFamily="2"/>
                <a:cs typeface="Lucida Sans"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2060"/>
              </a:solidFill>
              <a:uFillTx/>
              <a:latin typeface="Arial" pitchFamily="18"/>
              <a:ea typeface="Microsoft YaHei" pitchFamily="2"/>
              <a:cs typeface="Lucida Sans"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 Christ is head of the church;</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and He is the Savior of the body.</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 Ephesians 5:23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78318" y="598319"/>
            <a:ext cx="8640001" cy="1747802"/>
          </a:xfrm>
        </p:spPr>
        <p:txBody>
          <a:bodyPr>
            <a:spAutoFit/>
          </a:bodyPr>
          <a:lstStyle/>
          <a:p>
            <a:pPr lvl="0"/>
            <a:r>
              <a:rPr lang="en-US"/>
              <a:t>ARE WE DECEIVING PEOPLE</a:t>
            </a:r>
            <a:br>
              <a:rPr lang="en-US"/>
            </a:br>
            <a:r>
              <a:rPr lang="en-US"/>
              <a:t>When we teach salvation is in that one church?</a:t>
            </a:r>
          </a:p>
        </p:txBody>
      </p:sp>
      <p:sp>
        <p:nvSpPr>
          <p:cNvPr id="3" name="Subtitle 2"/>
          <p:cNvSpPr txBox="1">
            <a:spLocks noGrp="1"/>
          </p:cNvSpPr>
          <p:nvPr>
            <p:ph type="subTitle" idx="4294967295"/>
          </p:nvPr>
        </p:nvSpPr>
        <p:spPr>
          <a:xfrm>
            <a:off x="914400" y="2695322"/>
            <a:ext cx="8280001" cy="2279160"/>
          </a:xfrm>
        </p:spPr>
        <p:txBody>
          <a:bodyPr anchor="ctr">
            <a:spAutoFit/>
          </a:bodyPr>
          <a:lstStyle/>
          <a:p>
            <a:pPr lvl="0" indent="-215999" algn="l"/>
            <a:endParaRPr lang="en-US">
              <a:solidFill>
                <a:srgbClr val="660033"/>
              </a:solidFill>
              <a:latin typeface="Albany" pitchFamily="18"/>
            </a:endParaRPr>
          </a:p>
          <a:p>
            <a:pPr lvl="0" indent="-215999" algn="l"/>
            <a:endParaRPr lang="en-US">
              <a:solidFill>
                <a:srgbClr val="660033"/>
              </a:solidFill>
              <a:latin typeface="Albany" pitchFamily="18"/>
            </a:endParaRPr>
          </a:p>
          <a:p>
            <a:pPr lvl="0" indent="-215999" algn="ctr"/>
            <a:endParaRPr lang="en-US">
              <a:solidFill>
                <a:srgbClr val="660033"/>
              </a:solidFill>
              <a:latin typeface="Arial" pitchFamily="34"/>
            </a:endParaRPr>
          </a:p>
          <a:p>
            <a:pPr lvl="0" indent="-215999" algn="ctr"/>
            <a:endParaRPr lang="en-US">
              <a:latin typeface="Albany" pitchFamily="18"/>
            </a:endParaRPr>
          </a:p>
          <a:p>
            <a:pPr lvl="0" indent="-215999" algn="ctr"/>
            <a:endParaRPr lang="en-US">
              <a:latin typeface="Albany" pitchFamily="18"/>
            </a:endParaRPr>
          </a:p>
        </p:txBody>
      </p:sp>
      <p:sp>
        <p:nvSpPr>
          <p:cNvPr id="4" name="TextBox 3"/>
          <p:cNvSpPr txBox="1"/>
          <p:nvPr/>
        </p:nvSpPr>
        <p:spPr>
          <a:xfrm>
            <a:off x="731520" y="2438640"/>
            <a:ext cx="8686800" cy="2709358"/>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2060"/>
                </a:solidFill>
                <a:uFillTx/>
                <a:latin typeface="Arial" pitchFamily="18"/>
                <a:ea typeface="Microsoft YaHei" pitchFamily="2"/>
                <a:cs typeface="Lucida Sans" pitchFamily="2"/>
              </a:rPr>
              <a:t>The Bible teaches: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2060"/>
              </a:solidFill>
              <a:uFillTx/>
              <a:latin typeface="Arial" pitchFamily="18"/>
              <a:ea typeface="Microsoft YaHei" pitchFamily="2"/>
              <a:cs typeface="Lucida Sans"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  In Him we have redemption through</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His blood, the forgiveness of sins,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2060"/>
                </a:solidFill>
                <a:uFillTx/>
                <a:latin typeface="Arial" pitchFamily="34"/>
                <a:ea typeface="Andale Sans UI" pitchFamily="2"/>
                <a:cs typeface="Tahoma" pitchFamily="2"/>
              </a:rPr>
              <a:t>according to the riches of His grace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2060"/>
                </a:solidFill>
                <a:uFillTx/>
                <a:latin typeface="Arial" pitchFamily="34"/>
                <a:ea typeface="Andale Sans UI" pitchFamily="2"/>
                <a:cs typeface="Tahoma" pitchFamily="2"/>
              </a:rPr>
              <a:t> Ephesians 1:7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e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yt boo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yt organ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yt pap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1152</Words>
  <Application>Microsoft Office PowerPoint</Application>
  <PresentationFormat>Widescreen</PresentationFormat>
  <Paragraphs>292</Paragraphs>
  <Slides>33</Slides>
  <Notes>33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33</vt:i4>
      </vt:variant>
    </vt:vector>
  </HeadingPairs>
  <TitlesOfParts>
    <vt:vector size="48" baseType="lpstr">
      <vt:lpstr>Microsoft YaHei</vt:lpstr>
      <vt:lpstr>Albany</vt:lpstr>
      <vt:lpstr>Andale Sans UI</vt:lpstr>
      <vt:lpstr>Arial</vt:lpstr>
      <vt:lpstr>Calibri</vt:lpstr>
      <vt:lpstr>Lucida Sans</vt:lpstr>
      <vt:lpstr>Lucida Sans Unicode</vt:lpstr>
      <vt:lpstr>Tahoma</vt:lpstr>
      <vt:lpstr>Thorndale</vt:lpstr>
      <vt:lpstr>Times New Roman</vt:lpstr>
      <vt:lpstr>Default</vt:lpstr>
      <vt:lpstr>forest</vt:lpstr>
      <vt:lpstr>lyt book</vt:lpstr>
      <vt:lpstr>lyt organic</vt:lpstr>
      <vt:lpstr>lyt paper</vt:lpstr>
      <vt:lpstr>ARE WE DECEIVING PEOPLE </vt:lpstr>
      <vt:lpstr>ARE WE DECEIVING PEOPLE When we teach there is one church?</vt:lpstr>
      <vt:lpstr>ARE WE DECEIVING PEOPLE When we teach there is one church?</vt:lpstr>
      <vt:lpstr>ARE WE DECEIVING PEOPLE When we teach there is one church?</vt:lpstr>
      <vt:lpstr>ARE WE DECEIVING PEOPLE When we teach there is one church?</vt:lpstr>
      <vt:lpstr>ARE WE DECEIVING PEOPLE When we teach salvation is in that one church?</vt:lpstr>
      <vt:lpstr>ARE WE DECEIVING PEOPLE When we teach salvation is in that one church?</vt:lpstr>
      <vt:lpstr>ARE WE DECEIVING PEOPLE When we teach salvation is in that one church?</vt:lpstr>
      <vt:lpstr>ARE WE DECEIVING PEOPLE When we teach salvation is in that one church?</vt:lpstr>
      <vt:lpstr>ARE WE DECEIVING PEOPLE When we teach salvation is in that one church?</vt:lpstr>
      <vt:lpstr>ARE WE DECEIVING PEOPLE When we teach that God adds people to the church when they obey the Gospel?</vt:lpstr>
      <vt:lpstr>ARE WE DECEIVING PEOPLE When we teach that God adds people to the church when they obey the Gospel?</vt:lpstr>
      <vt:lpstr>ARE WE DECEIVING PEOPLE When we teach that God adds people to the church when they obey the Gospel?</vt:lpstr>
      <vt:lpstr>ARE WE DECEIVING PEOPLE When we teach that one is not saved before baptism?</vt:lpstr>
      <vt:lpstr>ARE WE DECEIVING PEOPLE When we teach that one is not saved before baptism?</vt:lpstr>
      <vt:lpstr>ARE WE DECEIVING PEOPLE When we teach that one is not saved before baptism?</vt:lpstr>
      <vt:lpstr>ARE WE DECEIVING PEOPLE When we teach that one is not saved before baptism?</vt:lpstr>
      <vt:lpstr>ARE WE DECEIVING PEOPLE When we teach that one is not saved before baptism?</vt:lpstr>
      <vt:lpstr>ARE WE DECEIVING PEOPLE When we teach that mechanical music is not scriptural?</vt:lpstr>
      <vt:lpstr>ARE WE DECEIVING PEOPLE When we teach that mechanical music is not scriptural?</vt:lpstr>
      <vt:lpstr>ARE WE DECEIVING PEOPLE When we teach that mechanical music is not scriptural?</vt:lpstr>
      <vt:lpstr>ARE WE DECEIVING PEOPLE When we teach that mechanical music is not scriptural?</vt:lpstr>
      <vt:lpstr>ARE WE DECEIVING PEOPLE When we teach that the work of the church is not social?</vt:lpstr>
      <vt:lpstr>ARE WE DECEIVING PEOPLE When we teach that the work of the church is not social?</vt:lpstr>
      <vt:lpstr>ARE WE DECEIVING PEOPLE When we teach that the work of the church is not social?</vt:lpstr>
      <vt:lpstr>ARE WE DECEIVING PEOPLE When we teach that the work of the church is not social?</vt:lpstr>
      <vt:lpstr>ARE WE DECEIVING PEOPLE When we teach that the work of the church is not social?</vt:lpstr>
      <vt:lpstr>ARE WE DECEIVING PEOPLE When we teach that faithfulness is necessary for salvation?</vt:lpstr>
      <vt:lpstr>ARE WE DECEIVING PEOPLE When we teach that faithfulness is necessary for salvation?</vt:lpstr>
      <vt:lpstr>ARE WE DECEIVING PEOPLE When we teach that faithfulness is necessary for salvation?</vt:lpstr>
      <vt:lpstr>ARE WE DECEIVING PEOPLE When we teach that faithfulness is necessary for salvation?</vt:lpstr>
      <vt:lpstr>ARE WE DECEIVING PEOPLE When we teach that faithfulness is necessary for salvation?</vt:lpstr>
      <vt:lpstr>THE BIBLE DOES NOT  DECEIVE PEOPLE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DECEIVING PEOPLE</dc:title>
  <dc:creator>Fred Bishop</dc:creator>
  <cp:lastModifiedBy>JD Souder</cp:lastModifiedBy>
  <cp:revision>7</cp:revision>
  <dcterms:created xsi:type="dcterms:W3CDTF">2019-05-06T07:42:07Z</dcterms:created>
  <dcterms:modified xsi:type="dcterms:W3CDTF">2019-05-26T13:51:26Z</dcterms:modified>
</cp:coreProperties>
</file>