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72" r:id="rId3"/>
    <p:sldId id="273" r:id="rId4"/>
    <p:sldId id="256" r:id="rId5"/>
    <p:sldId id="258" r:id="rId6"/>
    <p:sldId id="259" r:id="rId7"/>
    <p:sldId id="260" r:id="rId8"/>
    <p:sldId id="277" r:id="rId9"/>
    <p:sldId id="261" r:id="rId10"/>
    <p:sldId id="278" r:id="rId11"/>
    <p:sldId id="262" r:id="rId12"/>
    <p:sldId id="263" r:id="rId13"/>
    <p:sldId id="264" r:id="rId14"/>
    <p:sldId id="265" r:id="rId15"/>
    <p:sldId id="279" r:id="rId16"/>
    <p:sldId id="266" r:id="rId17"/>
    <p:sldId id="267" r:id="rId18"/>
    <p:sldId id="275" r:id="rId19"/>
    <p:sldId id="276" r:id="rId20"/>
    <p:sldId id="280" r:id="rId21"/>
    <p:sldId id="268" r:id="rId22"/>
    <p:sldId id="281" r:id="rId23"/>
    <p:sldId id="269" r:id="rId24"/>
    <p:sldId id="282" r:id="rId25"/>
    <p:sldId id="270" r:id="rId26"/>
    <p:sldId id="283" r:id="rId27"/>
    <p:sldId id="271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36F93-0187-40CB-B615-57F5A89A494D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7A976-EAD8-42A0-B8D8-D591D0F45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30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6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1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8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83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6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8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3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31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3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1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FF8C-FF58-4B1E-AB22-30C4D0AF1052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758E2-3AE4-4FC1-ACF4-5CABA014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6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20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714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wall, indoor, object, cabinet&#10;&#10;Description automatically generated">
            <a:extLst>
              <a:ext uri="{FF2B5EF4-FFF2-40B4-BE49-F238E27FC236}">
                <a16:creationId xmlns:a16="http://schemas.microsoft.com/office/drawing/2014/main" id="{3D149C25-93A5-4422-A5E9-5FC0A392E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0250" y="61912"/>
            <a:ext cx="514350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43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64FFC7-FCB0-4217-A08C-31FAB1FC5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4500" y="857250"/>
            <a:ext cx="5715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54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8F791F-22BD-43BA-9095-168C6BA98B2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87934" y="0"/>
            <a:ext cx="37681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047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wall, indoor, sitting&#10;&#10;Description automatically generated">
            <a:extLst>
              <a:ext uri="{FF2B5EF4-FFF2-40B4-BE49-F238E27FC236}">
                <a16:creationId xmlns:a16="http://schemas.microsoft.com/office/drawing/2014/main" id="{09149FF5-612C-46F9-8630-8A8597535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86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0279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1D46C-3AAC-412A-9F7F-7880218618AF}"/>
              </a:ext>
            </a:extLst>
          </p:cNvPr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42 </a:t>
            </a:r>
            <a:r>
              <a:rPr lang="en-US" sz="3200" dirty="0">
                <a:solidFill>
                  <a:schemeClr val="bg1"/>
                </a:solidFill>
              </a:rPr>
              <a:t>And when He was twelve years old, they went up to Jerusalem according to the custom of the feast. </a:t>
            </a:r>
            <a:r>
              <a:rPr lang="en-US" sz="3200" b="1" baseline="30000" dirty="0">
                <a:solidFill>
                  <a:schemeClr val="bg1"/>
                </a:solidFill>
              </a:rPr>
              <a:t>43 </a:t>
            </a:r>
            <a:r>
              <a:rPr lang="en-US" sz="3200" dirty="0">
                <a:solidFill>
                  <a:schemeClr val="bg1"/>
                </a:solidFill>
              </a:rPr>
              <a:t>When they had finished the days, as they returned, the Boy Jesus lingered behind in Jerusalem. And Joseph and His mother did not know it; </a:t>
            </a:r>
            <a:r>
              <a:rPr lang="en-US" sz="3200" b="1" baseline="30000" dirty="0">
                <a:solidFill>
                  <a:schemeClr val="bg1"/>
                </a:solidFill>
              </a:rPr>
              <a:t>44 </a:t>
            </a:r>
            <a:r>
              <a:rPr lang="en-US" sz="3200" dirty="0">
                <a:solidFill>
                  <a:schemeClr val="bg1"/>
                </a:solidFill>
              </a:rPr>
              <a:t>but supposing Him to have been in the company, they went a day’s journey, and sought Him among their relatives and acquaintances. </a:t>
            </a:r>
            <a:r>
              <a:rPr lang="en-US" sz="3200" b="1" baseline="30000" dirty="0">
                <a:solidFill>
                  <a:schemeClr val="bg1"/>
                </a:solidFill>
              </a:rPr>
              <a:t>45 </a:t>
            </a:r>
            <a:r>
              <a:rPr lang="en-US" sz="3200" dirty="0">
                <a:solidFill>
                  <a:schemeClr val="bg1"/>
                </a:solidFill>
              </a:rPr>
              <a:t>So when they did not find Him, they returned to Jerusalem, seeking Him. </a:t>
            </a:r>
            <a:r>
              <a:rPr lang="en-US" sz="3200" b="1" baseline="30000" dirty="0">
                <a:solidFill>
                  <a:schemeClr val="bg1"/>
                </a:solidFill>
              </a:rPr>
              <a:t>46 </a:t>
            </a:r>
            <a:r>
              <a:rPr lang="en-US" sz="3200" dirty="0">
                <a:solidFill>
                  <a:schemeClr val="bg1"/>
                </a:solidFill>
              </a:rPr>
              <a:t>Now so it was that after three days they found Him in the temple, sitting in the midst of the teachers, both listening to them and asking them questions.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</a:t>
            </a:r>
            <a:r>
              <a:rPr lang="en-US" sz="3200" i="1" dirty="0">
                <a:solidFill>
                  <a:schemeClr val="bg1"/>
                </a:solidFill>
              </a:rPr>
              <a:t>Luke 2:42-46</a:t>
            </a:r>
          </a:p>
        </p:txBody>
      </p:sp>
    </p:spTree>
    <p:extLst>
      <p:ext uri="{BB962C8B-B14F-4D97-AF65-F5344CB8AC3E}">
        <p14:creationId xmlns:p14="http://schemas.microsoft.com/office/powerpoint/2010/main" val="869044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1D46C-3AAC-412A-9F7F-7880218618AF}"/>
              </a:ext>
            </a:extLst>
          </p:cNvPr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47 </a:t>
            </a:r>
            <a:r>
              <a:rPr lang="en-US" sz="3200" dirty="0">
                <a:solidFill>
                  <a:schemeClr val="bg1"/>
                </a:solidFill>
              </a:rPr>
              <a:t>And all who heard Him were astonished at His understanding and answers. </a:t>
            </a:r>
            <a:r>
              <a:rPr lang="en-US" sz="3200" b="1" baseline="30000" dirty="0">
                <a:solidFill>
                  <a:schemeClr val="bg1"/>
                </a:solidFill>
              </a:rPr>
              <a:t>48 </a:t>
            </a:r>
            <a:r>
              <a:rPr lang="en-US" sz="3200" dirty="0">
                <a:solidFill>
                  <a:schemeClr val="bg1"/>
                </a:solidFill>
              </a:rPr>
              <a:t>So when they saw Him, they were amazed; and His mother said to Him, “Son, why have You done this to us? Look, Your father and I have sought You anxiously.”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49 </a:t>
            </a:r>
            <a:r>
              <a:rPr lang="en-US" sz="3200" dirty="0">
                <a:solidFill>
                  <a:schemeClr val="bg1"/>
                </a:solidFill>
              </a:rPr>
              <a:t>And He said to them, “Why did you seek Me? Did you not know that I must be about My Father’s business?” </a:t>
            </a:r>
            <a:r>
              <a:rPr lang="en-US" sz="3200" b="1" baseline="30000" dirty="0">
                <a:solidFill>
                  <a:schemeClr val="bg1"/>
                </a:solidFill>
              </a:rPr>
              <a:t>50 </a:t>
            </a:r>
            <a:r>
              <a:rPr lang="en-US" sz="3200" dirty="0">
                <a:solidFill>
                  <a:schemeClr val="bg1"/>
                </a:solidFill>
              </a:rPr>
              <a:t>But they did not understand the statement which He spoke to them.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</a:t>
            </a:r>
            <a:r>
              <a:rPr lang="en-US" sz="3200" i="1" dirty="0">
                <a:solidFill>
                  <a:schemeClr val="bg1"/>
                </a:solidFill>
              </a:rPr>
              <a:t>Luke 2:47-50</a:t>
            </a:r>
          </a:p>
        </p:txBody>
      </p:sp>
    </p:spTree>
    <p:extLst>
      <p:ext uri="{BB962C8B-B14F-4D97-AF65-F5344CB8AC3E}">
        <p14:creationId xmlns:p14="http://schemas.microsoft.com/office/powerpoint/2010/main" val="263210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1D46C-3AAC-412A-9F7F-7880218618AF}"/>
              </a:ext>
            </a:extLst>
          </p:cNvPr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47 </a:t>
            </a:r>
            <a:r>
              <a:rPr lang="en-US" sz="3200" dirty="0">
                <a:solidFill>
                  <a:schemeClr val="bg1"/>
                </a:solidFill>
              </a:rPr>
              <a:t>And all who heard Him were astonished at His understanding and answers. </a:t>
            </a:r>
            <a:r>
              <a:rPr lang="en-US" sz="3200" b="1" baseline="30000" dirty="0">
                <a:solidFill>
                  <a:schemeClr val="bg1"/>
                </a:solidFill>
              </a:rPr>
              <a:t>48 </a:t>
            </a:r>
            <a:r>
              <a:rPr lang="en-US" sz="3200" dirty="0">
                <a:solidFill>
                  <a:schemeClr val="bg1"/>
                </a:solidFill>
              </a:rPr>
              <a:t>So when they saw Him, they were amazed; and His mother said to Him, “Son, why have You done this to us? Look, Your father and I </a:t>
            </a:r>
            <a:r>
              <a:rPr lang="en-US" sz="3200" u="sng" dirty="0">
                <a:solidFill>
                  <a:schemeClr val="bg1"/>
                </a:solidFill>
              </a:rPr>
              <a:t>have sought You anxiously</a:t>
            </a:r>
            <a:r>
              <a:rPr lang="en-US" sz="3200" dirty="0">
                <a:solidFill>
                  <a:schemeClr val="bg1"/>
                </a:solidFill>
              </a:rPr>
              <a:t>.”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49 </a:t>
            </a:r>
            <a:r>
              <a:rPr lang="en-US" sz="3200" dirty="0">
                <a:solidFill>
                  <a:schemeClr val="bg1"/>
                </a:solidFill>
              </a:rPr>
              <a:t>And He said to them, “Why did you seek Me? Did you not know that I must be about My Father’s business?” </a:t>
            </a:r>
            <a:r>
              <a:rPr lang="en-US" sz="3200" b="1" baseline="30000" dirty="0">
                <a:solidFill>
                  <a:schemeClr val="bg1"/>
                </a:solidFill>
              </a:rPr>
              <a:t>50 </a:t>
            </a:r>
            <a:r>
              <a:rPr lang="en-US" sz="3200" dirty="0">
                <a:solidFill>
                  <a:schemeClr val="bg1"/>
                </a:solidFill>
              </a:rPr>
              <a:t>But they did not understand the statement which He spoke to them.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</a:t>
            </a:r>
            <a:r>
              <a:rPr lang="en-US" sz="3200" i="1" dirty="0">
                <a:solidFill>
                  <a:schemeClr val="bg1"/>
                </a:solidFill>
              </a:rPr>
              <a:t>Luke 2:47-50</a:t>
            </a:r>
          </a:p>
        </p:txBody>
      </p:sp>
    </p:spTree>
    <p:extLst>
      <p:ext uri="{BB962C8B-B14F-4D97-AF65-F5344CB8AC3E}">
        <p14:creationId xmlns:p14="http://schemas.microsoft.com/office/powerpoint/2010/main" val="2511633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1D46C-3AAC-412A-9F7F-7880218618AF}"/>
              </a:ext>
            </a:extLst>
          </p:cNvPr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47 </a:t>
            </a:r>
            <a:r>
              <a:rPr lang="en-US" sz="3200" dirty="0">
                <a:solidFill>
                  <a:schemeClr val="bg1"/>
                </a:solidFill>
              </a:rPr>
              <a:t>And all who heard Him were astonished at His understanding and answers. </a:t>
            </a:r>
            <a:r>
              <a:rPr lang="en-US" sz="3200" b="1" baseline="30000" dirty="0">
                <a:solidFill>
                  <a:schemeClr val="bg1"/>
                </a:solidFill>
              </a:rPr>
              <a:t>48 </a:t>
            </a:r>
            <a:r>
              <a:rPr lang="en-US" sz="3200" dirty="0">
                <a:solidFill>
                  <a:schemeClr val="bg1"/>
                </a:solidFill>
              </a:rPr>
              <a:t>So when they saw Him, they were amazed; and His mother said to Him, “Son, why have You done this to us? Look, Your father and I have sought You anxiously.”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49 </a:t>
            </a:r>
            <a:r>
              <a:rPr lang="en-US" sz="3200" dirty="0">
                <a:solidFill>
                  <a:schemeClr val="bg1"/>
                </a:solidFill>
              </a:rPr>
              <a:t>And He said to them, “Why did you seek Me? Did you not know that </a:t>
            </a:r>
            <a:r>
              <a:rPr lang="en-US" sz="3200" u="sng" dirty="0">
                <a:solidFill>
                  <a:schemeClr val="bg1"/>
                </a:solidFill>
              </a:rPr>
              <a:t>I must be about My Father’s business?</a:t>
            </a:r>
            <a:r>
              <a:rPr lang="en-US" sz="3200" dirty="0">
                <a:solidFill>
                  <a:schemeClr val="bg1"/>
                </a:solidFill>
              </a:rPr>
              <a:t>” </a:t>
            </a:r>
            <a:r>
              <a:rPr lang="en-US" sz="3200" b="1" baseline="30000" dirty="0">
                <a:solidFill>
                  <a:schemeClr val="bg1"/>
                </a:solidFill>
              </a:rPr>
              <a:t>50 </a:t>
            </a:r>
            <a:r>
              <a:rPr lang="en-US" sz="3200" dirty="0">
                <a:solidFill>
                  <a:schemeClr val="bg1"/>
                </a:solidFill>
              </a:rPr>
              <a:t>But they did not understand the statement which He spoke to them.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</a:t>
            </a:r>
            <a:r>
              <a:rPr lang="en-US" sz="3200" i="1" dirty="0">
                <a:solidFill>
                  <a:schemeClr val="bg1"/>
                </a:solidFill>
              </a:rPr>
              <a:t>Luke 2:47-50</a:t>
            </a:r>
          </a:p>
        </p:txBody>
      </p:sp>
    </p:spTree>
    <p:extLst>
      <p:ext uri="{BB962C8B-B14F-4D97-AF65-F5344CB8AC3E}">
        <p14:creationId xmlns:p14="http://schemas.microsoft.com/office/powerpoint/2010/main" val="1533335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4404B3C-B484-44C1-8810-9CD2DF7B1E21}"/>
              </a:ext>
            </a:extLst>
          </p:cNvPr>
          <p:cNvSpPr/>
          <p:nvPr/>
        </p:nvSpPr>
        <p:spPr>
          <a:xfrm>
            <a:off x="152400" y="605954"/>
            <a:ext cx="86934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“Honor your father and your mother, that your days may be long upon the land which the </a:t>
            </a:r>
            <a:r>
              <a:rPr lang="en-US" sz="3200" cap="small" dirty="0">
                <a:solidFill>
                  <a:schemeClr val="bg1"/>
                </a:solidFill>
              </a:rPr>
              <a:t>Lord</a:t>
            </a:r>
            <a:r>
              <a:rPr lang="en-US" sz="3200" dirty="0">
                <a:solidFill>
                  <a:schemeClr val="bg1"/>
                </a:solidFill>
              </a:rPr>
              <a:t> your God is giving you.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</a:rPr>
              <a:t>Exodus 20:12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21408B-54AF-49C6-A0B5-7536C7B6D1FC}"/>
              </a:ext>
            </a:extLst>
          </p:cNvPr>
          <p:cNvSpPr/>
          <p:nvPr/>
        </p:nvSpPr>
        <p:spPr>
          <a:xfrm>
            <a:off x="152400" y="3697501"/>
            <a:ext cx="8839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 </a:t>
            </a:r>
            <a:r>
              <a:rPr lang="en-US" sz="3200" dirty="0">
                <a:solidFill>
                  <a:schemeClr val="bg1"/>
                </a:solidFill>
              </a:rPr>
              <a:t>Children, obey your parents in the Lord, for this is right. </a:t>
            </a:r>
            <a:r>
              <a:rPr lang="en-US" sz="3200" b="1" baseline="30000" dirty="0">
                <a:solidFill>
                  <a:schemeClr val="bg1"/>
                </a:solidFill>
              </a:rPr>
              <a:t>2 </a:t>
            </a:r>
            <a:r>
              <a:rPr lang="en-US" sz="3200" dirty="0">
                <a:solidFill>
                  <a:schemeClr val="bg1"/>
                </a:solidFill>
              </a:rPr>
              <a:t>“Honor your father and mother,” which is the first commandment with promise: </a:t>
            </a:r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“that it may be well with you and you may live long on the earth.”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</a:t>
            </a:r>
            <a:r>
              <a:rPr lang="en-US" sz="3200" i="1" dirty="0">
                <a:solidFill>
                  <a:schemeClr val="bg1"/>
                </a:solidFill>
              </a:rPr>
              <a:t>Ephesians 6:1-3</a:t>
            </a:r>
          </a:p>
        </p:txBody>
      </p:sp>
    </p:spTree>
    <p:extLst>
      <p:ext uri="{BB962C8B-B14F-4D97-AF65-F5344CB8AC3E}">
        <p14:creationId xmlns:p14="http://schemas.microsoft.com/office/powerpoint/2010/main" val="227056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9083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1D46C-3AAC-412A-9F7F-7880218618AF}"/>
              </a:ext>
            </a:extLst>
          </p:cNvPr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And when they ran out of wine, the mother of Jesus said to Him, “They have no wine.”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4 </a:t>
            </a:r>
            <a:r>
              <a:rPr lang="en-US" sz="3200" dirty="0">
                <a:solidFill>
                  <a:schemeClr val="bg1"/>
                </a:solidFill>
              </a:rPr>
              <a:t>Jesus said to her, “Woman, what does your concern have to do with Me? My hour has not yet come.”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5 </a:t>
            </a:r>
            <a:r>
              <a:rPr lang="en-US" sz="3200" dirty="0">
                <a:solidFill>
                  <a:schemeClr val="bg1"/>
                </a:solidFill>
              </a:rPr>
              <a:t>His mother said to the servants, “Whatever He says to you, do it.”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      </a:t>
            </a:r>
            <a:r>
              <a:rPr lang="en-US" sz="3200" i="1" dirty="0">
                <a:solidFill>
                  <a:schemeClr val="bg1"/>
                </a:solidFill>
              </a:rPr>
              <a:t>John 2:3-5</a:t>
            </a:r>
          </a:p>
        </p:txBody>
      </p:sp>
    </p:spTree>
    <p:extLst>
      <p:ext uri="{BB962C8B-B14F-4D97-AF65-F5344CB8AC3E}">
        <p14:creationId xmlns:p14="http://schemas.microsoft.com/office/powerpoint/2010/main" val="2362736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1588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1D46C-3AAC-412A-9F7F-7880218618AF}"/>
              </a:ext>
            </a:extLst>
          </p:cNvPr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19 </a:t>
            </a:r>
            <a:r>
              <a:rPr lang="en-US" sz="3200" dirty="0">
                <a:solidFill>
                  <a:schemeClr val="bg1"/>
                </a:solidFill>
              </a:rPr>
              <a:t>Then His mother and brothers came to Him, and could not approach Him because of the crowd. </a:t>
            </a:r>
            <a:r>
              <a:rPr lang="en-US" sz="3200" b="1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And it was told Him by some, who said, “Your mother and Your brothers are standing outside, desiring to see You.”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But He answered and said to them, “My mother and My brothers are these who hear the word of God and do it.”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    </a:t>
            </a:r>
            <a:r>
              <a:rPr lang="en-US" sz="3200" i="1" dirty="0">
                <a:solidFill>
                  <a:schemeClr val="bg1"/>
                </a:solidFill>
              </a:rPr>
              <a:t>Luke 8:19-21</a:t>
            </a:r>
          </a:p>
        </p:txBody>
      </p:sp>
    </p:spTree>
    <p:extLst>
      <p:ext uri="{BB962C8B-B14F-4D97-AF65-F5344CB8AC3E}">
        <p14:creationId xmlns:p14="http://schemas.microsoft.com/office/powerpoint/2010/main" val="13466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822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1D46C-3AAC-412A-9F7F-7880218618AF}"/>
              </a:ext>
            </a:extLst>
          </p:cNvPr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25 </a:t>
            </a:r>
            <a:r>
              <a:rPr lang="en-US" sz="3200" dirty="0">
                <a:solidFill>
                  <a:schemeClr val="bg1"/>
                </a:solidFill>
              </a:rPr>
              <a:t>Now there stood by the cross of Jesus His mother, and His mother’s sister, Mary the wife of </a:t>
            </a:r>
            <a:r>
              <a:rPr lang="en-US" sz="3200" dirty="0" err="1">
                <a:solidFill>
                  <a:schemeClr val="bg1"/>
                </a:solidFill>
              </a:rPr>
              <a:t>Clopas</a:t>
            </a:r>
            <a:r>
              <a:rPr lang="en-US" sz="3200" dirty="0">
                <a:solidFill>
                  <a:schemeClr val="bg1"/>
                </a:solidFill>
              </a:rPr>
              <a:t>, and Mary Magdalene. </a:t>
            </a:r>
            <a:r>
              <a:rPr lang="en-US" sz="3200" b="1" baseline="30000" dirty="0">
                <a:solidFill>
                  <a:schemeClr val="bg1"/>
                </a:solidFill>
              </a:rPr>
              <a:t>26 </a:t>
            </a:r>
            <a:r>
              <a:rPr lang="en-US" sz="3200" dirty="0">
                <a:solidFill>
                  <a:schemeClr val="bg1"/>
                </a:solidFill>
              </a:rPr>
              <a:t>When Jesus therefore saw His mother, and the disciple whom He loved standing by, He said to His mother, “Woman, behold your son!” </a:t>
            </a:r>
            <a:r>
              <a:rPr lang="en-US" sz="3200" b="1" baseline="30000" dirty="0">
                <a:solidFill>
                  <a:schemeClr val="bg1"/>
                </a:solidFill>
              </a:rPr>
              <a:t>27 </a:t>
            </a:r>
            <a:r>
              <a:rPr lang="en-US" sz="3200" dirty="0">
                <a:solidFill>
                  <a:schemeClr val="bg1"/>
                </a:solidFill>
              </a:rPr>
              <a:t>Then He said to the disciple, “Behold your mother!” And from that hour that disciple took her to his own home.														    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													     John 19:25-27</a:t>
            </a:r>
          </a:p>
        </p:txBody>
      </p:sp>
    </p:spTree>
    <p:extLst>
      <p:ext uri="{BB962C8B-B14F-4D97-AF65-F5344CB8AC3E}">
        <p14:creationId xmlns:p14="http://schemas.microsoft.com/office/powerpoint/2010/main" val="1574747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67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31D46C-3AAC-412A-9F7F-7880218618AF}"/>
              </a:ext>
            </a:extLst>
          </p:cNvPr>
          <p:cNvSpPr/>
          <p:nvPr/>
        </p:nvSpPr>
        <p:spPr>
          <a:xfrm>
            <a:off x="0" y="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13 </a:t>
            </a:r>
            <a:r>
              <a:rPr lang="en-US" sz="3200" dirty="0">
                <a:solidFill>
                  <a:schemeClr val="bg1"/>
                </a:solidFill>
              </a:rPr>
              <a:t>And when they had entered, they went up into the upper room where they were staying: Peter, James, John, and Andrew; Philip and Thomas; Bartholomew and Matthew; James the son of Alphaeus and Simon the Zealot; and Judas the son of James. </a:t>
            </a:r>
            <a:r>
              <a:rPr lang="en-US" sz="3200" b="1" baseline="30000" dirty="0">
                <a:solidFill>
                  <a:schemeClr val="bg1"/>
                </a:solidFill>
              </a:rPr>
              <a:t>14 </a:t>
            </a:r>
            <a:r>
              <a:rPr lang="en-US" sz="3200" dirty="0">
                <a:solidFill>
                  <a:schemeClr val="bg1"/>
                </a:solidFill>
              </a:rPr>
              <a:t>These all continued with one accord in prayer and supplication, with the women and Mary the mother of Jesus, and with His brothers.														    												      </a:t>
            </a:r>
            <a:r>
              <a:rPr lang="en-US" sz="3200" i="1" dirty="0">
                <a:solidFill>
                  <a:schemeClr val="bg1"/>
                </a:solidFill>
              </a:rPr>
              <a:t>Acts 1:13-14</a:t>
            </a:r>
          </a:p>
        </p:txBody>
      </p:sp>
    </p:spTree>
    <p:extLst>
      <p:ext uri="{BB962C8B-B14F-4D97-AF65-F5344CB8AC3E}">
        <p14:creationId xmlns:p14="http://schemas.microsoft.com/office/powerpoint/2010/main" val="2920774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554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841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text&#10;&#10;Description automatically generated">
            <a:extLst>
              <a:ext uri="{FF2B5EF4-FFF2-40B4-BE49-F238E27FC236}">
                <a16:creationId xmlns:a16="http://schemas.microsoft.com/office/drawing/2014/main" id="{69BAD4CD-92AE-45F5-947D-1CF00DFE946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4B62B0-9DED-4E29-8656-10E8A170075C}"/>
              </a:ext>
            </a:extLst>
          </p:cNvPr>
          <p:cNvSpPr txBox="1"/>
          <p:nvPr/>
        </p:nvSpPr>
        <p:spPr>
          <a:xfrm>
            <a:off x="1463039" y="0"/>
            <a:ext cx="3460653" cy="1015663"/>
          </a:xfrm>
          <a:prstGeom prst="rect">
            <a:avLst/>
          </a:prstGeom>
          <a:solidFill>
            <a:srgbClr val="000000">
              <a:alpha val="78824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+mj-lt"/>
              </a:rPr>
              <a:t>Memories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3FFD66-20D2-4852-BA03-BE429DAED0A6}"/>
              </a:ext>
            </a:extLst>
          </p:cNvPr>
          <p:cNvSpPr txBox="1"/>
          <p:nvPr/>
        </p:nvSpPr>
        <p:spPr>
          <a:xfrm>
            <a:off x="2672860" y="835187"/>
            <a:ext cx="1181687" cy="707886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Bradley Hand ITC" panose="03070402050302030203" pitchFamily="66" charset="0"/>
              </a:rPr>
              <a:t>Of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EBE1C2-AE1E-4C89-8884-75FF1AFF1F66}"/>
              </a:ext>
            </a:extLst>
          </p:cNvPr>
          <p:cNvSpPr txBox="1"/>
          <p:nvPr/>
        </p:nvSpPr>
        <p:spPr>
          <a:xfrm>
            <a:off x="3418448" y="835187"/>
            <a:ext cx="2616591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</a:rPr>
              <a:t>Mother</a:t>
            </a:r>
          </a:p>
        </p:txBody>
      </p:sp>
    </p:spTree>
    <p:extLst>
      <p:ext uri="{BB962C8B-B14F-4D97-AF65-F5344CB8AC3E}">
        <p14:creationId xmlns:p14="http://schemas.microsoft.com/office/powerpoint/2010/main" val="173299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E1DF55-70FB-43E6-9C48-516278D50702}"/>
              </a:ext>
            </a:extLst>
          </p:cNvPr>
          <p:cNvSpPr/>
          <p:nvPr/>
        </p:nvSpPr>
        <p:spPr>
          <a:xfrm>
            <a:off x="92764" y="0"/>
            <a:ext cx="905123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30 </a:t>
            </a:r>
            <a:r>
              <a:rPr lang="en-US" sz="3200" dirty="0">
                <a:solidFill>
                  <a:schemeClr val="bg1"/>
                </a:solidFill>
              </a:rPr>
              <a:t>Then the angel said to her, “Do not be afraid, Mary, for you have found favor with God. </a:t>
            </a:r>
            <a:r>
              <a:rPr lang="en-US" sz="3200" b="1" baseline="30000" dirty="0">
                <a:solidFill>
                  <a:schemeClr val="bg1"/>
                </a:solidFill>
              </a:rPr>
              <a:t>31 </a:t>
            </a:r>
            <a:r>
              <a:rPr lang="en-US" sz="3200" dirty="0">
                <a:solidFill>
                  <a:schemeClr val="bg1"/>
                </a:solidFill>
              </a:rPr>
              <a:t>And behold, </a:t>
            </a:r>
            <a:r>
              <a:rPr lang="en-US" sz="3200" u="sng" dirty="0">
                <a:solidFill>
                  <a:schemeClr val="bg1"/>
                </a:solidFill>
              </a:rPr>
              <a:t>you will conceive in your womb and bring forth a Son</a:t>
            </a:r>
            <a:r>
              <a:rPr lang="en-US" sz="3200" dirty="0">
                <a:solidFill>
                  <a:schemeClr val="bg1"/>
                </a:solidFill>
              </a:rPr>
              <a:t>, and shall call His name </a:t>
            </a:r>
            <a:r>
              <a:rPr lang="en-US" sz="3200" cap="small" dirty="0">
                <a:solidFill>
                  <a:schemeClr val="bg1"/>
                </a:solidFill>
              </a:rPr>
              <a:t>Jesus</a:t>
            </a:r>
            <a:r>
              <a:rPr lang="en-US" sz="3200" dirty="0">
                <a:solidFill>
                  <a:schemeClr val="bg1"/>
                </a:solidFill>
              </a:rPr>
              <a:t>. </a:t>
            </a:r>
            <a:r>
              <a:rPr lang="en-US" sz="3200" b="1" baseline="30000" dirty="0">
                <a:solidFill>
                  <a:schemeClr val="bg1"/>
                </a:solidFill>
              </a:rPr>
              <a:t>32 </a:t>
            </a:r>
            <a:r>
              <a:rPr lang="en-US" sz="3200" dirty="0">
                <a:solidFill>
                  <a:schemeClr val="bg1"/>
                </a:solidFill>
              </a:rPr>
              <a:t>He will be great, and will be called the Son of the Highest; and the Lord God will give Him the throne of His father David. </a:t>
            </a:r>
            <a:r>
              <a:rPr lang="en-US" sz="3200" b="1" baseline="30000" dirty="0">
                <a:solidFill>
                  <a:schemeClr val="bg1"/>
                </a:solidFill>
              </a:rPr>
              <a:t>33 </a:t>
            </a:r>
            <a:r>
              <a:rPr lang="en-US" sz="3200" dirty="0">
                <a:solidFill>
                  <a:schemeClr val="bg1"/>
                </a:solidFill>
              </a:rPr>
              <a:t>And He will reign over the house of Jacob forever, and of His kingdom there will be no end.”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</a:t>
            </a:r>
            <a:r>
              <a:rPr lang="en-US" sz="3200" i="1" dirty="0">
                <a:solidFill>
                  <a:schemeClr val="bg1"/>
                </a:solidFill>
              </a:rPr>
              <a:t>Luke 1:30-33</a:t>
            </a:r>
          </a:p>
        </p:txBody>
      </p:sp>
    </p:spTree>
    <p:extLst>
      <p:ext uri="{BB962C8B-B14F-4D97-AF65-F5344CB8AC3E}">
        <p14:creationId xmlns:p14="http://schemas.microsoft.com/office/powerpoint/2010/main" val="4047186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E1DF55-70FB-43E6-9C48-516278D50702}"/>
              </a:ext>
            </a:extLst>
          </p:cNvPr>
          <p:cNvSpPr/>
          <p:nvPr/>
        </p:nvSpPr>
        <p:spPr>
          <a:xfrm>
            <a:off x="92764" y="0"/>
            <a:ext cx="905123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46 </a:t>
            </a:r>
            <a:r>
              <a:rPr lang="en-US" sz="3200" dirty="0">
                <a:solidFill>
                  <a:schemeClr val="bg1"/>
                </a:solidFill>
              </a:rPr>
              <a:t>And Mary said:</a:t>
            </a:r>
          </a:p>
          <a:p>
            <a:r>
              <a:rPr lang="en-US" sz="3200" dirty="0">
                <a:solidFill>
                  <a:schemeClr val="bg1"/>
                </a:solidFill>
              </a:rPr>
              <a:t>“My soul magnifies the Lord,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47 </a:t>
            </a:r>
            <a:r>
              <a:rPr lang="en-US" sz="3200" dirty="0">
                <a:solidFill>
                  <a:schemeClr val="bg1"/>
                </a:solidFill>
              </a:rPr>
              <a:t>And my spirit has rejoiced in God my Savior.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48 </a:t>
            </a:r>
            <a:r>
              <a:rPr lang="en-US" sz="3200" dirty="0">
                <a:solidFill>
                  <a:schemeClr val="bg1"/>
                </a:solidFill>
              </a:rPr>
              <a:t>For He has regarded the lowly state of His maidservant;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For behold, henceforth all generations will call me blessed.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49 </a:t>
            </a:r>
            <a:r>
              <a:rPr lang="en-US" sz="3200" dirty="0">
                <a:solidFill>
                  <a:schemeClr val="bg1"/>
                </a:solidFill>
              </a:rPr>
              <a:t>For He who is mighty has done great things for me,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holy is His name.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50 </a:t>
            </a:r>
            <a:r>
              <a:rPr lang="en-US" sz="3200" dirty="0">
                <a:solidFill>
                  <a:schemeClr val="bg1"/>
                </a:solidFill>
              </a:rPr>
              <a:t>And His mercy is on those who fear Him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From generation to generation.</a:t>
            </a:r>
          </a:p>
          <a:p>
            <a:r>
              <a:rPr lang="en-US" sz="3200" dirty="0">
                <a:solidFill>
                  <a:schemeClr val="bg1"/>
                </a:solidFill>
              </a:rPr>
              <a:t>														</a:t>
            </a:r>
            <a:r>
              <a:rPr lang="en-US" sz="3200" i="1" dirty="0">
                <a:solidFill>
                  <a:schemeClr val="bg1"/>
                </a:solidFill>
              </a:rPr>
              <a:t>Luke 1:46-50</a:t>
            </a:r>
          </a:p>
        </p:txBody>
      </p:sp>
    </p:spTree>
    <p:extLst>
      <p:ext uri="{BB962C8B-B14F-4D97-AF65-F5344CB8AC3E}">
        <p14:creationId xmlns:p14="http://schemas.microsoft.com/office/powerpoint/2010/main" val="1417729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E1DF55-70FB-43E6-9C48-516278D50702}"/>
              </a:ext>
            </a:extLst>
          </p:cNvPr>
          <p:cNvSpPr/>
          <p:nvPr/>
        </p:nvSpPr>
        <p:spPr>
          <a:xfrm>
            <a:off x="92764" y="0"/>
            <a:ext cx="905123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51 </a:t>
            </a:r>
            <a:r>
              <a:rPr lang="en-US" sz="3200" dirty="0">
                <a:solidFill>
                  <a:schemeClr val="bg1"/>
                </a:solidFill>
              </a:rPr>
              <a:t>He has shown strength with His arm;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He has scattered the proud in the imagination of their hearts.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52 </a:t>
            </a:r>
            <a:r>
              <a:rPr lang="en-US" sz="3200" dirty="0">
                <a:solidFill>
                  <a:schemeClr val="bg1"/>
                </a:solidFill>
              </a:rPr>
              <a:t>He has put down the mighty from their thrones,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exalted the lowly.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53 </a:t>
            </a:r>
            <a:r>
              <a:rPr lang="en-US" sz="3200" dirty="0">
                <a:solidFill>
                  <a:schemeClr val="bg1"/>
                </a:solidFill>
              </a:rPr>
              <a:t>He has filled the hungry with good things,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And the rich He has sent away empty.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54 </a:t>
            </a:r>
            <a:r>
              <a:rPr lang="en-US" sz="3200" dirty="0">
                <a:solidFill>
                  <a:schemeClr val="bg1"/>
                </a:solidFill>
              </a:rPr>
              <a:t>He has helped His servant Israel,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In remembrance of His mercy,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b="1" baseline="30000" dirty="0">
                <a:solidFill>
                  <a:schemeClr val="bg1"/>
                </a:solidFill>
              </a:rPr>
              <a:t>55 </a:t>
            </a:r>
            <a:r>
              <a:rPr lang="en-US" sz="3200" dirty="0">
                <a:solidFill>
                  <a:schemeClr val="bg1"/>
                </a:solidFill>
              </a:rPr>
              <a:t>As He spoke to our fathers,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To Abraham and to his seed forever.”																				</a:t>
            </a:r>
            <a:r>
              <a:rPr lang="en-US" sz="3200" i="1" dirty="0">
                <a:solidFill>
                  <a:schemeClr val="bg1"/>
                </a:solidFill>
              </a:rPr>
              <a:t>Luke 1:51-55</a:t>
            </a:r>
          </a:p>
        </p:txBody>
      </p:sp>
    </p:spTree>
    <p:extLst>
      <p:ext uri="{BB962C8B-B14F-4D97-AF65-F5344CB8AC3E}">
        <p14:creationId xmlns:p14="http://schemas.microsoft.com/office/powerpoint/2010/main" val="938861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487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E1DF55-70FB-43E6-9C48-516278D50702}"/>
              </a:ext>
            </a:extLst>
          </p:cNvPr>
          <p:cNvSpPr/>
          <p:nvPr/>
        </p:nvSpPr>
        <p:spPr>
          <a:xfrm>
            <a:off x="0" y="2027582"/>
            <a:ext cx="91439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And she brought forth her firstborn Son, and wrapped Him in swaddling cloths, and laid Him in a manger, because there was no room for them in the inn.																																	</a:t>
            </a:r>
            <a:r>
              <a:rPr lang="en-US" sz="3200" i="1" dirty="0">
                <a:solidFill>
                  <a:schemeClr val="bg1"/>
                </a:solidFill>
              </a:rPr>
              <a:t>Luke 2:7</a:t>
            </a:r>
          </a:p>
        </p:txBody>
      </p:sp>
    </p:spTree>
    <p:extLst>
      <p:ext uri="{BB962C8B-B14F-4D97-AF65-F5344CB8AC3E}">
        <p14:creationId xmlns:p14="http://schemas.microsoft.com/office/powerpoint/2010/main" val="170254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56</Words>
  <Application>Microsoft Office PowerPoint</Application>
  <PresentationFormat>On-screen Show (4:3)</PresentationFormat>
  <Paragraphs>41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Bradley Hand ITC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Nash</dc:creator>
  <cp:lastModifiedBy>Eastview Church</cp:lastModifiedBy>
  <cp:revision>10</cp:revision>
  <dcterms:created xsi:type="dcterms:W3CDTF">2019-05-08T15:21:36Z</dcterms:created>
  <dcterms:modified xsi:type="dcterms:W3CDTF">2019-05-10T16:14:35Z</dcterms:modified>
</cp:coreProperties>
</file>