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56" r:id="rId3"/>
    <p:sldId id="257" r:id="rId4"/>
    <p:sldId id="259" r:id="rId5"/>
    <p:sldId id="258" r:id="rId6"/>
    <p:sldId id="260" r:id="rId7"/>
    <p:sldId id="262" r:id="rId8"/>
    <p:sldId id="261" r:id="rId9"/>
    <p:sldId id="263" r:id="rId10"/>
    <p:sldId id="267" r:id="rId11"/>
    <p:sldId id="265" r:id="rId12"/>
    <p:sldId id="264" r:id="rId13"/>
    <p:sldId id="266" r:id="rId14"/>
    <p:sldId id="268" r:id="rId15"/>
    <p:sldId id="269" r:id="rId16"/>
    <p:sldId id="270" r:id="rId17"/>
    <p:sldId id="287" r:id="rId18"/>
    <p:sldId id="271" r:id="rId19"/>
    <p:sldId id="272" r:id="rId20"/>
    <p:sldId id="288" r:id="rId21"/>
    <p:sldId id="273" r:id="rId22"/>
    <p:sldId id="274" r:id="rId23"/>
    <p:sldId id="276" r:id="rId24"/>
    <p:sldId id="279" r:id="rId25"/>
    <p:sldId id="280" r:id="rId26"/>
    <p:sldId id="281" r:id="rId27"/>
    <p:sldId id="282" r:id="rId28"/>
    <p:sldId id="283" r:id="rId29"/>
    <p:sldId id="284" r:id="rId30"/>
    <p:sldId id="285" r:id="rId31"/>
    <p:sldId id="289" r:id="rId32"/>
    <p:sldId id="286"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56" autoAdjust="0"/>
    <p:restoredTop sz="94660"/>
  </p:normalViewPr>
  <p:slideViewPr>
    <p:cSldViewPr snapToGrid="0">
      <p:cViewPr varScale="1">
        <p:scale>
          <a:sx n="74" d="100"/>
          <a:sy n="74" d="100"/>
        </p:scale>
        <p:origin x="61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59.96094" units="1/cm"/>
          <inkml:channelProperty channel="Y" name="resolution" value="284.375" units="1/cm"/>
          <inkml:channelProperty channel="T" name="resolution" value="1" units="1/dev"/>
        </inkml:channelProperties>
      </inkml:inkSource>
      <inkml:timestamp xml:id="ts0" timeString="2019-04-25T14:44:13.620"/>
    </inkml:context>
    <inkml:brush xml:id="br0">
      <inkml:brushProperty name="width" value="0.05292" units="cm"/>
      <inkml:brushProperty name="height" value="0.05292" units="cm"/>
      <inkml:brushProperty name="color" value="#FF0000"/>
    </inkml:brush>
  </inkml:definitions>
  <inkml:trace contextRef="#ctx0" brushRef="#br0">20722 7476 0,'0'0'0,"0"0"16,0 0-16,0 0 0,0 0 16,0 0-16,0 0 15,0 0-15,0 0 16,0 0-16,0 0 16,0 0-16,0 0 15,-182 0-15,124 0 16,17 0-16,-34 0 0,18 0 15,-10 0-15,-32 0 16,25 0-16,-1 0 16,1 0-16,-9 0 0,8 0 15,1 0-15,0 0 16,-1 0-16,-16 0 16,0 0-16,25 0 15,0 0-15,-1 0 0,10 0 16,-10 0-1,1 0-15,0 0 0,0 0 16,0 0-16,-1 0 16,9 0-16,-8 0 15,8 0-15,9-42 0,-1 37 16,-24-9-16,16 10 16,8-6-16,-16 6 15,0-1-15,8 5 16,0 0-16,-25 0 0,17 0 15,0 0-15,-17 0 16,25 0-16,0-9 16,8 4-16,-16 0 15,25 1-15,-9 4 16,-16 0-16,8 0 16,0 0-16,-8 0 0,16 0 15,-24 0-15,24 0 16,-8 0-16,17 0 15,-9 0-15,9 0 0,0-5 16,-17 5 0,16 0-16,-16 0 0,9 0 15,-9 0-15,-8 0 16,-1-5-16,18 5 16,-1 0-16,9-4 0,-9 4 15,9 0-15,8-5 16,-9 1-16,-7-1 15,-9-4-15,0-5 16,-8 0-16,-1 0 0,9 4 16,0 1-16,17 4 15,0 1-15,-9-1 16,9 0-16,-1 1 16,-16-5-16,9-1 15,-17 6-15,-1-10 0,9 4 16,1 1-16,7 0 15,0-1-15,9 6 16,-17-1-16,17 0 16,-9 5-16,-16-4 0,8-6 15,0 6-15,0 4 16,8-5-16,-8 1 16,9-1-16,-1 0 15,9 1-15,-9-1 16,-8 5-16,9-5 0,-26-4 15,-8 4-15,25 5 16,1-4-16,-26 4 16,25 0-16,8 0 15,9 0-15,-9 0 0,1 0 16,-1 0-16,-16 0 16,8 0-16,0 0 15,0 37-15,-8-23 16,8 0-16,0 0 15,8 4-15,-8 10 0,17 0 16,-9-5-16,1 10 16,7-5-16,1 0 15,0 14-15,-1 0 0,-7 9 16,7 0-16,9-5 16,0 10-16,0 14 15,-8 9-15,16-9 16,0 0-16,-8 27 15,0-4-15,8-13 16,0-1-16,-8 0 0,8 14 16,9-28-16,-9 14 15,8 23-15,-8 5 16,9-18-16,-1-1 16,9-18-16,-9 18 0,1-18 15,8 28-15,-9 23 16,17-38-16,0-8 15,0 4-15,0 0 16,0-28-16,-8 0 16,8 10-16,0 18 0,0 0 15,0 5-15,0-28 16,0 13-16,0 1 16,0-5-16,0-18 0,74 4 15,-65 14-15,-1 14 16,0 0-16,0-18 15,-8-15-15,0 1 16,0 13-16,0-9 16,0-4-16,0-1 15,0-4-15,0 5 0,0 4 16,0 33-16,0-19 16,9 0-16,-9-14 15,0 10-15,0-15 0,0 5 16,0-4-16,8 4 15,-8-4-15,16 4 16,-7 9-16,7 15 16,-7-15-16,-1-13 0,-8 4 15,8 5-15,-8-15 16,8 29-16,1-23 16,-1 9-16,8-5 15,1-5-15,0 15 16,-9 4-16,0-19 15,0-4-15,-8-5 0,9 1 16,-9 4-16,8 4 16,0 1-16,9 13 15,-9-13-15,0-1 0,1-9 16,-1-4-16,-8 4 16,8 5-16,-8 0 15,8 0-15,-8-5 16,0 0-16,9-4 15,-9 9-15,8-5 0,0 0 16,1 10-16,-9 4 16,16 0-16,-16-9 15,8-5-15,1 0 16,-9 14-16,0-4 16,8 9-16,-8-14 0,8 4 15,0 1-15,9 4 16,0 0-16,7 5 15,-15-14-15,-1 4 16,8-4-16,-7-5 0,-1 0 16,0 5-16,9 19 15,-1-10-15,9 0 16,-8-4-16,-1-5 0,1-5 16,8 9-1,-9-4-15,1-9 0,-1-1 16,1 10-16,8 0 15,0-5-15,-1 10 16,1-5-16,0 4 16,8 5-16,-8-9 0,-9-9 15,9-1-15,-8 1 16,8 9-16,8 0 16,0-5-16,-8 9 0,-1-4 15,-7-9-15,8-1 16,-9-4-16,1 5 15,-1-5-15,18 4 16,-10 10-16,10-5 16,-1-4-16,0 4 15,-8-4-15,-1-10 0,1 0 16,8 5-16,0-9 16,0-1-16,1 1 15,-1-5-15,8 5 16,17 4-16,-8 0 0,-9-4 15,-8-1-15,8 6 16,1-6-16,-9 5 16,8-4-16,9 0 0,8 9 15,8-5 1,9 0-16,-18-9 16,10 0-16,-9-5 0,-1-4 15,10 0-15,7 9 16,1-5-16,16 9 15,-17-4-15,17-4 0,-16-6 16,-9 6-16,8-6 16,17 1-16,-8 9 15,-9-5-15,17-4 16,-8-5-16,-8 5 0,16-5 16,0 0-16,-9 0 15,1 9-15,8-5 16,9 1-16,-26-5 15,9 5-15,-1-5 16,34 0-16,-16 0 16,-18 4-16,1-4 0,0 0 15,-9 0-15,1 0 16,24 0-16,9 0 16,-26 0-16,1 0 15,33 0-15,-42 0 0,1 0 16,24 0-16,9-41 15,-17 41-15,16-5 16,-40-4-16,32-1 16,-8-8-16,16-6 0,-32 6 15,8 9-15,16-5 16,17 0-16,-17-5 16,-16 10-16,-17-5 15,-8 4-15,0 6 16,16-10-16,-16 5 0,25-10 15,24 5-15,-24 5 16,-17-5-16,-16 4 16,8 1-16,0 0 0,0-5 15,41-9 1,-33 9-16,-8-5 0,8 5 16,-16 0-16,0 0 15,-9 5-15,9 0 16,8 4-16,8-14 15,8-4-15,-16 9 0,8-9 16,-8 9-16,-16-5 16,-9 1-16,16 4 15,1-5-15,-9 0 0,1-4 16,8-5-16,-9 5 16,0 4-16,-8 1 15,0 4-15,9 0 16,-9-5-16,8 5 15,9-9-15,16-9 16,17-1-16,-25 5 0,-25 9 16,0-4-16,-8 5 15,8-6-15,0-4 16,0 5-16,25-28 0,0 0 16,-8 9-16,-9 0 15,-8 5-15,0 4 16,0 5-16,9-4 15,16-15-15,8 1 0,-8 9 16,-25 4 0,0-4-16,-8 4 0,-1 1 15,1-1-15,25-23 16,0-23-16,-17 28 16,0 0-16,-8 14 0,-1-5 15,1-5-15,0-9 16,25-4-16,-9 9 15,0-10-15,-16 10 16,-8 5-16,-1-10 0,1 0 16,8 0-16,24-18 15,-24 27-15,8 5 16,-16-4-16,8 9 16,-17-10-16,0 10 15,1 0-15,-1-5 0,0-5 16,0-37-16,1 33 15,7-14-15,1 23 16,-1-9-16,-7 14 16,7-10-16,-8 6 0,9-6 15,-9 10-15,17-33 16,-8 0-16,-1-18 16,1 23-16,-9-5 15,-8 19-15,8-10 16,-8 15-16,0-5 0,8 4 15,1-13-15,-1-6 16,0-3-16,1-15 16,-9 14-16,0 5 15,0-9-15,0 18 0,0-9 16,0 9-16,0-28 16,0 0-16,0 10 15,0 9-15,0 0 16,0 18-16,0-9 15,0-9-15,-67 9 0,59 5 16,-8-42-16,7-14 16,-7 33-16,7-10 15,1 33-15,8-14 16,-16 4-16,-1 5 0,1-4 16,-1-1-16,-16-22 15,16 13-15,-7-9 16,15 18-16,1-13 15,8-1-15,-8 15 0,-17-14 16,8 13-16,-16-4 16,-8-33-16,8 38 15,-9-1-15,9 6 16,0-11-16,0 15 0,0-5 16,8 5-16,0 0 15,1-5-15,-10-14 16,1-4-16,9 9 15,-1 9-15,8 10 16,1 4-16,-1-5 16,1 1-16,7-6 0,-16 1 15,1-5-15,-10 15 16,10-1-16,-1-5 16,-8 5-16,0-4 0,0-1 15,-1 5-15,1 10 16,9-5-16,-1 4 15,-8 5-15,16 10 16,-8-10-16,0 0 0,1-5 16,-1 5-1,0 0-15,0 0 0,0 1 16,-8-1-16,8 0 16,-8 0-16,0 0 15,8 0-15,-16 0 0,8-5 16,0 6-16,0-1 15,0-5-15,-9 5 16,9 5-16,0 0 16,0 4-16,0-4 0,0 4 15,8 5-15,-8 0 16,8 0-16,-8 5 16,0-5-16,-9 5 15,9 4-15,-8 0 16,0-4-16,-1 0 15,-7 4-15,7-4 0,-16 4 16,25-4-16,-8 4 16,16 1-16,0-1 15,-8 0-15,8 5 0,0-4 16,1 4-16,-1 0 16,0 0-16,0 0 15,-8 0-15,0 0 16,0 0-16,8 0 0,8 0 15,-7 0 1,7 0-16,9 0 0,0 0 16,-1 0-16,1 0 15,0 0-15,8 0 16,0 37-16,0-37 47</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0C79D4-0974-49FB-950C-2CE2FA009157}"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36AC-AEFC-484B-B652-CA5F0D02060B}" type="slidenum">
              <a:rPr lang="en-US" smtClean="0"/>
              <a:t>‹#›</a:t>
            </a:fld>
            <a:endParaRPr lang="en-US"/>
          </a:p>
        </p:txBody>
      </p:sp>
    </p:spTree>
    <p:extLst>
      <p:ext uri="{BB962C8B-B14F-4D97-AF65-F5344CB8AC3E}">
        <p14:creationId xmlns:p14="http://schemas.microsoft.com/office/powerpoint/2010/main" val="30398547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0C79D4-0974-49FB-950C-2CE2FA009157}"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36AC-AEFC-484B-B652-CA5F0D02060B}" type="slidenum">
              <a:rPr lang="en-US" smtClean="0"/>
              <a:t>‹#›</a:t>
            </a:fld>
            <a:endParaRPr lang="en-US"/>
          </a:p>
        </p:txBody>
      </p:sp>
    </p:spTree>
    <p:extLst>
      <p:ext uri="{BB962C8B-B14F-4D97-AF65-F5344CB8AC3E}">
        <p14:creationId xmlns:p14="http://schemas.microsoft.com/office/powerpoint/2010/main" val="22517296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0C79D4-0974-49FB-950C-2CE2FA009157}"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36AC-AEFC-484B-B652-CA5F0D02060B}" type="slidenum">
              <a:rPr lang="en-US" smtClean="0"/>
              <a:t>‹#›</a:t>
            </a:fld>
            <a:endParaRPr lang="en-US"/>
          </a:p>
        </p:txBody>
      </p:sp>
    </p:spTree>
    <p:extLst>
      <p:ext uri="{BB962C8B-B14F-4D97-AF65-F5344CB8AC3E}">
        <p14:creationId xmlns:p14="http://schemas.microsoft.com/office/powerpoint/2010/main" val="38707293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0C79D4-0974-49FB-950C-2CE2FA009157}"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36AC-AEFC-484B-B652-CA5F0D02060B}" type="slidenum">
              <a:rPr lang="en-US" smtClean="0"/>
              <a:t>‹#›</a:t>
            </a:fld>
            <a:endParaRPr lang="en-US"/>
          </a:p>
        </p:txBody>
      </p:sp>
    </p:spTree>
    <p:extLst>
      <p:ext uri="{BB962C8B-B14F-4D97-AF65-F5344CB8AC3E}">
        <p14:creationId xmlns:p14="http://schemas.microsoft.com/office/powerpoint/2010/main" val="23711660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0C79D4-0974-49FB-950C-2CE2FA009157}"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36AC-AEFC-484B-B652-CA5F0D02060B}" type="slidenum">
              <a:rPr lang="en-US" smtClean="0"/>
              <a:t>‹#›</a:t>
            </a:fld>
            <a:endParaRPr lang="en-US"/>
          </a:p>
        </p:txBody>
      </p:sp>
    </p:spTree>
    <p:extLst>
      <p:ext uri="{BB962C8B-B14F-4D97-AF65-F5344CB8AC3E}">
        <p14:creationId xmlns:p14="http://schemas.microsoft.com/office/powerpoint/2010/main" val="32347572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0C79D4-0974-49FB-950C-2CE2FA009157}"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F36AC-AEFC-484B-B652-CA5F0D02060B}" type="slidenum">
              <a:rPr lang="en-US" smtClean="0"/>
              <a:t>‹#›</a:t>
            </a:fld>
            <a:endParaRPr lang="en-US"/>
          </a:p>
        </p:txBody>
      </p:sp>
    </p:spTree>
    <p:extLst>
      <p:ext uri="{BB962C8B-B14F-4D97-AF65-F5344CB8AC3E}">
        <p14:creationId xmlns:p14="http://schemas.microsoft.com/office/powerpoint/2010/main" val="31401903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C79D4-0974-49FB-950C-2CE2FA009157}" type="datetimeFigureOut">
              <a:rPr lang="en-US" smtClean="0"/>
              <a:t>4/26/2019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F36AC-AEFC-484B-B652-CA5F0D02060B}" type="slidenum">
              <a:rPr lang="en-US" smtClean="0"/>
              <a:t>‹#›</a:t>
            </a:fld>
            <a:endParaRPr lang="en-US"/>
          </a:p>
        </p:txBody>
      </p:sp>
    </p:spTree>
    <p:extLst>
      <p:ext uri="{BB962C8B-B14F-4D97-AF65-F5344CB8AC3E}">
        <p14:creationId xmlns:p14="http://schemas.microsoft.com/office/powerpoint/2010/main" val="12988640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0C79D4-0974-49FB-950C-2CE2FA009157}" type="datetimeFigureOut">
              <a:rPr lang="en-US" smtClean="0"/>
              <a:t>4/26/2019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F36AC-AEFC-484B-B652-CA5F0D02060B}" type="slidenum">
              <a:rPr lang="en-US" smtClean="0"/>
              <a:t>‹#›</a:t>
            </a:fld>
            <a:endParaRPr lang="en-US"/>
          </a:p>
        </p:txBody>
      </p:sp>
    </p:spTree>
    <p:extLst>
      <p:ext uri="{BB962C8B-B14F-4D97-AF65-F5344CB8AC3E}">
        <p14:creationId xmlns:p14="http://schemas.microsoft.com/office/powerpoint/2010/main" val="9604893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0C79D4-0974-49FB-950C-2CE2FA009157}" type="datetimeFigureOut">
              <a:rPr lang="en-US" smtClean="0"/>
              <a:t>4/26/2019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F36AC-AEFC-484B-B652-CA5F0D02060B}" type="slidenum">
              <a:rPr lang="en-US" smtClean="0"/>
              <a:t>‹#›</a:t>
            </a:fld>
            <a:endParaRPr lang="en-US"/>
          </a:p>
        </p:txBody>
      </p:sp>
    </p:spTree>
    <p:extLst>
      <p:ext uri="{BB962C8B-B14F-4D97-AF65-F5344CB8AC3E}">
        <p14:creationId xmlns:p14="http://schemas.microsoft.com/office/powerpoint/2010/main" val="16575223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0C79D4-0974-49FB-950C-2CE2FA009157}"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F36AC-AEFC-484B-B652-CA5F0D02060B}" type="slidenum">
              <a:rPr lang="en-US" smtClean="0"/>
              <a:t>‹#›</a:t>
            </a:fld>
            <a:endParaRPr lang="en-US"/>
          </a:p>
        </p:txBody>
      </p:sp>
    </p:spTree>
    <p:extLst>
      <p:ext uri="{BB962C8B-B14F-4D97-AF65-F5344CB8AC3E}">
        <p14:creationId xmlns:p14="http://schemas.microsoft.com/office/powerpoint/2010/main" val="26239411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0C79D4-0974-49FB-950C-2CE2FA009157}"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F36AC-AEFC-484B-B652-CA5F0D02060B}" type="slidenum">
              <a:rPr lang="en-US" smtClean="0"/>
              <a:t>‹#›</a:t>
            </a:fld>
            <a:endParaRPr lang="en-US"/>
          </a:p>
        </p:txBody>
      </p:sp>
    </p:spTree>
    <p:extLst>
      <p:ext uri="{BB962C8B-B14F-4D97-AF65-F5344CB8AC3E}">
        <p14:creationId xmlns:p14="http://schemas.microsoft.com/office/powerpoint/2010/main" val="34005756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0C79D4-0974-49FB-950C-2CE2FA009157}" type="datetimeFigureOut">
              <a:rPr lang="en-US" smtClean="0"/>
              <a:t>4/26/2019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F36AC-AEFC-484B-B652-CA5F0D02060B}" type="slidenum">
              <a:rPr lang="en-US" smtClean="0"/>
              <a:t>‹#›</a:t>
            </a:fld>
            <a:endParaRPr lang="en-US"/>
          </a:p>
        </p:txBody>
      </p:sp>
    </p:spTree>
    <p:extLst>
      <p:ext uri="{BB962C8B-B14F-4D97-AF65-F5344CB8AC3E}">
        <p14:creationId xmlns:p14="http://schemas.microsoft.com/office/powerpoint/2010/main" val="1517578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81766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A8E6113-714F-4BBC-A071-F8B36AF8B9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a:off x="2092173" y="0"/>
            <a:ext cx="4959653" cy="2569029"/>
          </a:xfrm>
          <a:prstGeom prst="rect">
            <a:avLst/>
          </a:prstGeom>
        </p:spPr>
      </p:pic>
      <p:sp>
        <p:nvSpPr>
          <p:cNvPr id="2" name="Rectangle 1">
            <a:extLst>
              <a:ext uri="{FF2B5EF4-FFF2-40B4-BE49-F238E27FC236}">
                <a16:creationId xmlns:a16="http://schemas.microsoft.com/office/drawing/2014/main" id="{9A303115-2778-44CB-AE58-5C2E46F200B1}"/>
              </a:ext>
            </a:extLst>
          </p:cNvPr>
          <p:cNvSpPr/>
          <p:nvPr/>
        </p:nvSpPr>
        <p:spPr>
          <a:xfrm>
            <a:off x="0" y="3105835"/>
            <a:ext cx="9144000" cy="1692771"/>
          </a:xfrm>
          <a:prstGeom prst="rect">
            <a:avLst/>
          </a:prstGeom>
        </p:spPr>
        <p:txBody>
          <a:bodyPr wrap="square">
            <a:spAutoFit/>
          </a:bodyPr>
          <a:lstStyle/>
          <a:p>
            <a:r>
              <a:rPr lang="en-US" b="1" baseline="30000" dirty="0"/>
              <a:t> </a:t>
            </a:r>
            <a:r>
              <a:rPr lang="en-US" sz="3600" dirty="0"/>
              <a:t>That which is born of the flesh is flesh, and that which is born of the Spirit is spirit.</a:t>
            </a:r>
            <a:r>
              <a:rPr lang="en-US" sz="3600" dirty="0">
                <a:solidFill>
                  <a:srgbClr val="000000"/>
                </a:solidFill>
                <a:latin typeface="&amp;quot"/>
              </a:rPr>
              <a:t>		</a:t>
            </a:r>
            <a:r>
              <a:rPr lang="en-US" sz="3200" dirty="0">
                <a:solidFill>
                  <a:srgbClr val="000000"/>
                </a:solidFill>
                <a:latin typeface="&amp;quot"/>
              </a:rPr>
              <a:t>																				</a:t>
            </a:r>
            <a:r>
              <a:rPr lang="en-US" sz="3200" i="1" dirty="0">
                <a:solidFill>
                  <a:srgbClr val="000000"/>
                </a:solidFill>
                <a:latin typeface="&amp;quot"/>
              </a:rPr>
              <a:t>John 3:6</a:t>
            </a:r>
            <a:endParaRPr lang="en-US" sz="3200" i="1" dirty="0">
              <a:latin typeface="&amp;quot"/>
            </a:endParaRPr>
          </a:p>
        </p:txBody>
      </p:sp>
    </p:spTree>
    <p:extLst>
      <p:ext uri="{BB962C8B-B14F-4D97-AF65-F5344CB8AC3E}">
        <p14:creationId xmlns:p14="http://schemas.microsoft.com/office/powerpoint/2010/main" val="21231303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A8E6113-714F-4BBC-A071-F8B36AF8B9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a:off x="2092173" y="0"/>
            <a:ext cx="4959653" cy="2569029"/>
          </a:xfrm>
          <a:prstGeom prst="rect">
            <a:avLst/>
          </a:prstGeom>
        </p:spPr>
      </p:pic>
      <p:sp>
        <p:nvSpPr>
          <p:cNvPr id="4" name="TextBox 3">
            <a:extLst>
              <a:ext uri="{FF2B5EF4-FFF2-40B4-BE49-F238E27FC236}">
                <a16:creationId xmlns:a16="http://schemas.microsoft.com/office/drawing/2014/main" id="{ADA81DDF-42FD-4A3B-AD9E-12CF4A2A9495}"/>
              </a:ext>
            </a:extLst>
          </p:cNvPr>
          <p:cNvSpPr txBox="1"/>
          <p:nvPr/>
        </p:nvSpPr>
        <p:spPr>
          <a:xfrm>
            <a:off x="4333461" y="2569030"/>
            <a:ext cx="2981738" cy="830997"/>
          </a:xfrm>
          <a:prstGeom prst="rect">
            <a:avLst/>
          </a:prstGeom>
          <a:noFill/>
        </p:spPr>
        <p:txBody>
          <a:bodyPr wrap="square" rtlCol="0">
            <a:spAutoFit/>
          </a:bodyPr>
          <a:lstStyle/>
          <a:p>
            <a:pPr algn="ctr"/>
            <a:r>
              <a:rPr lang="en-US" sz="4800" dirty="0">
                <a:solidFill>
                  <a:srgbClr val="FF0000"/>
                </a:solidFill>
              </a:rPr>
              <a:t>Darkness</a:t>
            </a:r>
          </a:p>
        </p:txBody>
      </p:sp>
      <p:sp>
        <p:nvSpPr>
          <p:cNvPr id="5" name="TextBox 4">
            <a:extLst>
              <a:ext uri="{FF2B5EF4-FFF2-40B4-BE49-F238E27FC236}">
                <a16:creationId xmlns:a16="http://schemas.microsoft.com/office/drawing/2014/main" id="{994B78FD-2E9E-4CED-B76F-F95DF32C9109}"/>
              </a:ext>
            </a:extLst>
          </p:cNvPr>
          <p:cNvSpPr txBox="1"/>
          <p:nvPr/>
        </p:nvSpPr>
        <p:spPr>
          <a:xfrm>
            <a:off x="1828800" y="2569029"/>
            <a:ext cx="2981738" cy="830997"/>
          </a:xfrm>
          <a:prstGeom prst="rect">
            <a:avLst/>
          </a:prstGeom>
          <a:noFill/>
        </p:spPr>
        <p:txBody>
          <a:bodyPr wrap="square" rtlCol="0">
            <a:spAutoFit/>
          </a:bodyPr>
          <a:lstStyle/>
          <a:p>
            <a:pPr algn="ctr"/>
            <a:r>
              <a:rPr lang="en-US" sz="4800" dirty="0">
                <a:solidFill>
                  <a:schemeClr val="accent6">
                    <a:lumMod val="50000"/>
                  </a:schemeClr>
                </a:solidFill>
              </a:rPr>
              <a:t>Light</a:t>
            </a:r>
          </a:p>
        </p:txBody>
      </p:sp>
      <p:sp>
        <p:nvSpPr>
          <p:cNvPr id="6" name="TextBox 5">
            <a:extLst>
              <a:ext uri="{FF2B5EF4-FFF2-40B4-BE49-F238E27FC236}">
                <a16:creationId xmlns:a16="http://schemas.microsoft.com/office/drawing/2014/main" id="{0B8D5013-70CD-48E5-B25B-2F6C9D62A00F}"/>
              </a:ext>
            </a:extLst>
          </p:cNvPr>
          <p:cNvSpPr txBox="1"/>
          <p:nvPr/>
        </p:nvSpPr>
        <p:spPr>
          <a:xfrm>
            <a:off x="1828800" y="3400026"/>
            <a:ext cx="2981738" cy="830997"/>
          </a:xfrm>
          <a:prstGeom prst="rect">
            <a:avLst/>
          </a:prstGeom>
          <a:noFill/>
        </p:spPr>
        <p:txBody>
          <a:bodyPr wrap="square" rtlCol="0">
            <a:spAutoFit/>
          </a:bodyPr>
          <a:lstStyle/>
          <a:p>
            <a:pPr algn="ctr"/>
            <a:r>
              <a:rPr lang="en-US" sz="4800" dirty="0">
                <a:solidFill>
                  <a:schemeClr val="accent6">
                    <a:lumMod val="50000"/>
                  </a:schemeClr>
                </a:solidFill>
              </a:rPr>
              <a:t>Spirit</a:t>
            </a:r>
          </a:p>
        </p:txBody>
      </p:sp>
      <p:sp>
        <p:nvSpPr>
          <p:cNvPr id="7" name="TextBox 6">
            <a:extLst>
              <a:ext uri="{FF2B5EF4-FFF2-40B4-BE49-F238E27FC236}">
                <a16:creationId xmlns:a16="http://schemas.microsoft.com/office/drawing/2014/main" id="{2F804B1B-24F1-4473-A80A-5F025CF48262}"/>
              </a:ext>
            </a:extLst>
          </p:cNvPr>
          <p:cNvSpPr txBox="1"/>
          <p:nvPr/>
        </p:nvSpPr>
        <p:spPr>
          <a:xfrm>
            <a:off x="4333461" y="3400025"/>
            <a:ext cx="2981738" cy="830997"/>
          </a:xfrm>
          <a:prstGeom prst="rect">
            <a:avLst/>
          </a:prstGeom>
          <a:noFill/>
        </p:spPr>
        <p:txBody>
          <a:bodyPr wrap="square" rtlCol="0">
            <a:spAutoFit/>
          </a:bodyPr>
          <a:lstStyle/>
          <a:p>
            <a:pPr algn="ctr"/>
            <a:r>
              <a:rPr lang="en-US" sz="4800" dirty="0">
                <a:solidFill>
                  <a:srgbClr val="FF0000"/>
                </a:solidFill>
              </a:rPr>
              <a:t>Flesh</a:t>
            </a:r>
          </a:p>
        </p:txBody>
      </p:sp>
      <p:sp>
        <p:nvSpPr>
          <p:cNvPr id="8" name="TextBox 7">
            <a:extLst>
              <a:ext uri="{FF2B5EF4-FFF2-40B4-BE49-F238E27FC236}">
                <a16:creationId xmlns:a16="http://schemas.microsoft.com/office/drawing/2014/main" id="{4B0ED413-DE5B-4CB1-87CD-A9111FBDB1C4}"/>
              </a:ext>
            </a:extLst>
          </p:cNvPr>
          <p:cNvSpPr txBox="1"/>
          <p:nvPr/>
        </p:nvSpPr>
        <p:spPr>
          <a:xfrm>
            <a:off x="1033670" y="4231020"/>
            <a:ext cx="3299791" cy="830997"/>
          </a:xfrm>
          <a:prstGeom prst="rect">
            <a:avLst/>
          </a:prstGeom>
          <a:noFill/>
        </p:spPr>
        <p:txBody>
          <a:bodyPr wrap="square" rtlCol="0">
            <a:spAutoFit/>
          </a:bodyPr>
          <a:lstStyle/>
          <a:p>
            <a:pPr algn="ctr"/>
            <a:r>
              <a:rPr lang="en-US" sz="4800" dirty="0">
                <a:solidFill>
                  <a:schemeClr val="accent6">
                    <a:lumMod val="50000"/>
                  </a:schemeClr>
                </a:solidFill>
              </a:rPr>
              <a:t>Eternal Life</a:t>
            </a:r>
          </a:p>
        </p:txBody>
      </p:sp>
      <p:sp>
        <p:nvSpPr>
          <p:cNvPr id="9" name="TextBox 8">
            <a:extLst>
              <a:ext uri="{FF2B5EF4-FFF2-40B4-BE49-F238E27FC236}">
                <a16:creationId xmlns:a16="http://schemas.microsoft.com/office/drawing/2014/main" id="{909942DE-2955-4474-ABE8-05AF4DC9AE93}"/>
              </a:ext>
            </a:extLst>
          </p:cNvPr>
          <p:cNvSpPr txBox="1"/>
          <p:nvPr/>
        </p:nvSpPr>
        <p:spPr>
          <a:xfrm>
            <a:off x="4333461" y="4231019"/>
            <a:ext cx="4002156" cy="830997"/>
          </a:xfrm>
          <a:prstGeom prst="rect">
            <a:avLst/>
          </a:prstGeom>
          <a:noFill/>
        </p:spPr>
        <p:txBody>
          <a:bodyPr wrap="square" rtlCol="0">
            <a:spAutoFit/>
          </a:bodyPr>
          <a:lstStyle/>
          <a:p>
            <a:pPr algn="ctr"/>
            <a:r>
              <a:rPr lang="en-US" sz="4800" dirty="0">
                <a:solidFill>
                  <a:srgbClr val="FF0000"/>
                </a:solidFill>
              </a:rPr>
              <a:t>Wrath of God</a:t>
            </a:r>
          </a:p>
        </p:txBody>
      </p:sp>
    </p:spTree>
    <p:extLst>
      <p:ext uri="{BB962C8B-B14F-4D97-AF65-F5344CB8AC3E}">
        <p14:creationId xmlns:p14="http://schemas.microsoft.com/office/powerpoint/2010/main" val="26485089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A8E6113-714F-4BBC-A071-F8B36AF8B9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a:off x="2092173" y="0"/>
            <a:ext cx="4959653" cy="2569029"/>
          </a:xfrm>
          <a:prstGeom prst="rect">
            <a:avLst/>
          </a:prstGeom>
        </p:spPr>
      </p:pic>
      <p:sp>
        <p:nvSpPr>
          <p:cNvPr id="2" name="Rectangle 1">
            <a:extLst>
              <a:ext uri="{FF2B5EF4-FFF2-40B4-BE49-F238E27FC236}">
                <a16:creationId xmlns:a16="http://schemas.microsoft.com/office/drawing/2014/main" id="{9A303115-2778-44CB-AE58-5C2E46F200B1}"/>
              </a:ext>
            </a:extLst>
          </p:cNvPr>
          <p:cNvSpPr/>
          <p:nvPr/>
        </p:nvSpPr>
        <p:spPr>
          <a:xfrm>
            <a:off x="0" y="3105835"/>
            <a:ext cx="9144000" cy="2246769"/>
          </a:xfrm>
          <a:prstGeom prst="rect">
            <a:avLst/>
          </a:prstGeom>
        </p:spPr>
        <p:txBody>
          <a:bodyPr wrap="square">
            <a:spAutoFit/>
          </a:bodyPr>
          <a:lstStyle/>
          <a:p>
            <a:r>
              <a:rPr lang="en-US" sz="3600" dirty="0"/>
              <a:t>Whoever believes in the Son has eternal life; whoever does not obey the Son shall not see life, but the wrath of God remains on him.</a:t>
            </a:r>
            <a:r>
              <a:rPr lang="en-US" sz="3600" dirty="0">
                <a:solidFill>
                  <a:srgbClr val="000000"/>
                </a:solidFill>
                <a:latin typeface="&amp;quot"/>
              </a:rPr>
              <a:t>		</a:t>
            </a:r>
            <a:r>
              <a:rPr lang="en-US" sz="3200" dirty="0">
                <a:solidFill>
                  <a:srgbClr val="000000"/>
                </a:solidFill>
                <a:latin typeface="&amp;quot"/>
              </a:rPr>
              <a:t>															</a:t>
            </a:r>
            <a:r>
              <a:rPr lang="en-US" sz="3200" i="1" dirty="0">
                <a:solidFill>
                  <a:srgbClr val="000000"/>
                </a:solidFill>
                <a:latin typeface="&amp;quot"/>
              </a:rPr>
              <a:t>John 3:36</a:t>
            </a:r>
            <a:endParaRPr lang="en-US" sz="3200" i="1" dirty="0">
              <a:latin typeface="&amp;quot"/>
            </a:endParaRPr>
          </a:p>
        </p:txBody>
      </p:sp>
    </p:spTree>
    <p:extLst>
      <p:ext uri="{BB962C8B-B14F-4D97-AF65-F5344CB8AC3E}">
        <p14:creationId xmlns:p14="http://schemas.microsoft.com/office/powerpoint/2010/main" val="9840038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A8E6113-714F-4BBC-A071-F8B36AF8B9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a:off x="2092173" y="0"/>
            <a:ext cx="4959653" cy="2569029"/>
          </a:xfrm>
          <a:prstGeom prst="rect">
            <a:avLst/>
          </a:prstGeom>
        </p:spPr>
      </p:pic>
      <p:sp>
        <p:nvSpPr>
          <p:cNvPr id="4" name="TextBox 3">
            <a:extLst>
              <a:ext uri="{FF2B5EF4-FFF2-40B4-BE49-F238E27FC236}">
                <a16:creationId xmlns:a16="http://schemas.microsoft.com/office/drawing/2014/main" id="{ADA81DDF-42FD-4A3B-AD9E-12CF4A2A9495}"/>
              </a:ext>
            </a:extLst>
          </p:cNvPr>
          <p:cNvSpPr txBox="1"/>
          <p:nvPr/>
        </p:nvSpPr>
        <p:spPr>
          <a:xfrm>
            <a:off x="4333461" y="2569030"/>
            <a:ext cx="2981738" cy="830997"/>
          </a:xfrm>
          <a:prstGeom prst="rect">
            <a:avLst/>
          </a:prstGeom>
          <a:noFill/>
        </p:spPr>
        <p:txBody>
          <a:bodyPr wrap="square" rtlCol="0">
            <a:spAutoFit/>
          </a:bodyPr>
          <a:lstStyle/>
          <a:p>
            <a:pPr algn="ctr"/>
            <a:r>
              <a:rPr lang="en-US" sz="4800" dirty="0">
                <a:solidFill>
                  <a:srgbClr val="FF0000"/>
                </a:solidFill>
              </a:rPr>
              <a:t>Darkness</a:t>
            </a:r>
          </a:p>
        </p:txBody>
      </p:sp>
      <p:sp>
        <p:nvSpPr>
          <p:cNvPr id="5" name="TextBox 4">
            <a:extLst>
              <a:ext uri="{FF2B5EF4-FFF2-40B4-BE49-F238E27FC236}">
                <a16:creationId xmlns:a16="http://schemas.microsoft.com/office/drawing/2014/main" id="{994B78FD-2E9E-4CED-B76F-F95DF32C9109}"/>
              </a:ext>
            </a:extLst>
          </p:cNvPr>
          <p:cNvSpPr txBox="1"/>
          <p:nvPr/>
        </p:nvSpPr>
        <p:spPr>
          <a:xfrm>
            <a:off x="1828800" y="2569029"/>
            <a:ext cx="2981738" cy="830997"/>
          </a:xfrm>
          <a:prstGeom prst="rect">
            <a:avLst/>
          </a:prstGeom>
          <a:noFill/>
        </p:spPr>
        <p:txBody>
          <a:bodyPr wrap="square" rtlCol="0">
            <a:spAutoFit/>
          </a:bodyPr>
          <a:lstStyle/>
          <a:p>
            <a:pPr algn="ctr"/>
            <a:r>
              <a:rPr lang="en-US" sz="4800" dirty="0">
                <a:solidFill>
                  <a:schemeClr val="accent6">
                    <a:lumMod val="50000"/>
                  </a:schemeClr>
                </a:solidFill>
              </a:rPr>
              <a:t>Light</a:t>
            </a:r>
          </a:p>
        </p:txBody>
      </p:sp>
      <p:sp>
        <p:nvSpPr>
          <p:cNvPr id="6" name="TextBox 5">
            <a:extLst>
              <a:ext uri="{FF2B5EF4-FFF2-40B4-BE49-F238E27FC236}">
                <a16:creationId xmlns:a16="http://schemas.microsoft.com/office/drawing/2014/main" id="{0B8D5013-70CD-48E5-B25B-2F6C9D62A00F}"/>
              </a:ext>
            </a:extLst>
          </p:cNvPr>
          <p:cNvSpPr txBox="1"/>
          <p:nvPr/>
        </p:nvSpPr>
        <p:spPr>
          <a:xfrm>
            <a:off x="1828800" y="3400026"/>
            <a:ext cx="2981738" cy="830997"/>
          </a:xfrm>
          <a:prstGeom prst="rect">
            <a:avLst/>
          </a:prstGeom>
          <a:noFill/>
        </p:spPr>
        <p:txBody>
          <a:bodyPr wrap="square" rtlCol="0">
            <a:spAutoFit/>
          </a:bodyPr>
          <a:lstStyle/>
          <a:p>
            <a:pPr algn="ctr"/>
            <a:r>
              <a:rPr lang="en-US" sz="4800" dirty="0">
                <a:solidFill>
                  <a:schemeClr val="accent6">
                    <a:lumMod val="50000"/>
                  </a:schemeClr>
                </a:solidFill>
              </a:rPr>
              <a:t>Spirit</a:t>
            </a:r>
          </a:p>
        </p:txBody>
      </p:sp>
      <p:sp>
        <p:nvSpPr>
          <p:cNvPr id="7" name="TextBox 6">
            <a:extLst>
              <a:ext uri="{FF2B5EF4-FFF2-40B4-BE49-F238E27FC236}">
                <a16:creationId xmlns:a16="http://schemas.microsoft.com/office/drawing/2014/main" id="{2F804B1B-24F1-4473-A80A-5F025CF48262}"/>
              </a:ext>
            </a:extLst>
          </p:cNvPr>
          <p:cNvSpPr txBox="1"/>
          <p:nvPr/>
        </p:nvSpPr>
        <p:spPr>
          <a:xfrm>
            <a:off x="4333461" y="3400025"/>
            <a:ext cx="2981738" cy="830997"/>
          </a:xfrm>
          <a:prstGeom prst="rect">
            <a:avLst/>
          </a:prstGeom>
          <a:noFill/>
        </p:spPr>
        <p:txBody>
          <a:bodyPr wrap="square" rtlCol="0">
            <a:spAutoFit/>
          </a:bodyPr>
          <a:lstStyle/>
          <a:p>
            <a:pPr algn="ctr"/>
            <a:r>
              <a:rPr lang="en-US" sz="4800" dirty="0">
                <a:solidFill>
                  <a:srgbClr val="FF0000"/>
                </a:solidFill>
              </a:rPr>
              <a:t>Flesh</a:t>
            </a:r>
          </a:p>
        </p:txBody>
      </p:sp>
      <p:sp>
        <p:nvSpPr>
          <p:cNvPr id="8" name="TextBox 7">
            <a:extLst>
              <a:ext uri="{FF2B5EF4-FFF2-40B4-BE49-F238E27FC236}">
                <a16:creationId xmlns:a16="http://schemas.microsoft.com/office/drawing/2014/main" id="{4B0ED413-DE5B-4CB1-87CD-A9111FBDB1C4}"/>
              </a:ext>
            </a:extLst>
          </p:cNvPr>
          <p:cNvSpPr txBox="1"/>
          <p:nvPr/>
        </p:nvSpPr>
        <p:spPr>
          <a:xfrm>
            <a:off x="1033670" y="4231020"/>
            <a:ext cx="3299791" cy="830997"/>
          </a:xfrm>
          <a:prstGeom prst="rect">
            <a:avLst/>
          </a:prstGeom>
          <a:noFill/>
        </p:spPr>
        <p:txBody>
          <a:bodyPr wrap="square" rtlCol="0">
            <a:spAutoFit/>
          </a:bodyPr>
          <a:lstStyle/>
          <a:p>
            <a:pPr algn="ctr"/>
            <a:r>
              <a:rPr lang="en-US" sz="4800" dirty="0">
                <a:solidFill>
                  <a:schemeClr val="accent6">
                    <a:lumMod val="50000"/>
                  </a:schemeClr>
                </a:solidFill>
              </a:rPr>
              <a:t>Eternal Life</a:t>
            </a:r>
          </a:p>
        </p:txBody>
      </p:sp>
      <p:sp>
        <p:nvSpPr>
          <p:cNvPr id="9" name="TextBox 8">
            <a:extLst>
              <a:ext uri="{FF2B5EF4-FFF2-40B4-BE49-F238E27FC236}">
                <a16:creationId xmlns:a16="http://schemas.microsoft.com/office/drawing/2014/main" id="{909942DE-2955-4474-ABE8-05AF4DC9AE93}"/>
              </a:ext>
            </a:extLst>
          </p:cNvPr>
          <p:cNvSpPr txBox="1"/>
          <p:nvPr/>
        </p:nvSpPr>
        <p:spPr>
          <a:xfrm>
            <a:off x="4333461" y="4231019"/>
            <a:ext cx="4002156" cy="830997"/>
          </a:xfrm>
          <a:prstGeom prst="rect">
            <a:avLst/>
          </a:prstGeom>
          <a:noFill/>
        </p:spPr>
        <p:txBody>
          <a:bodyPr wrap="square" rtlCol="0">
            <a:spAutoFit/>
          </a:bodyPr>
          <a:lstStyle/>
          <a:p>
            <a:pPr algn="ctr"/>
            <a:r>
              <a:rPr lang="en-US" sz="4800" dirty="0">
                <a:solidFill>
                  <a:srgbClr val="FF0000"/>
                </a:solidFill>
              </a:rPr>
              <a:t>Wrath of God</a:t>
            </a:r>
          </a:p>
        </p:txBody>
      </p:sp>
      <p:sp>
        <p:nvSpPr>
          <p:cNvPr id="10" name="TextBox 9">
            <a:extLst>
              <a:ext uri="{FF2B5EF4-FFF2-40B4-BE49-F238E27FC236}">
                <a16:creationId xmlns:a16="http://schemas.microsoft.com/office/drawing/2014/main" id="{B740F828-20D6-41A4-B152-8C4B009BDE39}"/>
              </a:ext>
            </a:extLst>
          </p:cNvPr>
          <p:cNvSpPr txBox="1"/>
          <p:nvPr/>
        </p:nvSpPr>
        <p:spPr>
          <a:xfrm>
            <a:off x="2464904" y="5062011"/>
            <a:ext cx="1868557" cy="830997"/>
          </a:xfrm>
          <a:prstGeom prst="rect">
            <a:avLst/>
          </a:prstGeom>
          <a:noFill/>
        </p:spPr>
        <p:txBody>
          <a:bodyPr wrap="square" rtlCol="0">
            <a:spAutoFit/>
          </a:bodyPr>
          <a:lstStyle/>
          <a:p>
            <a:pPr algn="ctr"/>
            <a:r>
              <a:rPr lang="en-US" sz="4800" dirty="0">
                <a:solidFill>
                  <a:schemeClr val="accent6">
                    <a:lumMod val="50000"/>
                  </a:schemeClr>
                </a:solidFill>
              </a:rPr>
              <a:t>Truth</a:t>
            </a:r>
          </a:p>
        </p:txBody>
      </p:sp>
      <p:sp>
        <p:nvSpPr>
          <p:cNvPr id="11" name="TextBox 10">
            <a:extLst>
              <a:ext uri="{FF2B5EF4-FFF2-40B4-BE49-F238E27FC236}">
                <a16:creationId xmlns:a16="http://schemas.microsoft.com/office/drawing/2014/main" id="{FE33E920-B8C8-47AD-8376-52E76B8EC488}"/>
              </a:ext>
            </a:extLst>
          </p:cNvPr>
          <p:cNvSpPr txBox="1"/>
          <p:nvPr/>
        </p:nvSpPr>
        <p:spPr>
          <a:xfrm>
            <a:off x="4333461" y="5068322"/>
            <a:ext cx="2875722" cy="830997"/>
          </a:xfrm>
          <a:prstGeom prst="rect">
            <a:avLst/>
          </a:prstGeom>
          <a:noFill/>
        </p:spPr>
        <p:txBody>
          <a:bodyPr wrap="square" rtlCol="0">
            <a:spAutoFit/>
          </a:bodyPr>
          <a:lstStyle/>
          <a:p>
            <a:pPr algn="ctr"/>
            <a:r>
              <a:rPr lang="en-US" sz="4800" dirty="0">
                <a:solidFill>
                  <a:srgbClr val="FF0000"/>
                </a:solidFill>
              </a:rPr>
              <a:t>Lies</a:t>
            </a:r>
          </a:p>
        </p:txBody>
      </p:sp>
    </p:spTree>
    <p:extLst>
      <p:ext uri="{BB962C8B-B14F-4D97-AF65-F5344CB8AC3E}">
        <p14:creationId xmlns:p14="http://schemas.microsoft.com/office/powerpoint/2010/main" val="30800567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A8E6113-714F-4BBC-A071-F8B36AF8B9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a:off x="2092173" y="0"/>
            <a:ext cx="4959653" cy="2569029"/>
          </a:xfrm>
          <a:prstGeom prst="rect">
            <a:avLst/>
          </a:prstGeom>
        </p:spPr>
      </p:pic>
      <p:sp>
        <p:nvSpPr>
          <p:cNvPr id="2" name="Rectangle 1">
            <a:extLst>
              <a:ext uri="{FF2B5EF4-FFF2-40B4-BE49-F238E27FC236}">
                <a16:creationId xmlns:a16="http://schemas.microsoft.com/office/drawing/2014/main" id="{9A303115-2778-44CB-AE58-5C2E46F200B1}"/>
              </a:ext>
            </a:extLst>
          </p:cNvPr>
          <p:cNvSpPr/>
          <p:nvPr/>
        </p:nvSpPr>
        <p:spPr>
          <a:xfrm>
            <a:off x="0" y="2569030"/>
            <a:ext cx="9144000" cy="4093428"/>
          </a:xfrm>
          <a:prstGeom prst="rect">
            <a:avLst/>
          </a:prstGeom>
        </p:spPr>
        <p:txBody>
          <a:bodyPr wrap="square">
            <a:spAutoFit/>
          </a:bodyPr>
          <a:lstStyle/>
          <a:p>
            <a:r>
              <a:rPr lang="en-US" sz="3200" dirty="0"/>
              <a:t>You are of your father the devil, and your will is to do your father's desires. He was a murderer from the beginning, and does not stand in the truth, because there is no truth in him. When he lies, he speaks out of his own character, for he is a liar and the father of lies. But because I tell the truth, you do not believe me.</a:t>
            </a:r>
            <a:r>
              <a:rPr lang="en-US" sz="3200" dirty="0">
                <a:solidFill>
                  <a:srgbClr val="000000"/>
                </a:solidFill>
                <a:latin typeface="&amp;quot"/>
              </a:rPr>
              <a:t>	</a:t>
            </a:r>
            <a:r>
              <a:rPr lang="en-US" sz="3600" dirty="0">
                <a:solidFill>
                  <a:srgbClr val="000000"/>
                </a:solidFill>
                <a:latin typeface="&amp;quot"/>
              </a:rPr>
              <a:t>	</a:t>
            </a:r>
            <a:r>
              <a:rPr lang="en-US" sz="3200" dirty="0">
                <a:solidFill>
                  <a:srgbClr val="000000"/>
                </a:solidFill>
                <a:latin typeface="&amp;quot"/>
              </a:rPr>
              <a:t>																														</a:t>
            </a:r>
            <a:r>
              <a:rPr lang="en-US" sz="3200" i="1" dirty="0">
                <a:solidFill>
                  <a:srgbClr val="000000"/>
                </a:solidFill>
                <a:latin typeface="&amp;quot"/>
              </a:rPr>
              <a:t>John 8:44-45</a:t>
            </a:r>
            <a:endParaRPr lang="en-US" sz="3200" i="1" dirty="0">
              <a:latin typeface="&amp;quot"/>
            </a:endParaRPr>
          </a:p>
        </p:txBody>
      </p:sp>
    </p:spTree>
    <p:extLst>
      <p:ext uri="{BB962C8B-B14F-4D97-AF65-F5344CB8AC3E}">
        <p14:creationId xmlns:p14="http://schemas.microsoft.com/office/powerpoint/2010/main" val="23062135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A8E6113-714F-4BBC-A071-F8B36AF8B9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a:off x="2092173" y="0"/>
            <a:ext cx="4959653" cy="2569029"/>
          </a:xfrm>
          <a:prstGeom prst="rect">
            <a:avLst/>
          </a:prstGeom>
        </p:spPr>
      </p:pic>
      <p:sp>
        <p:nvSpPr>
          <p:cNvPr id="4" name="TextBox 3">
            <a:extLst>
              <a:ext uri="{FF2B5EF4-FFF2-40B4-BE49-F238E27FC236}">
                <a16:creationId xmlns:a16="http://schemas.microsoft.com/office/drawing/2014/main" id="{ADA81DDF-42FD-4A3B-AD9E-12CF4A2A9495}"/>
              </a:ext>
            </a:extLst>
          </p:cNvPr>
          <p:cNvSpPr txBox="1"/>
          <p:nvPr/>
        </p:nvSpPr>
        <p:spPr>
          <a:xfrm>
            <a:off x="4333461" y="2569030"/>
            <a:ext cx="2981738" cy="830997"/>
          </a:xfrm>
          <a:prstGeom prst="rect">
            <a:avLst/>
          </a:prstGeom>
          <a:noFill/>
        </p:spPr>
        <p:txBody>
          <a:bodyPr wrap="square" rtlCol="0">
            <a:spAutoFit/>
          </a:bodyPr>
          <a:lstStyle/>
          <a:p>
            <a:pPr algn="ctr"/>
            <a:r>
              <a:rPr lang="en-US" sz="4800" dirty="0">
                <a:solidFill>
                  <a:srgbClr val="FF0000"/>
                </a:solidFill>
              </a:rPr>
              <a:t>Darkness</a:t>
            </a:r>
          </a:p>
        </p:txBody>
      </p:sp>
      <p:sp>
        <p:nvSpPr>
          <p:cNvPr id="5" name="TextBox 4">
            <a:extLst>
              <a:ext uri="{FF2B5EF4-FFF2-40B4-BE49-F238E27FC236}">
                <a16:creationId xmlns:a16="http://schemas.microsoft.com/office/drawing/2014/main" id="{994B78FD-2E9E-4CED-B76F-F95DF32C9109}"/>
              </a:ext>
            </a:extLst>
          </p:cNvPr>
          <p:cNvSpPr txBox="1"/>
          <p:nvPr/>
        </p:nvSpPr>
        <p:spPr>
          <a:xfrm>
            <a:off x="1828800" y="2569029"/>
            <a:ext cx="2981738" cy="830997"/>
          </a:xfrm>
          <a:prstGeom prst="rect">
            <a:avLst/>
          </a:prstGeom>
          <a:noFill/>
        </p:spPr>
        <p:txBody>
          <a:bodyPr wrap="square" rtlCol="0">
            <a:spAutoFit/>
          </a:bodyPr>
          <a:lstStyle/>
          <a:p>
            <a:pPr algn="ctr"/>
            <a:r>
              <a:rPr lang="en-US" sz="4800" dirty="0">
                <a:solidFill>
                  <a:schemeClr val="accent6">
                    <a:lumMod val="50000"/>
                  </a:schemeClr>
                </a:solidFill>
              </a:rPr>
              <a:t>Light</a:t>
            </a:r>
          </a:p>
        </p:txBody>
      </p:sp>
      <p:sp>
        <p:nvSpPr>
          <p:cNvPr id="6" name="TextBox 5">
            <a:extLst>
              <a:ext uri="{FF2B5EF4-FFF2-40B4-BE49-F238E27FC236}">
                <a16:creationId xmlns:a16="http://schemas.microsoft.com/office/drawing/2014/main" id="{0B8D5013-70CD-48E5-B25B-2F6C9D62A00F}"/>
              </a:ext>
            </a:extLst>
          </p:cNvPr>
          <p:cNvSpPr txBox="1"/>
          <p:nvPr/>
        </p:nvSpPr>
        <p:spPr>
          <a:xfrm>
            <a:off x="1828800" y="3400026"/>
            <a:ext cx="2981738" cy="830997"/>
          </a:xfrm>
          <a:prstGeom prst="rect">
            <a:avLst/>
          </a:prstGeom>
          <a:noFill/>
        </p:spPr>
        <p:txBody>
          <a:bodyPr wrap="square" rtlCol="0">
            <a:spAutoFit/>
          </a:bodyPr>
          <a:lstStyle/>
          <a:p>
            <a:pPr algn="ctr"/>
            <a:r>
              <a:rPr lang="en-US" sz="4800" dirty="0">
                <a:solidFill>
                  <a:schemeClr val="accent6">
                    <a:lumMod val="50000"/>
                  </a:schemeClr>
                </a:solidFill>
              </a:rPr>
              <a:t>Spirit</a:t>
            </a:r>
          </a:p>
        </p:txBody>
      </p:sp>
      <p:sp>
        <p:nvSpPr>
          <p:cNvPr id="7" name="TextBox 6">
            <a:extLst>
              <a:ext uri="{FF2B5EF4-FFF2-40B4-BE49-F238E27FC236}">
                <a16:creationId xmlns:a16="http://schemas.microsoft.com/office/drawing/2014/main" id="{2F804B1B-24F1-4473-A80A-5F025CF48262}"/>
              </a:ext>
            </a:extLst>
          </p:cNvPr>
          <p:cNvSpPr txBox="1"/>
          <p:nvPr/>
        </p:nvSpPr>
        <p:spPr>
          <a:xfrm>
            <a:off x="4333461" y="3400025"/>
            <a:ext cx="2981738" cy="830997"/>
          </a:xfrm>
          <a:prstGeom prst="rect">
            <a:avLst/>
          </a:prstGeom>
          <a:noFill/>
        </p:spPr>
        <p:txBody>
          <a:bodyPr wrap="square" rtlCol="0">
            <a:spAutoFit/>
          </a:bodyPr>
          <a:lstStyle/>
          <a:p>
            <a:pPr algn="ctr"/>
            <a:r>
              <a:rPr lang="en-US" sz="4800" dirty="0">
                <a:solidFill>
                  <a:srgbClr val="FF0000"/>
                </a:solidFill>
              </a:rPr>
              <a:t>Flesh</a:t>
            </a:r>
          </a:p>
        </p:txBody>
      </p:sp>
      <p:sp>
        <p:nvSpPr>
          <p:cNvPr id="8" name="TextBox 7">
            <a:extLst>
              <a:ext uri="{FF2B5EF4-FFF2-40B4-BE49-F238E27FC236}">
                <a16:creationId xmlns:a16="http://schemas.microsoft.com/office/drawing/2014/main" id="{4B0ED413-DE5B-4CB1-87CD-A9111FBDB1C4}"/>
              </a:ext>
            </a:extLst>
          </p:cNvPr>
          <p:cNvSpPr txBox="1"/>
          <p:nvPr/>
        </p:nvSpPr>
        <p:spPr>
          <a:xfrm>
            <a:off x="1033670" y="4231020"/>
            <a:ext cx="3299791" cy="830997"/>
          </a:xfrm>
          <a:prstGeom prst="rect">
            <a:avLst/>
          </a:prstGeom>
          <a:noFill/>
        </p:spPr>
        <p:txBody>
          <a:bodyPr wrap="square" rtlCol="0">
            <a:spAutoFit/>
          </a:bodyPr>
          <a:lstStyle/>
          <a:p>
            <a:pPr algn="ctr"/>
            <a:r>
              <a:rPr lang="en-US" sz="4800" dirty="0">
                <a:solidFill>
                  <a:schemeClr val="accent6">
                    <a:lumMod val="50000"/>
                  </a:schemeClr>
                </a:solidFill>
              </a:rPr>
              <a:t>Eternal Life</a:t>
            </a:r>
          </a:p>
        </p:txBody>
      </p:sp>
      <p:sp>
        <p:nvSpPr>
          <p:cNvPr id="9" name="TextBox 8">
            <a:extLst>
              <a:ext uri="{FF2B5EF4-FFF2-40B4-BE49-F238E27FC236}">
                <a16:creationId xmlns:a16="http://schemas.microsoft.com/office/drawing/2014/main" id="{909942DE-2955-4474-ABE8-05AF4DC9AE93}"/>
              </a:ext>
            </a:extLst>
          </p:cNvPr>
          <p:cNvSpPr txBox="1"/>
          <p:nvPr/>
        </p:nvSpPr>
        <p:spPr>
          <a:xfrm>
            <a:off x="4333461" y="4231019"/>
            <a:ext cx="4002156" cy="830997"/>
          </a:xfrm>
          <a:prstGeom prst="rect">
            <a:avLst/>
          </a:prstGeom>
          <a:noFill/>
        </p:spPr>
        <p:txBody>
          <a:bodyPr wrap="square" rtlCol="0">
            <a:spAutoFit/>
          </a:bodyPr>
          <a:lstStyle/>
          <a:p>
            <a:pPr algn="ctr"/>
            <a:r>
              <a:rPr lang="en-US" sz="4800" dirty="0">
                <a:solidFill>
                  <a:srgbClr val="FF0000"/>
                </a:solidFill>
              </a:rPr>
              <a:t>Wrath of God</a:t>
            </a:r>
          </a:p>
        </p:txBody>
      </p:sp>
      <p:sp>
        <p:nvSpPr>
          <p:cNvPr id="10" name="TextBox 9">
            <a:extLst>
              <a:ext uri="{FF2B5EF4-FFF2-40B4-BE49-F238E27FC236}">
                <a16:creationId xmlns:a16="http://schemas.microsoft.com/office/drawing/2014/main" id="{B740F828-20D6-41A4-B152-8C4B009BDE39}"/>
              </a:ext>
            </a:extLst>
          </p:cNvPr>
          <p:cNvSpPr txBox="1"/>
          <p:nvPr/>
        </p:nvSpPr>
        <p:spPr>
          <a:xfrm>
            <a:off x="2464904" y="5062011"/>
            <a:ext cx="1868557" cy="830997"/>
          </a:xfrm>
          <a:prstGeom prst="rect">
            <a:avLst/>
          </a:prstGeom>
          <a:noFill/>
        </p:spPr>
        <p:txBody>
          <a:bodyPr wrap="square" rtlCol="0">
            <a:spAutoFit/>
          </a:bodyPr>
          <a:lstStyle/>
          <a:p>
            <a:pPr algn="ctr"/>
            <a:r>
              <a:rPr lang="en-US" sz="4800" dirty="0">
                <a:solidFill>
                  <a:schemeClr val="accent6">
                    <a:lumMod val="50000"/>
                  </a:schemeClr>
                </a:solidFill>
              </a:rPr>
              <a:t>Truth</a:t>
            </a:r>
          </a:p>
        </p:txBody>
      </p:sp>
      <p:sp>
        <p:nvSpPr>
          <p:cNvPr id="11" name="TextBox 10">
            <a:extLst>
              <a:ext uri="{FF2B5EF4-FFF2-40B4-BE49-F238E27FC236}">
                <a16:creationId xmlns:a16="http://schemas.microsoft.com/office/drawing/2014/main" id="{FE33E920-B8C8-47AD-8376-52E76B8EC488}"/>
              </a:ext>
            </a:extLst>
          </p:cNvPr>
          <p:cNvSpPr txBox="1"/>
          <p:nvPr/>
        </p:nvSpPr>
        <p:spPr>
          <a:xfrm>
            <a:off x="4333461" y="5068322"/>
            <a:ext cx="2875722" cy="830997"/>
          </a:xfrm>
          <a:prstGeom prst="rect">
            <a:avLst/>
          </a:prstGeom>
          <a:noFill/>
        </p:spPr>
        <p:txBody>
          <a:bodyPr wrap="square" rtlCol="0">
            <a:spAutoFit/>
          </a:bodyPr>
          <a:lstStyle/>
          <a:p>
            <a:pPr algn="ctr"/>
            <a:r>
              <a:rPr lang="en-US" sz="4800" dirty="0">
                <a:solidFill>
                  <a:srgbClr val="FF0000"/>
                </a:solidFill>
              </a:rPr>
              <a:t>Lies</a:t>
            </a:r>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7967C201-5583-4922-BF6E-283C5F6897A3}"/>
                  </a:ext>
                </a:extLst>
              </p14:cNvPr>
              <p14:cNvContentPartPr/>
              <p14:nvPr/>
            </p14:nvContentPartPr>
            <p14:xfrm>
              <a:off x="4305600" y="2552400"/>
              <a:ext cx="4114080" cy="3418200"/>
            </p14:xfrm>
          </p:contentPart>
        </mc:Choice>
        <mc:Fallback xmlns="">
          <p:pic>
            <p:nvPicPr>
              <p:cNvPr id="12" name="Ink 11">
                <a:extLst>
                  <a:ext uri="{FF2B5EF4-FFF2-40B4-BE49-F238E27FC236}">
                    <a16:creationId xmlns:a16="http://schemas.microsoft.com/office/drawing/2014/main" id="{7967C201-5583-4922-BF6E-283C5F6897A3}"/>
                  </a:ext>
                </a:extLst>
              </p:cNvPr>
              <p:cNvPicPr/>
              <p:nvPr/>
            </p:nvPicPr>
            <p:blipFill>
              <a:blip r:embed="rId4"/>
              <a:stretch>
                <a:fillRect/>
              </a:stretch>
            </p:blipFill>
            <p:spPr>
              <a:xfrm>
                <a:off x="4296240" y="2543040"/>
                <a:ext cx="4132800" cy="3436920"/>
              </a:xfrm>
              <a:prstGeom prst="rect">
                <a:avLst/>
              </a:prstGeom>
            </p:spPr>
          </p:pic>
        </mc:Fallback>
      </mc:AlternateContent>
    </p:spTree>
    <p:extLst>
      <p:ext uri="{BB962C8B-B14F-4D97-AF65-F5344CB8AC3E}">
        <p14:creationId xmlns:p14="http://schemas.microsoft.com/office/powerpoint/2010/main" val="23787701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e world">
            <a:extLst>
              <a:ext uri="{FF2B5EF4-FFF2-40B4-BE49-F238E27FC236}">
                <a16:creationId xmlns:a16="http://schemas.microsoft.com/office/drawing/2014/main" id="{7EC37C55-2071-4E58-8586-E1D7B3307A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8559" y="3080656"/>
            <a:ext cx="4113212" cy="322341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2A4CACD5-18B5-488E-AEA3-55D163462916}"/>
              </a:ext>
            </a:extLst>
          </p:cNvPr>
          <p:cNvSpPr/>
          <p:nvPr/>
        </p:nvSpPr>
        <p:spPr>
          <a:xfrm>
            <a:off x="0" y="33668"/>
            <a:ext cx="9144000" cy="3046988"/>
          </a:xfrm>
          <a:prstGeom prst="rect">
            <a:avLst/>
          </a:prstGeom>
        </p:spPr>
        <p:txBody>
          <a:bodyPr wrap="square">
            <a:spAutoFit/>
          </a:bodyPr>
          <a:lstStyle/>
          <a:p>
            <a:r>
              <a:rPr lang="en-US" sz="3200" dirty="0">
                <a:solidFill>
                  <a:srgbClr val="000000"/>
                </a:solidFill>
              </a:rPr>
              <a:t>When a woman is giving birth, she has sorrow because her hour has come, but when she has delivered the baby, she no longer remembers the anguish, for joy that a human being has been born </a:t>
            </a:r>
            <a:r>
              <a:rPr lang="en-US" sz="3200" b="1" dirty="0">
                <a:solidFill>
                  <a:srgbClr val="0070C0"/>
                </a:solidFill>
              </a:rPr>
              <a:t>into the world</a:t>
            </a:r>
            <a:r>
              <a:rPr lang="en-US" sz="3200" dirty="0">
                <a:solidFill>
                  <a:srgbClr val="000000"/>
                </a:solidFill>
              </a:rPr>
              <a:t>.</a:t>
            </a:r>
          </a:p>
          <a:p>
            <a:r>
              <a:rPr lang="en-US" sz="3200" dirty="0">
                <a:solidFill>
                  <a:srgbClr val="000000"/>
                </a:solidFill>
              </a:rPr>
              <a:t>														  </a:t>
            </a:r>
            <a:r>
              <a:rPr lang="en-US" sz="3200" i="1" dirty="0">
                <a:solidFill>
                  <a:srgbClr val="000000"/>
                </a:solidFill>
              </a:rPr>
              <a:t>John 16:21</a:t>
            </a:r>
            <a:endParaRPr lang="en-US" sz="3200" i="1" dirty="0"/>
          </a:p>
        </p:txBody>
      </p:sp>
    </p:spTree>
    <p:extLst>
      <p:ext uri="{BB962C8B-B14F-4D97-AF65-F5344CB8AC3E}">
        <p14:creationId xmlns:p14="http://schemas.microsoft.com/office/powerpoint/2010/main" val="26840036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43585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DDE0DE-352D-4294-B941-A21B931CBA2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63771" y="3588657"/>
            <a:ext cx="3135086" cy="3135086"/>
          </a:xfrm>
          <a:prstGeom prst="rect">
            <a:avLst/>
          </a:prstGeom>
        </p:spPr>
      </p:pic>
      <p:sp>
        <p:nvSpPr>
          <p:cNvPr id="4" name="Rectangle 3">
            <a:extLst>
              <a:ext uri="{FF2B5EF4-FFF2-40B4-BE49-F238E27FC236}">
                <a16:creationId xmlns:a16="http://schemas.microsoft.com/office/drawing/2014/main" id="{57AA5AC4-B408-44C9-AF3E-CE035462A0E5}"/>
              </a:ext>
            </a:extLst>
          </p:cNvPr>
          <p:cNvSpPr/>
          <p:nvPr/>
        </p:nvSpPr>
        <p:spPr>
          <a:xfrm>
            <a:off x="14514" y="929388"/>
            <a:ext cx="9129486" cy="1569660"/>
          </a:xfrm>
          <a:prstGeom prst="rect">
            <a:avLst/>
          </a:prstGeom>
        </p:spPr>
        <p:txBody>
          <a:bodyPr wrap="square">
            <a:spAutoFit/>
          </a:bodyPr>
          <a:lstStyle/>
          <a:p>
            <a:r>
              <a:rPr lang="en-US" sz="3200" dirty="0">
                <a:solidFill>
                  <a:srgbClr val="000000"/>
                </a:solidFill>
              </a:rPr>
              <a:t>As you sent me into the world, so I have sent them into the world. </a:t>
            </a:r>
          </a:p>
          <a:p>
            <a:r>
              <a:rPr lang="en-US" sz="3200" dirty="0">
                <a:solidFill>
                  <a:srgbClr val="000000"/>
                </a:solidFill>
              </a:rPr>
              <a:t>															</a:t>
            </a:r>
            <a:r>
              <a:rPr lang="en-US" sz="3200" i="1" dirty="0">
                <a:solidFill>
                  <a:srgbClr val="000000"/>
                </a:solidFill>
              </a:rPr>
              <a:t>John 17:18</a:t>
            </a:r>
            <a:endParaRPr lang="en-US" sz="3200" i="1" dirty="0"/>
          </a:p>
        </p:txBody>
      </p:sp>
    </p:spTree>
    <p:extLst>
      <p:ext uri="{BB962C8B-B14F-4D97-AF65-F5344CB8AC3E}">
        <p14:creationId xmlns:p14="http://schemas.microsoft.com/office/powerpoint/2010/main" val="34871837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DDE0DE-352D-4294-B941-A21B931CBA2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63771" y="3588657"/>
            <a:ext cx="3135086" cy="3135086"/>
          </a:xfrm>
          <a:prstGeom prst="rect">
            <a:avLst/>
          </a:prstGeom>
        </p:spPr>
      </p:pic>
      <p:sp>
        <p:nvSpPr>
          <p:cNvPr id="5" name="Rectangle 4">
            <a:extLst>
              <a:ext uri="{FF2B5EF4-FFF2-40B4-BE49-F238E27FC236}">
                <a16:creationId xmlns:a16="http://schemas.microsoft.com/office/drawing/2014/main" id="{3B6450D6-D7FF-4EFF-8AE2-73C13D4BFC11}"/>
              </a:ext>
            </a:extLst>
          </p:cNvPr>
          <p:cNvSpPr/>
          <p:nvPr/>
        </p:nvSpPr>
        <p:spPr>
          <a:xfrm>
            <a:off x="0" y="0"/>
            <a:ext cx="8984344" cy="1569660"/>
          </a:xfrm>
          <a:prstGeom prst="rect">
            <a:avLst/>
          </a:prstGeom>
        </p:spPr>
        <p:txBody>
          <a:bodyPr wrap="square">
            <a:spAutoFit/>
          </a:bodyPr>
          <a:lstStyle/>
          <a:p>
            <a:r>
              <a:rPr lang="en-US" sz="3200" dirty="0">
                <a:solidFill>
                  <a:srgbClr val="000000"/>
                </a:solidFill>
              </a:rPr>
              <a:t>And I am no longer in the world, but they are in the world, and I am coming to you. …</a:t>
            </a:r>
          </a:p>
          <a:p>
            <a:r>
              <a:rPr lang="en-US" sz="3200" dirty="0">
                <a:solidFill>
                  <a:srgbClr val="000000"/>
                </a:solidFill>
              </a:rPr>
              <a:t>															</a:t>
            </a:r>
            <a:r>
              <a:rPr lang="en-US" sz="3200" i="1" dirty="0">
                <a:solidFill>
                  <a:srgbClr val="000000"/>
                </a:solidFill>
              </a:rPr>
              <a:t>John 17:11</a:t>
            </a:r>
            <a:endParaRPr lang="en-US" sz="3200" i="1" dirty="0"/>
          </a:p>
        </p:txBody>
      </p:sp>
      <p:sp>
        <p:nvSpPr>
          <p:cNvPr id="2" name="Rectangle 1">
            <a:extLst>
              <a:ext uri="{FF2B5EF4-FFF2-40B4-BE49-F238E27FC236}">
                <a16:creationId xmlns:a16="http://schemas.microsoft.com/office/drawing/2014/main" id="{B4DFD9AE-C2DF-404B-A815-222A08FA0351}"/>
              </a:ext>
            </a:extLst>
          </p:cNvPr>
          <p:cNvSpPr/>
          <p:nvPr/>
        </p:nvSpPr>
        <p:spPr>
          <a:xfrm>
            <a:off x="-1" y="1569660"/>
            <a:ext cx="8984343" cy="2062103"/>
          </a:xfrm>
          <a:prstGeom prst="rect">
            <a:avLst/>
          </a:prstGeom>
        </p:spPr>
        <p:txBody>
          <a:bodyPr wrap="square">
            <a:spAutoFit/>
          </a:bodyPr>
          <a:lstStyle/>
          <a:p>
            <a:r>
              <a:rPr lang="en-US" sz="3200" dirty="0"/>
              <a:t>I have given them your word, and the world has hated them because they are not of the world, just as I am not of the world.</a:t>
            </a:r>
          </a:p>
          <a:p>
            <a:r>
              <a:rPr lang="en-US" sz="3200" dirty="0"/>
              <a:t>															</a:t>
            </a:r>
            <a:r>
              <a:rPr lang="en-US" sz="3200" i="1" dirty="0"/>
              <a:t>John 17:14</a:t>
            </a:r>
          </a:p>
        </p:txBody>
      </p:sp>
    </p:spTree>
    <p:extLst>
      <p:ext uri="{BB962C8B-B14F-4D97-AF65-F5344CB8AC3E}">
        <p14:creationId xmlns:p14="http://schemas.microsoft.com/office/powerpoint/2010/main" val="28569129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0EF4D4-6CAE-4241-AE10-57C7E5457210}"/>
              </a:ext>
            </a:extLst>
          </p:cNvPr>
          <p:cNvSpPr/>
          <p:nvPr/>
        </p:nvSpPr>
        <p:spPr>
          <a:xfrm>
            <a:off x="0" y="0"/>
            <a:ext cx="9144000" cy="4031873"/>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en-US" sz="3200" dirty="0">
                <a:solidFill>
                  <a:schemeClr val="bg1"/>
                </a:solidFill>
                <a:latin typeface="&amp;quot"/>
              </a:rPr>
              <a:t>Do not love the world or the things in the world. If anyone loves the world, the love of the Father is not in him.</a:t>
            </a:r>
            <a:r>
              <a:rPr lang="en-US" sz="3200" dirty="0">
                <a:solidFill>
                  <a:schemeClr val="bg1"/>
                </a:solidFill>
                <a:latin typeface="Helvetica Neue"/>
              </a:rPr>
              <a:t> </a:t>
            </a:r>
            <a:r>
              <a:rPr lang="en-US" sz="3200" dirty="0">
                <a:solidFill>
                  <a:schemeClr val="bg1"/>
                </a:solidFill>
                <a:latin typeface="&amp;quot"/>
              </a:rPr>
              <a:t>For all that is in the world—the desires of the flesh and the desires of the eyes and pride of life—is not from the Father but is from the world.</a:t>
            </a:r>
            <a:r>
              <a:rPr lang="en-US" sz="3200" dirty="0">
                <a:solidFill>
                  <a:schemeClr val="bg1"/>
                </a:solidFill>
                <a:latin typeface="Helvetica Neue"/>
              </a:rPr>
              <a:t> </a:t>
            </a:r>
            <a:r>
              <a:rPr lang="en-US" sz="3200" dirty="0">
                <a:solidFill>
                  <a:schemeClr val="bg1"/>
                </a:solidFill>
                <a:latin typeface="&amp;quot"/>
              </a:rPr>
              <a:t>And the world is passing away along with its desires, but whoever does the will of God abides forever. </a:t>
            </a:r>
          </a:p>
          <a:p>
            <a:r>
              <a:rPr lang="en-US" sz="3200" dirty="0">
                <a:solidFill>
                  <a:schemeClr val="bg1"/>
                </a:solidFill>
                <a:latin typeface="&amp;quot"/>
              </a:rPr>
              <a:t>													</a:t>
            </a:r>
            <a:r>
              <a:rPr lang="en-US" sz="3200" i="1" dirty="0">
                <a:solidFill>
                  <a:schemeClr val="bg1"/>
                </a:solidFill>
                <a:latin typeface="&amp;quot"/>
              </a:rPr>
              <a:t>	1 John 2:15-17</a:t>
            </a:r>
            <a:endParaRPr lang="en-US" sz="3200" i="1" dirty="0">
              <a:solidFill>
                <a:schemeClr val="bg1"/>
              </a:solidFill>
            </a:endParaRPr>
          </a:p>
        </p:txBody>
      </p:sp>
    </p:spTree>
    <p:extLst>
      <p:ext uri="{BB962C8B-B14F-4D97-AF65-F5344CB8AC3E}">
        <p14:creationId xmlns:p14="http://schemas.microsoft.com/office/powerpoint/2010/main" val="1264959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DDE0DE-352D-4294-B941-A21B931CBA2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63771" y="3588657"/>
            <a:ext cx="3135086" cy="3135086"/>
          </a:xfrm>
          <a:prstGeom prst="rect">
            <a:avLst/>
          </a:prstGeom>
        </p:spPr>
      </p:pic>
      <p:sp>
        <p:nvSpPr>
          <p:cNvPr id="5" name="Rectangle 4">
            <a:extLst>
              <a:ext uri="{FF2B5EF4-FFF2-40B4-BE49-F238E27FC236}">
                <a16:creationId xmlns:a16="http://schemas.microsoft.com/office/drawing/2014/main" id="{3B6450D6-D7FF-4EFF-8AE2-73C13D4BFC11}"/>
              </a:ext>
            </a:extLst>
          </p:cNvPr>
          <p:cNvSpPr/>
          <p:nvPr/>
        </p:nvSpPr>
        <p:spPr>
          <a:xfrm>
            <a:off x="0" y="0"/>
            <a:ext cx="8984344" cy="1569660"/>
          </a:xfrm>
          <a:prstGeom prst="rect">
            <a:avLst/>
          </a:prstGeom>
        </p:spPr>
        <p:txBody>
          <a:bodyPr wrap="square">
            <a:spAutoFit/>
          </a:bodyPr>
          <a:lstStyle/>
          <a:p>
            <a:r>
              <a:rPr lang="en-US" sz="3200" dirty="0">
                <a:solidFill>
                  <a:srgbClr val="000000"/>
                </a:solidFill>
              </a:rPr>
              <a:t>And I am no longer in the world, but they are </a:t>
            </a:r>
            <a:r>
              <a:rPr lang="en-US" sz="3200" b="1" dirty="0">
                <a:solidFill>
                  <a:srgbClr val="002060"/>
                </a:solidFill>
              </a:rPr>
              <a:t>in the world</a:t>
            </a:r>
            <a:r>
              <a:rPr lang="en-US" sz="3200" dirty="0">
                <a:solidFill>
                  <a:srgbClr val="000000"/>
                </a:solidFill>
              </a:rPr>
              <a:t>, and I am coming to you. …</a:t>
            </a:r>
          </a:p>
          <a:p>
            <a:r>
              <a:rPr lang="en-US" sz="3200" dirty="0">
                <a:solidFill>
                  <a:srgbClr val="000000"/>
                </a:solidFill>
              </a:rPr>
              <a:t>															</a:t>
            </a:r>
            <a:r>
              <a:rPr lang="en-US" sz="3200" i="1" dirty="0">
                <a:solidFill>
                  <a:srgbClr val="000000"/>
                </a:solidFill>
              </a:rPr>
              <a:t>John 17:11</a:t>
            </a:r>
            <a:endParaRPr lang="en-US" sz="3200" i="1" dirty="0"/>
          </a:p>
        </p:txBody>
      </p:sp>
      <p:sp>
        <p:nvSpPr>
          <p:cNvPr id="2" name="Rectangle 1">
            <a:extLst>
              <a:ext uri="{FF2B5EF4-FFF2-40B4-BE49-F238E27FC236}">
                <a16:creationId xmlns:a16="http://schemas.microsoft.com/office/drawing/2014/main" id="{B4DFD9AE-C2DF-404B-A815-222A08FA0351}"/>
              </a:ext>
            </a:extLst>
          </p:cNvPr>
          <p:cNvSpPr/>
          <p:nvPr/>
        </p:nvSpPr>
        <p:spPr>
          <a:xfrm>
            <a:off x="-1" y="1569660"/>
            <a:ext cx="8984343" cy="2062103"/>
          </a:xfrm>
          <a:prstGeom prst="rect">
            <a:avLst/>
          </a:prstGeom>
        </p:spPr>
        <p:txBody>
          <a:bodyPr wrap="square">
            <a:spAutoFit/>
          </a:bodyPr>
          <a:lstStyle/>
          <a:p>
            <a:r>
              <a:rPr lang="en-US" sz="3200" dirty="0"/>
              <a:t>I have given them your word, and the world has hated them because they are </a:t>
            </a:r>
            <a:r>
              <a:rPr lang="en-US" sz="3200" b="1" dirty="0">
                <a:solidFill>
                  <a:srgbClr val="002060"/>
                </a:solidFill>
              </a:rPr>
              <a:t>not of the world</a:t>
            </a:r>
            <a:r>
              <a:rPr lang="en-US" sz="3200" dirty="0"/>
              <a:t>, just as I am not of the world.</a:t>
            </a:r>
          </a:p>
          <a:p>
            <a:r>
              <a:rPr lang="en-US" sz="3200" dirty="0"/>
              <a:t>															</a:t>
            </a:r>
            <a:r>
              <a:rPr lang="en-US" sz="3200" i="1" dirty="0"/>
              <a:t>John 17:14</a:t>
            </a:r>
          </a:p>
        </p:txBody>
      </p:sp>
    </p:spTree>
    <p:extLst>
      <p:ext uri="{BB962C8B-B14F-4D97-AF65-F5344CB8AC3E}">
        <p14:creationId xmlns:p14="http://schemas.microsoft.com/office/powerpoint/2010/main" val="26493053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7F2BFC-9404-45B9-AFEB-CB2BC9F37C6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4987636"/>
          </a:xfrm>
          <a:prstGeom prst="rect">
            <a:avLst/>
          </a:prstGeom>
        </p:spPr>
      </p:pic>
      <p:sp>
        <p:nvSpPr>
          <p:cNvPr id="4" name="TextBox 3">
            <a:extLst>
              <a:ext uri="{FF2B5EF4-FFF2-40B4-BE49-F238E27FC236}">
                <a16:creationId xmlns:a16="http://schemas.microsoft.com/office/drawing/2014/main" id="{38E094EF-A3A3-4423-BD0C-FF3B5DB0C2F7}"/>
              </a:ext>
            </a:extLst>
          </p:cNvPr>
          <p:cNvSpPr txBox="1"/>
          <p:nvPr/>
        </p:nvSpPr>
        <p:spPr>
          <a:xfrm>
            <a:off x="0" y="4987636"/>
            <a:ext cx="9144000" cy="1877437"/>
          </a:xfrm>
          <a:prstGeom prst="rect">
            <a:avLst/>
          </a:prstGeom>
          <a:noFill/>
        </p:spPr>
        <p:txBody>
          <a:bodyPr wrap="square" rtlCol="0">
            <a:spAutoFit/>
          </a:bodyPr>
          <a:lstStyle/>
          <a:p>
            <a:pPr algn="ctr"/>
            <a:r>
              <a:rPr lang="en-US" sz="4000" b="1" dirty="0">
                <a:ln w="0"/>
                <a:solidFill>
                  <a:schemeClr val="accent1"/>
                </a:solidFill>
                <a:effectLst>
                  <a:outerShdw blurRad="50800" dist="38100" dir="2700000" algn="tl" rotWithShape="0">
                    <a:prstClr val="black">
                      <a:alpha val="40000"/>
                    </a:prstClr>
                  </a:outerShdw>
                  <a:reflection blurRad="6350" stA="55000" endA="300" endPos="45500" dir="5400000" sy="-100000" algn="bl" rotWithShape="0"/>
                </a:effectLst>
              </a:rPr>
              <a:t>Love the World </a:t>
            </a:r>
          </a:p>
          <a:p>
            <a:pPr algn="ctr"/>
            <a:r>
              <a:rPr lang="en-US" sz="3600" i="1" dirty="0"/>
              <a:t>without</a:t>
            </a:r>
          </a:p>
          <a:p>
            <a:pPr algn="ctr"/>
            <a:r>
              <a:rPr lang="en-US" sz="4000" b="1" dirty="0">
                <a:solidFill>
                  <a:srgbClr val="C00000"/>
                </a:solidFill>
                <a:effectLst>
                  <a:outerShdw blurRad="50800" dist="38100" dir="2700000" algn="tl" rotWithShape="0">
                    <a:prstClr val="black">
                      <a:alpha val="40000"/>
                    </a:prstClr>
                  </a:outerShdw>
                  <a:reflection blurRad="6350" stA="55000" endA="300" endPos="45500" dir="5400000" sy="-100000" algn="bl" rotWithShape="0"/>
                </a:effectLst>
              </a:rPr>
              <a:t>Loving the World</a:t>
            </a:r>
          </a:p>
        </p:txBody>
      </p:sp>
      <p:sp>
        <p:nvSpPr>
          <p:cNvPr id="2" name="TextBox 1">
            <a:extLst>
              <a:ext uri="{FF2B5EF4-FFF2-40B4-BE49-F238E27FC236}">
                <a16:creationId xmlns:a16="http://schemas.microsoft.com/office/drawing/2014/main" id="{10BE33CA-D007-4A5D-87D1-100442611ADF}"/>
              </a:ext>
            </a:extLst>
          </p:cNvPr>
          <p:cNvSpPr txBox="1"/>
          <p:nvPr/>
        </p:nvSpPr>
        <p:spPr>
          <a:xfrm>
            <a:off x="2941983" y="1616656"/>
            <a:ext cx="1444487" cy="646331"/>
          </a:xfrm>
          <a:prstGeom prst="rect">
            <a:avLst/>
          </a:prstGeom>
          <a:noFill/>
        </p:spPr>
        <p:txBody>
          <a:bodyPr wrap="square" rtlCol="0">
            <a:spAutoFit/>
          </a:bodyPr>
          <a:lstStyle/>
          <a:p>
            <a:r>
              <a:rPr lang="en-US" sz="3600" b="1" dirty="0">
                <a:solidFill>
                  <a:srgbClr val="0070C0"/>
                </a:solidFill>
                <a:effectLst>
                  <a:glow rad="101600">
                    <a:schemeClr val="bg1">
                      <a:alpha val="60000"/>
                    </a:schemeClr>
                  </a:glow>
                </a:effectLst>
              </a:rPr>
              <a:t>Joy</a:t>
            </a:r>
          </a:p>
        </p:txBody>
      </p:sp>
    </p:spTree>
    <p:extLst>
      <p:ext uri="{BB962C8B-B14F-4D97-AF65-F5344CB8AC3E}">
        <p14:creationId xmlns:p14="http://schemas.microsoft.com/office/powerpoint/2010/main" val="38688063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DDE0DE-352D-4294-B941-A21B931CBA2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63771" y="3631763"/>
            <a:ext cx="3135086" cy="3135086"/>
          </a:xfrm>
          <a:prstGeom prst="rect">
            <a:avLst/>
          </a:prstGeom>
        </p:spPr>
      </p:pic>
      <p:sp>
        <p:nvSpPr>
          <p:cNvPr id="5" name="Rectangle 4">
            <a:extLst>
              <a:ext uri="{FF2B5EF4-FFF2-40B4-BE49-F238E27FC236}">
                <a16:creationId xmlns:a16="http://schemas.microsoft.com/office/drawing/2014/main" id="{3B6450D6-D7FF-4EFF-8AE2-73C13D4BFC11}"/>
              </a:ext>
            </a:extLst>
          </p:cNvPr>
          <p:cNvSpPr/>
          <p:nvPr/>
        </p:nvSpPr>
        <p:spPr>
          <a:xfrm>
            <a:off x="0" y="0"/>
            <a:ext cx="9144000" cy="2062103"/>
          </a:xfrm>
          <a:prstGeom prst="rect">
            <a:avLst/>
          </a:prstGeom>
        </p:spPr>
        <p:txBody>
          <a:bodyPr wrap="square">
            <a:spAutoFit/>
          </a:bodyPr>
          <a:lstStyle/>
          <a:p>
            <a:r>
              <a:rPr lang="en-US" sz="3200" dirty="0"/>
              <a:t>But now I am coming to you, and these things I speak in the world, that they may have my </a:t>
            </a:r>
            <a:r>
              <a:rPr lang="en-US" sz="3200" b="1" dirty="0">
                <a:solidFill>
                  <a:srgbClr val="0070C0"/>
                </a:solidFill>
              </a:rPr>
              <a:t>joy</a:t>
            </a:r>
            <a:r>
              <a:rPr lang="en-US" sz="3200" dirty="0"/>
              <a:t> fulfilled in themselves.</a:t>
            </a:r>
            <a:r>
              <a:rPr lang="en-US" sz="3200" dirty="0">
                <a:solidFill>
                  <a:srgbClr val="000000"/>
                </a:solidFill>
              </a:rPr>
              <a:t>																														</a:t>
            </a:r>
            <a:r>
              <a:rPr lang="en-US" sz="3200" i="1" dirty="0">
                <a:solidFill>
                  <a:srgbClr val="000000"/>
                </a:solidFill>
              </a:rPr>
              <a:t>John 17:13</a:t>
            </a:r>
            <a:endParaRPr lang="en-US" sz="3200" i="1" dirty="0"/>
          </a:p>
        </p:txBody>
      </p:sp>
      <p:sp>
        <p:nvSpPr>
          <p:cNvPr id="2" name="Rectangle 1">
            <a:extLst>
              <a:ext uri="{FF2B5EF4-FFF2-40B4-BE49-F238E27FC236}">
                <a16:creationId xmlns:a16="http://schemas.microsoft.com/office/drawing/2014/main" id="{B4DFD9AE-C2DF-404B-A815-222A08FA0351}"/>
              </a:ext>
            </a:extLst>
          </p:cNvPr>
          <p:cNvSpPr/>
          <p:nvPr/>
        </p:nvSpPr>
        <p:spPr>
          <a:xfrm>
            <a:off x="14514" y="2062103"/>
            <a:ext cx="8984343" cy="1569660"/>
          </a:xfrm>
          <a:prstGeom prst="rect">
            <a:avLst/>
          </a:prstGeom>
        </p:spPr>
        <p:txBody>
          <a:bodyPr wrap="square">
            <a:spAutoFit/>
          </a:bodyPr>
          <a:lstStyle/>
          <a:p>
            <a:r>
              <a:rPr lang="en-US" sz="3200" dirty="0"/>
              <a:t>These things I have spoken to you, that my </a:t>
            </a:r>
            <a:r>
              <a:rPr lang="en-US" sz="3200" b="1" dirty="0">
                <a:solidFill>
                  <a:srgbClr val="0070C0"/>
                </a:solidFill>
              </a:rPr>
              <a:t>joy</a:t>
            </a:r>
            <a:r>
              <a:rPr lang="en-US" sz="3200" dirty="0"/>
              <a:t> may be in you, and that your </a:t>
            </a:r>
            <a:r>
              <a:rPr lang="en-US" sz="3200" b="1" dirty="0">
                <a:solidFill>
                  <a:srgbClr val="0070C0"/>
                </a:solidFill>
              </a:rPr>
              <a:t>joy</a:t>
            </a:r>
            <a:r>
              <a:rPr lang="en-US" sz="3200" dirty="0">
                <a:solidFill>
                  <a:srgbClr val="0070C0"/>
                </a:solidFill>
              </a:rPr>
              <a:t> </a:t>
            </a:r>
            <a:r>
              <a:rPr lang="en-US" sz="3200" dirty="0"/>
              <a:t>may be full.																				</a:t>
            </a:r>
            <a:r>
              <a:rPr lang="en-US" sz="3200" i="1" dirty="0"/>
              <a:t>John 15:11</a:t>
            </a:r>
          </a:p>
        </p:txBody>
      </p:sp>
    </p:spTree>
    <p:extLst>
      <p:ext uri="{BB962C8B-B14F-4D97-AF65-F5344CB8AC3E}">
        <p14:creationId xmlns:p14="http://schemas.microsoft.com/office/powerpoint/2010/main" val="31026336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7F2BFC-9404-45B9-AFEB-CB2BC9F37C6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4987636"/>
          </a:xfrm>
          <a:prstGeom prst="rect">
            <a:avLst/>
          </a:prstGeom>
        </p:spPr>
      </p:pic>
      <p:sp>
        <p:nvSpPr>
          <p:cNvPr id="4" name="TextBox 3">
            <a:extLst>
              <a:ext uri="{FF2B5EF4-FFF2-40B4-BE49-F238E27FC236}">
                <a16:creationId xmlns:a16="http://schemas.microsoft.com/office/drawing/2014/main" id="{38E094EF-A3A3-4423-BD0C-FF3B5DB0C2F7}"/>
              </a:ext>
            </a:extLst>
          </p:cNvPr>
          <p:cNvSpPr txBox="1"/>
          <p:nvPr/>
        </p:nvSpPr>
        <p:spPr>
          <a:xfrm>
            <a:off x="0" y="4987636"/>
            <a:ext cx="9144000" cy="1877437"/>
          </a:xfrm>
          <a:prstGeom prst="rect">
            <a:avLst/>
          </a:prstGeom>
          <a:noFill/>
        </p:spPr>
        <p:txBody>
          <a:bodyPr wrap="square" rtlCol="0">
            <a:spAutoFit/>
          </a:bodyPr>
          <a:lstStyle/>
          <a:p>
            <a:pPr algn="ctr"/>
            <a:r>
              <a:rPr lang="en-US" sz="4000" b="1" dirty="0">
                <a:ln w="0"/>
                <a:solidFill>
                  <a:schemeClr val="accent1"/>
                </a:solidFill>
                <a:effectLst>
                  <a:outerShdw blurRad="50800" dist="38100" dir="2700000" algn="tl" rotWithShape="0">
                    <a:prstClr val="black">
                      <a:alpha val="40000"/>
                    </a:prstClr>
                  </a:outerShdw>
                  <a:reflection blurRad="6350" stA="55000" endA="300" endPos="45500" dir="5400000" sy="-100000" algn="bl" rotWithShape="0"/>
                </a:effectLst>
              </a:rPr>
              <a:t>Love the World </a:t>
            </a:r>
          </a:p>
          <a:p>
            <a:pPr algn="ctr"/>
            <a:r>
              <a:rPr lang="en-US" sz="3600" i="1" dirty="0"/>
              <a:t>without</a:t>
            </a:r>
          </a:p>
          <a:p>
            <a:pPr algn="ctr"/>
            <a:r>
              <a:rPr lang="en-US" sz="4000" b="1" dirty="0">
                <a:solidFill>
                  <a:srgbClr val="C00000"/>
                </a:solidFill>
                <a:effectLst>
                  <a:outerShdw blurRad="50800" dist="38100" dir="2700000" algn="tl" rotWithShape="0">
                    <a:prstClr val="black">
                      <a:alpha val="40000"/>
                    </a:prstClr>
                  </a:outerShdw>
                  <a:reflection blurRad="6350" stA="55000" endA="300" endPos="45500" dir="5400000" sy="-100000" algn="bl" rotWithShape="0"/>
                </a:effectLst>
              </a:rPr>
              <a:t>Loving the World</a:t>
            </a:r>
          </a:p>
        </p:txBody>
      </p:sp>
      <p:sp>
        <p:nvSpPr>
          <p:cNvPr id="2" name="TextBox 1">
            <a:extLst>
              <a:ext uri="{FF2B5EF4-FFF2-40B4-BE49-F238E27FC236}">
                <a16:creationId xmlns:a16="http://schemas.microsoft.com/office/drawing/2014/main" id="{10BE33CA-D007-4A5D-87D1-100442611ADF}"/>
              </a:ext>
            </a:extLst>
          </p:cNvPr>
          <p:cNvSpPr txBox="1"/>
          <p:nvPr/>
        </p:nvSpPr>
        <p:spPr>
          <a:xfrm>
            <a:off x="2941983" y="1616656"/>
            <a:ext cx="1444487" cy="646331"/>
          </a:xfrm>
          <a:prstGeom prst="rect">
            <a:avLst/>
          </a:prstGeom>
          <a:noFill/>
        </p:spPr>
        <p:txBody>
          <a:bodyPr wrap="square" rtlCol="0">
            <a:spAutoFit/>
          </a:bodyPr>
          <a:lstStyle/>
          <a:p>
            <a:r>
              <a:rPr lang="en-US" sz="3600" b="1" dirty="0">
                <a:solidFill>
                  <a:srgbClr val="0070C0"/>
                </a:solidFill>
                <a:effectLst>
                  <a:glow rad="101600">
                    <a:schemeClr val="bg1">
                      <a:alpha val="60000"/>
                    </a:schemeClr>
                  </a:glow>
                </a:effectLst>
              </a:rPr>
              <a:t>Joy</a:t>
            </a:r>
          </a:p>
        </p:txBody>
      </p:sp>
      <p:sp>
        <p:nvSpPr>
          <p:cNvPr id="5" name="TextBox 4">
            <a:extLst>
              <a:ext uri="{FF2B5EF4-FFF2-40B4-BE49-F238E27FC236}">
                <a16:creationId xmlns:a16="http://schemas.microsoft.com/office/drawing/2014/main" id="{B8831FE1-5867-4155-B31B-F0BE910CE769}"/>
              </a:ext>
            </a:extLst>
          </p:cNvPr>
          <p:cNvSpPr txBox="1"/>
          <p:nvPr/>
        </p:nvSpPr>
        <p:spPr>
          <a:xfrm>
            <a:off x="4015410" y="1616656"/>
            <a:ext cx="2537792" cy="646331"/>
          </a:xfrm>
          <a:prstGeom prst="rect">
            <a:avLst/>
          </a:prstGeom>
          <a:noFill/>
        </p:spPr>
        <p:txBody>
          <a:bodyPr wrap="square" rtlCol="0">
            <a:spAutoFit/>
          </a:bodyPr>
          <a:lstStyle/>
          <a:p>
            <a:r>
              <a:rPr lang="en-US" sz="3600" b="1" dirty="0">
                <a:solidFill>
                  <a:srgbClr val="0070C0"/>
                </a:solidFill>
                <a:effectLst>
                  <a:glow rad="101600">
                    <a:schemeClr val="bg1">
                      <a:alpha val="60000"/>
                    </a:schemeClr>
                  </a:glow>
                </a:effectLst>
              </a:rPr>
              <a:t>God’s Word</a:t>
            </a:r>
          </a:p>
        </p:txBody>
      </p:sp>
    </p:spTree>
    <p:extLst>
      <p:ext uri="{BB962C8B-B14F-4D97-AF65-F5344CB8AC3E}">
        <p14:creationId xmlns:p14="http://schemas.microsoft.com/office/powerpoint/2010/main" val="20134481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DDE0DE-352D-4294-B941-A21B931CBA2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49257" y="3588657"/>
            <a:ext cx="3135086" cy="3135086"/>
          </a:xfrm>
          <a:prstGeom prst="rect">
            <a:avLst/>
          </a:prstGeom>
        </p:spPr>
      </p:pic>
      <p:sp>
        <p:nvSpPr>
          <p:cNvPr id="5" name="Rectangle 4">
            <a:extLst>
              <a:ext uri="{FF2B5EF4-FFF2-40B4-BE49-F238E27FC236}">
                <a16:creationId xmlns:a16="http://schemas.microsoft.com/office/drawing/2014/main" id="{3B6450D6-D7FF-4EFF-8AE2-73C13D4BFC11}"/>
              </a:ext>
            </a:extLst>
          </p:cNvPr>
          <p:cNvSpPr/>
          <p:nvPr/>
        </p:nvSpPr>
        <p:spPr>
          <a:xfrm>
            <a:off x="0" y="0"/>
            <a:ext cx="9144000" cy="1077218"/>
          </a:xfrm>
          <a:prstGeom prst="rect">
            <a:avLst/>
          </a:prstGeom>
        </p:spPr>
        <p:txBody>
          <a:bodyPr wrap="square">
            <a:spAutoFit/>
          </a:bodyPr>
          <a:lstStyle/>
          <a:p>
            <a:r>
              <a:rPr lang="en-US" sz="3200" dirty="0"/>
              <a:t>Sanctify them</a:t>
            </a:r>
            <a:r>
              <a:rPr lang="en-US" sz="3200" baseline="30000" dirty="0"/>
              <a:t> </a:t>
            </a:r>
            <a:r>
              <a:rPr lang="en-US" sz="3200" dirty="0"/>
              <a:t> in the truth; </a:t>
            </a:r>
            <a:r>
              <a:rPr lang="en-US" sz="3200" b="1" dirty="0">
                <a:solidFill>
                  <a:srgbClr val="0070C0"/>
                </a:solidFill>
              </a:rPr>
              <a:t>your word </a:t>
            </a:r>
            <a:r>
              <a:rPr lang="en-US" sz="3200" dirty="0"/>
              <a:t>is truth.</a:t>
            </a:r>
            <a:r>
              <a:rPr lang="en-US" sz="3200" dirty="0">
                <a:solidFill>
                  <a:srgbClr val="000000"/>
                </a:solidFill>
              </a:rPr>
              <a:t>																	</a:t>
            </a:r>
            <a:r>
              <a:rPr lang="en-US" sz="3200" i="1" dirty="0">
                <a:solidFill>
                  <a:srgbClr val="000000"/>
                </a:solidFill>
              </a:rPr>
              <a:t>John 17:17</a:t>
            </a:r>
            <a:endParaRPr lang="en-US" sz="3200" i="1" dirty="0"/>
          </a:p>
        </p:txBody>
      </p:sp>
      <p:sp>
        <p:nvSpPr>
          <p:cNvPr id="2" name="Rectangle 1">
            <a:extLst>
              <a:ext uri="{FF2B5EF4-FFF2-40B4-BE49-F238E27FC236}">
                <a16:creationId xmlns:a16="http://schemas.microsoft.com/office/drawing/2014/main" id="{B4DFD9AE-C2DF-404B-A815-222A08FA0351}"/>
              </a:ext>
            </a:extLst>
          </p:cNvPr>
          <p:cNvSpPr/>
          <p:nvPr/>
        </p:nvSpPr>
        <p:spPr>
          <a:xfrm>
            <a:off x="0" y="1465756"/>
            <a:ext cx="8984343" cy="3046988"/>
          </a:xfrm>
          <a:prstGeom prst="rect">
            <a:avLst/>
          </a:prstGeom>
        </p:spPr>
        <p:txBody>
          <a:bodyPr wrap="square">
            <a:spAutoFit/>
          </a:bodyPr>
          <a:lstStyle/>
          <a:p>
            <a:r>
              <a:rPr lang="en-US" sz="3200" dirty="0"/>
              <a:t>For I have given them </a:t>
            </a:r>
            <a:r>
              <a:rPr lang="en-US" sz="3200" b="1" dirty="0">
                <a:solidFill>
                  <a:srgbClr val="0070C0"/>
                </a:solidFill>
              </a:rPr>
              <a:t>the words </a:t>
            </a:r>
            <a:r>
              <a:rPr lang="en-US" sz="3200" dirty="0"/>
              <a:t>that you gave me, and they have received them and have come to know in truth that I came from you; and they have believed that you sent me.	</a:t>
            </a:r>
          </a:p>
          <a:p>
            <a:r>
              <a:rPr lang="en-US" sz="3200" dirty="0"/>
              <a:t>											</a:t>
            </a:r>
            <a:r>
              <a:rPr lang="en-US" sz="3200" i="1" dirty="0"/>
              <a:t>John 17:8</a:t>
            </a:r>
            <a:r>
              <a:rPr lang="en-US" sz="3200" dirty="0"/>
              <a:t>											</a:t>
            </a:r>
            <a:endParaRPr lang="en-US" sz="3200" i="1" dirty="0"/>
          </a:p>
        </p:txBody>
      </p:sp>
    </p:spTree>
    <p:extLst>
      <p:ext uri="{BB962C8B-B14F-4D97-AF65-F5344CB8AC3E}">
        <p14:creationId xmlns:p14="http://schemas.microsoft.com/office/powerpoint/2010/main" val="39281200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7F2BFC-9404-45B9-AFEB-CB2BC9F37C6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4987636"/>
          </a:xfrm>
          <a:prstGeom prst="rect">
            <a:avLst/>
          </a:prstGeom>
        </p:spPr>
      </p:pic>
      <p:sp>
        <p:nvSpPr>
          <p:cNvPr id="4" name="TextBox 3">
            <a:extLst>
              <a:ext uri="{FF2B5EF4-FFF2-40B4-BE49-F238E27FC236}">
                <a16:creationId xmlns:a16="http://schemas.microsoft.com/office/drawing/2014/main" id="{38E094EF-A3A3-4423-BD0C-FF3B5DB0C2F7}"/>
              </a:ext>
            </a:extLst>
          </p:cNvPr>
          <p:cNvSpPr txBox="1"/>
          <p:nvPr/>
        </p:nvSpPr>
        <p:spPr>
          <a:xfrm>
            <a:off x="0" y="4987636"/>
            <a:ext cx="9144000" cy="1877437"/>
          </a:xfrm>
          <a:prstGeom prst="rect">
            <a:avLst/>
          </a:prstGeom>
          <a:noFill/>
        </p:spPr>
        <p:txBody>
          <a:bodyPr wrap="square" rtlCol="0">
            <a:spAutoFit/>
          </a:bodyPr>
          <a:lstStyle/>
          <a:p>
            <a:pPr algn="ctr"/>
            <a:r>
              <a:rPr lang="en-US" sz="4000" b="1" dirty="0">
                <a:ln w="0"/>
                <a:solidFill>
                  <a:schemeClr val="accent1"/>
                </a:solidFill>
                <a:effectLst>
                  <a:outerShdw blurRad="50800" dist="38100" dir="2700000" algn="tl" rotWithShape="0">
                    <a:prstClr val="black">
                      <a:alpha val="40000"/>
                    </a:prstClr>
                  </a:outerShdw>
                  <a:reflection blurRad="6350" stA="55000" endA="300" endPos="45500" dir="5400000" sy="-100000" algn="bl" rotWithShape="0"/>
                </a:effectLst>
              </a:rPr>
              <a:t>Love the World </a:t>
            </a:r>
          </a:p>
          <a:p>
            <a:pPr algn="ctr"/>
            <a:r>
              <a:rPr lang="en-US" sz="3600" i="1" dirty="0"/>
              <a:t>without</a:t>
            </a:r>
          </a:p>
          <a:p>
            <a:pPr algn="ctr"/>
            <a:r>
              <a:rPr lang="en-US" sz="4000" b="1" dirty="0">
                <a:solidFill>
                  <a:srgbClr val="C00000"/>
                </a:solidFill>
                <a:effectLst>
                  <a:outerShdw blurRad="50800" dist="38100" dir="2700000" algn="tl" rotWithShape="0">
                    <a:prstClr val="black">
                      <a:alpha val="40000"/>
                    </a:prstClr>
                  </a:outerShdw>
                  <a:reflection blurRad="6350" stA="55000" endA="300" endPos="45500" dir="5400000" sy="-100000" algn="bl" rotWithShape="0"/>
                </a:effectLst>
              </a:rPr>
              <a:t>Loving the World</a:t>
            </a:r>
          </a:p>
        </p:txBody>
      </p:sp>
      <p:sp>
        <p:nvSpPr>
          <p:cNvPr id="2" name="TextBox 1">
            <a:extLst>
              <a:ext uri="{FF2B5EF4-FFF2-40B4-BE49-F238E27FC236}">
                <a16:creationId xmlns:a16="http://schemas.microsoft.com/office/drawing/2014/main" id="{10BE33CA-D007-4A5D-87D1-100442611ADF}"/>
              </a:ext>
            </a:extLst>
          </p:cNvPr>
          <p:cNvSpPr txBox="1"/>
          <p:nvPr/>
        </p:nvSpPr>
        <p:spPr>
          <a:xfrm>
            <a:off x="2941983" y="1616656"/>
            <a:ext cx="1444487" cy="646331"/>
          </a:xfrm>
          <a:prstGeom prst="rect">
            <a:avLst/>
          </a:prstGeom>
          <a:noFill/>
        </p:spPr>
        <p:txBody>
          <a:bodyPr wrap="square" rtlCol="0">
            <a:spAutoFit/>
          </a:bodyPr>
          <a:lstStyle/>
          <a:p>
            <a:r>
              <a:rPr lang="en-US" sz="3600" b="1" dirty="0">
                <a:solidFill>
                  <a:srgbClr val="0070C0"/>
                </a:solidFill>
                <a:effectLst>
                  <a:glow rad="101600">
                    <a:schemeClr val="bg1">
                      <a:alpha val="60000"/>
                    </a:schemeClr>
                  </a:glow>
                </a:effectLst>
              </a:rPr>
              <a:t>Joy</a:t>
            </a:r>
          </a:p>
        </p:txBody>
      </p:sp>
      <p:sp>
        <p:nvSpPr>
          <p:cNvPr id="5" name="TextBox 4">
            <a:extLst>
              <a:ext uri="{FF2B5EF4-FFF2-40B4-BE49-F238E27FC236}">
                <a16:creationId xmlns:a16="http://schemas.microsoft.com/office/drawing/2014/main" id="{B8831FE1-5867-4155-B31B-F0BE910CE769}"/>
              </a:ext>
            </a:extLst>
          </p:cNvPr>
          <p:cNvSpPr txBox="1"/>
          <p:nvPr/>
        </p:nvSpPr>
        <p:spPr>
          <a:xfrm>
            <a:off x="4015410" y="1616656"/>
            <a:ext cx="2537792" cy="646331"/>
          </a:xfrm>
          <a:prstGeom prst="rect">
            <a:avLst/>
          </a:prstGeom>
          <a:noFill/>
        </p:spPr>
        <p:txBody>
          <a:bodyPr wrap="square" rtlCol="0">
            <a:spAutoFit/>
          </a:bodyPr>
          <a:lstStyle/>
          <a:p>
            <a:r>
              <a:rPr lang="en-US" sz="3600" b="1" dirty="0">
                <a:solidFill>
                  <a:srgbClr val="0070C0"/>
                </a:solidFill>
                <a:effectLst>
                  <a:glow rad="101600">
                    <a:schemeClr val="bg1">
                      <a:alpha val="60000"/>
                    </a:schemeClr>
                  </a:glow>
                </a:effectLst>
              </a:rPr>
              <a:t>God’s Word</a:t>
            </a:r>
          </a:p>
        </p:txBody>
      </p:sp>
      <p:sp>
        <p:nvSpPr>
          <p:cNvPr id="6" name="TextBox 5">
            <a:extLst>
              <a:ext uri="{FF2B5EF4-FFF2-40B4-BE49-F238E27FC236}">
                <a16:creationId xmlns:a16="http://schemas.microsoft.com/office/drawing/2014/main" id="{750B0A76-E461-4ECD-BED1-39605809C3D7}"/>
              </a:ext>
            </a:extLst>
          </p:cNvPr>
          <p:cNvSpPr txBox="1"/>
          <p:nvPr/>
        </p:nvSpPr>
        <p:spPr>
          <a:xfrm>
            <a:off x="3303104" y="2073856"/>
            <a:ext cx="2537792" cy="646331"/>
          </a:xfrm>
          <a:prstGeom prst="rect">
            <a:avLst/>
          </a:prstGeom>
          <a:noFill/>
        </p:spPr>
        <p:txBody>
          <a:bodyPr wrap="square" rtlCol="0">
            <a:spAutoFit/>
          </a:bodyPr>
          <a:lstStyle/>
          <a:p>
            <a:pPr algn="ctr"/>
            <a:r>
              <a:rPr lang="en-US" sz="3600" b="1" dirty="0">
                <a:solidFill>
                  <a:srgbClr val="0070C0"/>
                </a:solidFill>
                <a:effectLst>
                  <a:glow rad="101600">
                    <a:schemeClr val="bg1">
                      <a:alpha val="60000"/>
                    </a:schemeClr>
                  </a:glow>
                </a:effectLst>
              </a:rPr>
              <a:t>Separation </a:t>
            </a:r>
          </a:p>
        </p:txBody>
      </p:sp>
    </p:spTree>
    <p:extLst>
      <p:ext uri="{BB962C8B-B14F-4D97-AF65-F5344CB8AC3E}">
        <p14:creationId xmlns:p14="http://schemas.microsoft.com/office/powerpoint/2010/main" val="29138176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DDE0DE-352D-4294-B941-A21B931CBA2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63771" y="3588657"/>
            <a:ext cx="3135086" cy="3135086"/>
          </a:xfrm>
          <a:prstGeom prst="rect">
            <a:avLst/>
          </a:prstGeom>
        </p:spPr>
      </p:pic>
      <p:sp>
        <p:nvSpPr>
          <p:cNvPr id="5" name="Rectangle 4">
            <a:extLst>
              <a:ext uri="{FF2B5EF4-FFF2-40B4-BE49-F238E27FC236}">
                <a16:creationId xmlns:a16="http://schemas.microsoft.com/office/drawing/2014/main" id="{3B6450D6-D7FF-4EFF-8AE2-73C13D4BFC11}"/>
              </a:ext>
            </a:extLst>
          </p:cNvPr>
          <p:cNvSpPr/>
          <p:nvPr/>
        </p:nvSpPr>
        <p:spPr>
          <a:xfrm>
            <a:off x="0" y="0"/>
            <a:ext cx="9144000" cy="1077218"/>
          </a:xfrm>
          <a:prstGeom prst="rect">
            <a:avLst/>
          </a:prstGeom>
        </p:spPr>
        <p:txBody>
          <a:bodyPr wrap="square">
            <a:spAutoFit/>
          </a:bodyPr>
          <a:lstStyle/>
          <a:p>
            <a:r>
              <a:rPr lang="en-US" sz="3200" b="1" dirty="0">
                <a:solidFill>
                  <a:srgbClr val="0070C0"/>
                </a:solidFill>
              </a:rPr>
              <a:t>Sanctify</a:t>
            </a:r>
            <a:r>
              <a:rPr lang="en-US" sz="3200" dirty="0"/>
              <a:t> them</a:t>
            </a:r>
            <a:r>
              <a:rPr lang="en-US" sz="3200" baseline="30000" dirty="0"/>
              <a:t> </a:t>
            </a:r>
            <a:r>
              <a:rPr lang="en-US" sz="3200" dirty="0"/>
              <a:t> in the truth; your word is truth.</a:t>
            </a:r>
            <a:r>
              <a:rPr lang="en-US" sz="3200" dirty="0">
                <a:solidFill>
                  <a:srgbClr val="000000"/>
                </a:solidFill>
              </a:rPr>
              <a:t>																	</a:t>
            </a:r>
            <a:r>
              <a:rPr lang="en-US" sz="3200" i="1" dirty="0">
                <a:solidFill>
                  <a:srgbClr val="000000"/>
                </a:solidFill>
              </a:rPr>
              <a:t>John 17:17</a:t>
            </a:r>
            <a:endParaRPr lang="en-US" sz="3200" i="1" dirty="0"/>
          </a:p>
        </p:txBody>
      </p:sp>
      <p:sp>
        <p:nvSpPr>
          <p:cNvPr id="4" name="Rectangle 3">
            <a:extLst>
              <a:ext uri="{FF2B5EF4-FFF2-40B4-BE49-F238E27FC236}">
                <a16:creationId xmlns:a16="http://schemas.microsoft.com/office/drawing/2014/main" id="{BA112C17-C225-4B6E-BF8A-0FB650C05C42}"/>
              </a:ext>
            </a:extLst>
          </p:cNvPr>
          <p:cNvSpPr/>
          <p:nvPr/>
        </p:nvSpPr>
        <p:spPr>
          <a:xfrm>
            <a:off x="0" y="1207240"/>
            <a:ext cx="9143999" cy="2062103"/>
          </a:xfrm>
          <a:prstGeom prst="rect">
            <a:avLst/>
          </a:prstGeom>
        </p:spPr>
        <p:txBody>
          <a:bodyPr wrap="square">
            <a:spAutoFit/>
          </a:bodyPr>
          <a:lstStyle/>
          <a:p>
            <a:r>
              <a:rPr lang="en-US" sz="3200" b="1" baseline="30000" dirty="0">
                <a:solidFill>
                  <a:srgbClr val="000000"/>
                </a:solidFill>
              </a:rPr>
              <a:t> </a:t>
            </a:r>
            <a:r>
              <a:rPr lang="en-US" sz="3200" dirty="0">
                <a:solidFill>
                  <a:srgbClr val="000000"/>
                </a:solidFill>
              </a:rPr>
              <a:t>And I am no longer in the world, but they are in the world, and I am coming to you. </a:t>
            </a:r>
            <a:r>
              <a:rPr lang="en-US" sz="3200" b="1" dirty="0">
                <a:solidFill>
                  <a:srgbClr val="0070C0"/>
                </a:solidFill>
              </a:rPr>
              <a:t>Holy Father</a:t>
            </a:r>
            <a:r>
              <a:rPr lang="en-US" sz="3200" dirty="0">
                <a:solidFill>
                  <a:srgbClr val="000000"/>
                </a:solidFill>
              </a:rPr>
              <a:t>, keep them in your name…</a:t>
            </a:r>
          </a:p>
          <a:p>
            <a:r>
              <a:rPr lang="en-US" sz="3200" dirty="0">
                <a:solidFill>
                  <a:srgbClr val="000000"/>
                </a:solidFill>
              </a:rPr>
              <a:t>														</a:t>
            </a:r>
            <a:r>
              <a:rPr lang="en-US" sz="3200" i="1" dirty="0">
                <a:solidFill>
                  <a:srgbClr val="000000"/>
                </a:solidFill>
              </a:rPr>
              <a:t>John 17:11</a:t>
            </a:r>
            <a:endParaRPr lang="en-US" sz="3200" i="1" dirty="0"/>
          </a:p>
        </p:txBody>
      </p:sp>
      <p:sp>
        <p:nvSpPr>
          <p:cNvPr id="6" name="Rectangle 5">
            <a:extLst>
              <a:ext uri="{FF2B5EF4-FFF2-40B4-BE49-F238E27FC236}">
                <a16:creationId xmlns:a16="http://schemas.microsoft.com/office/drawing/2014/main" id="{673B33FA-D24A-40AD-9A0C-AEDC2635A532}"/>
              </a:ext>
            </a:extLst>
          </p:cNvPr>
          <p:cNvSpPr/>
          <p:nvPr/>
        </p:nvSpPr>
        <p:spPr>
          <a:xfrm>
            <a:off x="1" y="3399365"/>
            <a:ext cx="9143999" cy="1569660"/>
          </a:xfrm>
          <a:prstGeom prst="rect">
            <a:avLst/>
          </a:prstGeom>
          <a:solidFill>
            <a:schemeClr val="bg1"/>
          </a:solidFill>
        </p:spPr>
        <p:txBody>
          <a:bodyPr wrap="square">
            <a:spAutoFit/>
          </a:bodyPr>
          <a:lstStyle/>
          <a:p>
            <a:r>
              <a:rPr lang="en-US" sz="3200" dirty="0">
                <a:solidFill>
                  <a:srgbClr val="000000"/>
                </a:solidFill>
              </a:rPr>
              <a:t>And for their sake I </a:t>
            </a:r>
            <a:r>
              <a:rPr lang="en-US" sz="3200" b="1" dirty="0">
                <a:solidFill>
                  <a:srgbClr val="0070C0"/>
                </a:solidFill>
              </a:rPr>
              <a:t>consecrate</a:t>
            </a:r>
            <a:r>
              <a:rPr lang="en-US" sz="3200" dirty="0">
                <a:solidFill>
                  <a:srgbClr val="000000"/>
                </a:solidFill>
              </a:rPr>
              <a:t> myself, that they also may be sanctified in truth.</a:t>
            </a:r>
          </a:p>
          <a:p>
            <a:r>
              <a:rPr lang="en-US" sz="3200" dirty="0">
                <a:solidFill>
                  <a:srgbClr val="000000"/>
                </a:solidFill>
              </a:rPr>
              <a:t>														</a:t>
            </a:r>
            <a:r>
              <a:rPr lang="en-US" sz="3200" i="1" dirty="0">
                <a:solidFill>
                  <a:srgbClr val="000000"/>
                </a:solidFill>
              </a:rPr>
              <a:t>John 17:19</a:t>
            </a:r>
            <a:endParaRPr lang="en-US" sz="3200" i="1" dirty="0"/>
          </a:p>
        </p:txBody>
      </p:sp>
    </p:spTree>
    <p:extLst>
      <p:ext uri="{BB962C8B-B14F-4D97-AF65-F5344CB8AC3E}">
        <p14:creationId xmlns:p14="http://schemas.microsoft.com/office/powerpoint/2010/main" val="27773008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7F2BFC-9404-45B9-AFEB-CB2BC9F37C6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4987636"/>
          </a:xfrm>
          <a:prstGeom prst="rect">
            <a:avLst/>
          </a:prstGeom>
        </p:spPr>
      </p:pic>
      <p:sp>
        <p:nvSpPr>
          <p:cNvPr id="4" name="TextBox 3">
            <a:extLst>
              <a:ext uri="{FF2B5EF4-FFF2-40B4-BE49-F238E27FC236}">
                <a16:creationId xmlns:a16="http://schemas.microsoft.com/office/drawing/2014/main" id="{38E094EF-A3A3-4423-BD0C-FF3B5DB0C2F7}"/>
              </a:ext>
            </a:extLst>
          </p:cNvPr>
          <p:cNvSpPr txBox="1"/>
          <p:nvPr/>
        </p:nvSpPr>
        <p:spPr>
          <a:xfrm>
            <a:off x="0" y="4987636"/>
            <a:ext cx="9144000" cy="1877437"/>
          </a:xfrm>
          <a:prstGeom prst="rect">
            <a:avLst/>
          </a:prstGeom>
          <a:noFill/>
        </p:spPr>
        <p:txBody>
          <a:bodyPr wrap="square" rtlCol="0">
            <a:spAutoFit/>
          </a:bodyPr>
          <a:lstStyle/>
          <a:p>
            <a:pPr algn="ctr"/>
            <a:r>
              <a:rPr lang="en-US" sz="4000" b="1" dirty="0">
                <a:ln w="0"/>
                <a:solidFill>
                  <a:schemeClr val="accent1"/>
                </a:solidFill>
                <a:effectLst>
                  <a:outerShdw blurRad="50800" dist="38100" dir="2700000" algn="tl" rotWithShape="0">
                    <a:prstClr val="black">
                      <a:alpha val="40000"/>
                    </a:prstClr>
                  </a:outerShdw>
                  <a:reflection blurRad="6350" stA="55000" endA="300" endPos="45500" dir="5400000" sy="-100000" algn="bl" rotWithShape="0"/>
                </a:effectLst>
              </a:rPr>
              <a:t>Love the World </a:t>
            </a:r>
          </a:p>
          <a:p>
            <a:pPr algn="ctr"/>
            <a:r>
              <a:rPr lang="en-US" sz="3600" i="1" dirty="0"/>
              <a:t>without</a:t>
            </a:r>
          </a:p>
          <a:p>
            <a:pPr algn="ctr"/>
            <a:r>
              <a:rPr lang="en-US" sz="4000" b="1" dirty="0">
                <a:solidFill>
                  <a:srgbClr val="C00000"/>
                </a:solidFill>
                <a:effectLst>
                  <a:outerShdw blurRad="50800" dist="38100" dir="2700000" algn="tl" rotWithShape="0">
                    <a:prstClr val="black">
                      <a:alpha val="40000"/>
                    </a:prstClr>
                  </a:outerShdw>
                  <a:reflection blurRad="6350" stA="55000" endA="300" endPos="45500" dir="5400000" sy="-100000" algn="bl" rotWithShape="0"/>
                </a:effectLst>
              </a:rPr>
              <a:t>Loving the World</a:t>
            </a:r>
          </a:p>
        </p:txBody>
      </p:sp>
      <p:sp>
        <p:nvSpPr>
          <p:cNvPr id="2" name="TextBox 1">
            <a:extLst>
              <a:ext uri="{FF2B5EF4-FFF2-40B4-BE49-F238E27FC236}">
                <a16:creationId xmlns:a16="http://schemas.microsoft.com/office/drawing/2014/main" id="{10BE33CA-D007-4A5D-87D1-100442611ADF}"/>
              </a:ext>
            </a:extLst>
          </p:cNvPr>
          <p:cNvSpPr txBox="1"/>
          <p:nvPr/>
        </p:nvSpPr>
        <p:spPr>
          <a:xfrm>
            <a:off x="2941983" y="1616656"/>
            <a:ext cx="1444487" cy="646331"/>
          </a:xfrm>
          <a:prstGeom prst="rect">
            <a:avLst/>
          </a:prstGeom>
          <a:noFill/>
        </p:spPr>
        <p:txBody>
          <a:bodyPr wrap="square" rtlCol="0">
            <a:spAutoFit/>
          </a:bodyPr>
          <a:lstStyle/>
          <a:p>
            <a:r>
              <a:rPr lang="en-US" sz="3600" b="1" dirty="0">
                <a:solidFill>
                  <a:srgbClr val="0070C0"/>
                </a:solidFill>
                <a:effectLst>
                  <a:glow rad="101600">
                    <a:schemeClr val="bg1">
                      <a:alpha val="60000"/>
                    </a:schemeClr>
                  </a:glow>
                </a:effectLst>
              </a:rPr>
              <a:t>Joy</a:t>
            </a:r>
          </a:p>
        </p:txBody>
      </p:sp>
      <p:sp>
        <p:nvSpPr>
          <p:cNvPr id="5" name="TextBox 4">
            <a:extLst>
              <a:ext uri="{FF2B5EF4-FFF2-40B4-BE49-F238E27FC236}">
                <a16:creationId xmlns:a16="http://schemas.microsoft.com/office/drawing/2014/main" id="{B8831FE1-5867-4155-B31B-F0BE910CE769}"/>
              </a:ext>
            </a:extLst>
          </p:cNvPr>
          <p:cNvSpPr txBox="1"/>
          <p:nvPr/>
        </p:nvSpPr>
        <p:spPr>
          <a:xfrm>
            <a:off x="4015410" y="1616656"/>
            <a:ext cx="2537792" cy="646331"/>
          </a:xfrm>
          <a:prstGeom prst="rect">
            <a:avLst/>
          </a:prstGeom>
          <a:noFill/>
        </p:spPr>
        <p:txBody>
          <a:bodyPr wrap="square" rtlCol="0">
            <a:spAutoFit/>
          </a:bodyPr>
          <a:lstStyle/>
          <a:p>
            <a:r>
              <a:rPr lang="en-US" sz="3600" b="1" dirty="0">
                <a:solidFill>
                  <a:srgbClr val="0070C0"/>
                </a:solidFill>
                <a:effectLst>
                  <a:glow rad="101600">
                    <a:schemeClr val="bg1">
                      <a:alpha val="60000"/>
                    </a:schemeClr>
                  </a:glow>
                </a:effectLst>
              </a:rPr>
              <a:t>God’s Word</a:t>
            </a:r>
          </a:p>
        </p:txBody>
      </p:sp>
      <p:sp>
        <p:nvSpPr>
          <p:cNvPr id="6" name="TextBox 5">
            <a:extLst>
              <a:ext uri="{FF2B5EF4-FFF2-40B4-BE49-F238E27FC236}">
                <a16:creationId xmlns:a16="http://schemas.microsoft.com/office/drawing/2014/main" id="{750B0A76-E461-4ECD-BED1-39605809C3D7}"/>
              </a:ext>
            </a:extLst>
          </p:cNvPr>
          <p:cNvSpPr txBox="1"/>
          <p:nvPr/>
        </p:nvSpPr>
        <p:spPr>
          <a:xfrm>
            <a:off x="3303104" y="2073856"/>
            <a:ext cx="2537792" cy="646331"/>
          </a:xfrm>
          <a:prstGeom prst="rect">
            <a:avLst/>
          </a:prstGeom>
          <a:noFill/>
        </p:spPr>
        <p:txBody>
          <a:bodyPr wrap="square" rtlCol="0">
            <a:spAutoFit/>
          </a:bodyPr>
          <a:lstStyle/>
          <a:p>
            <a:pPr algn="ctr"/>
            <a:r>
              <a:rPr lang="en-US" sz="3600" b="1" dirty="0">
                <a:solidFill>
                  <a:srgbClr val="0070C0"/>
                </a:solidFill>
                <a:effectLst>
                  <a:glow rad="101600">
                    <a:schemeClr val="bg1">
                      <a:alpha val="60000"/>
                    </a:schemeClr>
                  </a:glow>
                </a:effectLst>
              </a:rPr>
              <a:t>Separation </a:t>
            </a:r>
          </a:p>
        </p:txBody>
      </p:sp>
      <p:sp>
        <p:nvSpPr>
          <p:cNvPr id="7" name="TextBox 6">
            <a:extLst>
              <a:ext uri="{FF2B5EF4-FFF2-40B4-BE49-F238E27FC236}">
                <a16:creationId xmlns:a16="http://schemas.microsoft.com/office/drawing/2014/main" id="{A4A40FB0-FDD0-4036-8CE8-DA2CCFB312EC}"/>
              </a:ext>
            </a:extLst>
          </p:cNvPr>
          <p:cNvSpPr txBox="1"/>
          <p:nvPr/>
        </p:nvSpPr>
        <p:spPr>
          <a:xfrm>
            <a:off x="3589682" y="2555374"/>
            <a:ext cx="1964635" cy="646331"/>
          </a:xfrm>
          <a:prstGeom prst="rect">
            <a:avLst/>
          </a:prstGeom>
          <a:noFill/>
        </p:spPr>
        <p:txBody>
          <a:bodyPr wrap="square" rtlCol="0">
            <a:spAutoFit/>
          </a:bodyPr>
          <a:lstStyle/>
          <a:p>
            <a:pPr algn="ctr"/>
            <a:r>
              <a:rPr lang="en-US" sz="3600" b="1" dirty="0">
                <a:solidFill>
                  <a:srgbClr val="0070C0"/>
                </a:solidFill>
                <a:effectLst>
                  <a:glow rad="101600">
                    <a:schemeClr val="bg1">
                      <a:alpha val="60000"/>
                    </a:schemeClr>
                  </a:glow>
                </a:effectLst>
              </a:rPr>
              <a:t>Truth </a:t>
            </a:r>
          </a:p>
        </p:txBody>
      </p:sp>
    </p:spTree>
    <p:extLst>
      <p:ext uri="{BB962C8B-B14F-4D97-AF65-F5344CB8AC3E}">
        <p14:creationId xmlns:p14="http://schemas.microsoft.com/office/powerpoint/2010/main" val="2167897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DDE0DE-352D-4294-B941-A21B931CBA2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63771" y="3588657"/>
            <a:ext cx="3135086" cy="3135086"/>
          </a:xfrm>
          <a:prstGeom prst="rect">
            <a:avLst/>
          </a:prstGeom>
        </p:spPr>
      </p:pic>
      <p:sp>
        <p:nvSpPr>
          <p:cNvPr id="5" name="Rectangle 4">
            <a:extLst>
              <a:ext uri="{FF2B5EF4-FFF2-40B4-BE49-F238E27FC236}">
                <a16:creationId xmlns:a16="http://schemas.microsoft.com/office/drawing/2014/main" id="{3B6450D6-D7FF-4EFF-8AE2-73C13D4BFC11}"/>
              </a:ext>
            </a:extLst>
          </p:cNvPr>
          <p:cNvSpPr/>
          <p:nvPr/>
        </p:nvSpPr>
        <p:spPr>
          <a:xfrm>
            <a:off x="0" y="0"/>
            <a:ext cx="9144000" cy="1077218"/>
          </a:xfrm>
          <a:prstGeom prst="rect">
            <a:avLst/>
          </a:prstGeom>
        </p:spPr>
        <p:txBody>
          <a:bodyPr wrap="square">
            <a:spAutoFit/>
          </a:bodyPr>
          <a:lstStyle/>
          <a:p>
            <a:r>
              <a:rPr lang="en-US" sz="3200" dirty="0"/>
              <a:t>Sanctify them</a:t>
            </a:r>
            <a:r>
              <a:rPr lang="en-US" sz="3200" baseline="30000" dirty="0"/>
              <a:t> </a:t>
            </a:r>
            <a:r>
              <a:rPr lang="en-US" sz="3200" dirty="0"/>
              <a:t> in the truth; your word is </a:t>
            </a:r>
            <a:r>
              <a:rPr lang="en-US" sz="3200" b="1" dirty="0">
                <a:solidFill>
                  <a:srgbClr val="0070C0"/>
                </a:solidFill>
              </a:rPr>
              <a:t>truth</a:t>
            </a:r>
            <a:r>
              <a:rPr lang="en-US" sz="3200" dirty="0"/>
              <a:t>.</a:t>
            </a:r>
            <a:r>
              <a:rPr lang="en-US" sz="3200" dirty="0">
                <a:solidFill>
                  <a:srgbClr val="000000"/>
                </a:solidFill>
              </a:rPr>
              <a:t>																	</a:t>
            </a:r>
            <a:r>
              <a:rPr lang="en-US" sz="3200" i="1" dirty="0">
                <a:solidFill>
                  <a:srgbClr val="000000"/>
                </a:solidFill>
              </a:rPr>
              <a:t>John 17:17</a:t>
            </a:r>
            <a:endParaRPr lang="en-US" sz="3200" i="1" dirty="0"/>
          </a:p>
        </p:txBody>
      </p:sp>
      <p:sp>
        <p:nvSpPr>
          <p:cNvPr id="6" name="Rectangle 5">
            <a:extLst>
              <a:ext uri="{FF2B5EF4-FFF2-40B4-BE49-F238E27FC236}">
                <a16:creationId xmlns:a16="http://schemas.microsoft.com/office/drawing/2014/main" id="{673B33FA-D24A-40AD-9A0C-AEDC2635A532}"/>
              </a:ext>
            </a:extLst>
          </p:cNvPr>
          <p:cNvSpPr/>
          <p:nvPr/>
        </p:nvSpPr>
        <p:spPr>
          <a:xfrm>
            <a:off x="0" y="1699683"/>
            <a:ext cx="9143999" cy="1569660"/>
          </a:xfrm>
          <a:prstGeom prst="rect">
            <a:avLst/>
          </a:prstGeom>
          <a:solidFill>
            <a:schemeClr val="bg1"/>
          </a:solidFill>
        </p:spPr>
        <p:txBody>
          <a:bodyPr wrap="square">
            <a:spAutoFit/>
          </a:bodyPr>
          <a:lstStyle/>
          <a:p>
            <a:r>
              <a:rPr lang="en-US" sz="3200" dirty="0">
                <a:solidFill>
                  <a:srgbClr val="000000"/>
                </a:solidFill>
              </a:rPr>
              <a:t>And for their </a:t>
            </a:r>
            <a:r>
              <a:rPr lang="en-US" sz="3200" dirty="0"/>
              <a:t>sake I consecrate </a:t>
            </a:r>
            <a:r>
              <a:rPr lang="en-US" sz="3200" dirty="0">
                <a:solidFill>
                  <a:srgbClr val="000000"/>
                </a:solidFill>
              </a:rPr>
              <a:t>myself, that they also may be sanctified in </a:t>
            </a:r>
            <a:r>
              <a:rPr lang="en-US" sz="3200" b="1" dirty="0">
                <a:solidFill>
                  <a:srgbClr val="0070C0"/>
                </a:solidFill>
              </a:rPr>
              <a:t>truth</a:t>
            </a:r>
            <a:r>
              <a:rPr lang="en-US" sz="3200" dirty="0">
                <a:solidFill>
                  <a:srgbClr val="000000"/>
                </a:solidFill>
              </a:rPr>
              <a:t>.</a:t>
            </a:r>
          </a:p>
          <a:p>
            <a:r>
              <a:rPr lang="en-US" sz="3200" dirty="0">
                <a:solidFill>
                  <a:srgbClr val="000000"/>
                </a:solidFill>
              </a:rPr>
              <a:t>														</a:t>
            </a:r>
            <a:r>
              <a:rPr lang="en-US" sz="3200" i="1" dirty="0">
                <a:solidFill>
                  <a:srgbClr val="000000"/>
                </a:solidFill>
              </a:rPr>
              <a:t>John 17:19</a:t>
            </a:r>
            <a:endParaRPr lang="en-US" sz="3200" i="1" dirty="0"/>
          </a:p>
        </p:txBody>
      </p:sp>
    </p:spTree>
    <p:extLst>
      <p:ext uri="{BB962C8B-B14F-4D97-AF65-F5344CB8AC3E}">
        <p14:creationId xmlns:p14="http://schemas.microsoft.com/office/powerpoint/2010/main" val="26002208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7F2BFC-9404-45B9-AFEB-CB2BC9F37C6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4987636"/>
          </a:xfrm>
          <a:prstGeom prst="rect">
            <a:avLst/>
          </a:prstGeom>
        </p:spPr>
      </p:pic>
      <p:sp>
        <p:nvSpPr>
          <p:cNvPr id="4" name="TextBox 3">
            <a:extLst>
              <a:ext uri="{FF2B5EF4-FFF2-40B4-BE49-F238E27FC236}">
                <a16:creationId xmlns:a16="http://schemas.microsoft.com/office/drawing/2014/main" id="{38E094EF-A3A3-4423-BD0C-FF3B5DB0C2F7}"/>
              </a:ext>
            </a:extLst>
          </p:cNvPr>
          <p:cNvSpPr txBox="1"/>
          <p:nvPr/>
        </p:nvSpPr>
        <p:spPr>
          <a:xfrm>
            <a:off x="0" y="4987636"/>
            <a:ext cx="9144000" cy="1877437"/>
          </a:xfrm>
          <a:prstGeom prst="rect">
            <a:avLst/>
          </a:prstGeom>
          <a:noFill/>
        </p:spPr>
        <p:txBody>
          <a:bodyPr wrap="square" rtlCol="0">
            <a:spAutoFit/>
          </a:bodyPr>
          <a:lstStyle/>
          <a:p>
            <a:pPr algn="ctr"/>
            <a:r>
              <a:rPr lang="en-US" sz="4000" b="1" dirty="0">
                <a:ln w="0"/>
                <a:solidFill>
                  <a:schemeClr val="accent1"/>
                </a:solidFill>
                <a:effectLst>
                  <a:outerShdw blurRad="50800" dist="38100" dir="2700000" algn="tl" rotWithShape="0">
                    <a:prstClr val="black">
                      <a:alpha val="40000"/>
                    </a:prstClr>
                  </a:outerShdw>
                  <a:reflection blurRad="6350" stA="55000" endA="300" endPos="45500" dir="5400000" sy="-100000" algn="bl" rotWithShape="0"/>
                </a:effectLst>
              </a:rPr>
              <a:t>Love the World </a:t>
            </a:r>
          </a:p>
          <a:p>
            <a:pPr algn="ctr"/>
            <a:r>
              <a:rPr lang="en-US" sz="3600" i="1" dirty="0"/>
              <a:t>without</a:t>
            </a:r>
          </a:p>
          <a:p>
            <a:pPr algn="ctr"/>
            <a:r>
              <a:rPr lang="en-US" sz="4000" b="1" dirty="0">
                <a:solidFill>
                  <a:srgbClr val="C00000"/>
                </a:solidFill>
                <a:effectLst>
                  <a:outerShdw blurRad="50800" dist="38100" dir="2700000" algn="tl" rotWithShape="0">
                    <a:prstClr val="black">
                      <a:alpha val="40000"/>
                    </a:prstClr>
                  </a:outerShdw>
                  <a:reflection blurRad="6350" stA="55000" endA="300" endPos="45500" dir="5400000" sy="-100000" algn="bl" rotWithShape="0"/>
                </a:effectLst>
              </a:rPr>
              <a:t>Loving the World</a:t>
            </a:r>
          </a:p>
        </p:txBody>
      </p:sp>
      <p:sp>
        <p:nvSpPr>
          <p:cNvPr id="2" name="TextBox 1">
            <a:extLst>
              <a:ext uri="{FF2B5EF4-FFF2-40B4-BE49-F238E27FC236}">
                <a16:creationId xmlns:a16="http://schemas.microsoft.com/office/drawing/2014/main" id="{10BE33CA-D007-4A5D-87D1-100442611ADF}"/>
              </a:ext>
            </a:extLst>
          </p:cNvPr>
          <p:cNvSpPr txBox="1"/>
          <p:nvPr/>
        </p:nvSpPr>
        <p:spPr>
          <a:xfrm>
            <a:off x="2941983" y="1616656"/>
            <a:ext cx="1444487" cy="646331"/>
          </a:xfrm>
          <a:prstGeom prst="rect">
            <a:avLst/>
          </a:prstGeom>
          <a:noFill/>
        </p:spPr>
        <p:txBody>
          <a:bodyPr wrap="square" rtlCol="0">
            <a:spAutoFit/>
          </a:bodyPr>
          <a:lstStyle/>
          <a:p>
            <a:r>
              <a:rPr lang="en-US" sz="3600" b="1" dirty="0">
                <a:solidFill>
                  <a:srgbClr val="0070C0"/>
                </a:solidFill>
                <a:effectLst>
                  <a:glow rad="101600">
                    <a:schemeClr val="bg1">
                      <a:alpha val="60000"/>
                    </a:schemeClr>
                  </a:glow>
                </a:effectLst>
              </a:rPr>
              <a:t>Joy</a:t>
            </a:r>
          </a:p>
        </p:txBody>
      </p:sp>
      <p:sp>
        <p:nvSpPr>
          <p:cNvPr id="5" name="TextBox 4">
            <a:extLst>
              <a:ext uri="{FF2B5EF4-FFF2-40B4-BE49-F238E27FC236}">
                <a16:creationId xmlns:a16="http://schemas.microsoft.com/office/drawing/2014/main" id="{B8831FE1-5867-4155-B31B-F0BE910CE769}"/>
              </a:ext>
            </a:extLst>
          </p:cNvPr>
          <p:cNvSpPr txBox="1"/>
          <p:nvPr/>
        </p:nvSpPr>
        <p:spPr>
          <a:xfrm>
            <a:off x="4015410" y="1616656"/>
            <a:ext cx="2537792" cy="646331"/>
          </a:xfrm>
          <a:prstGeom prst="rect">
            <a:avLst/>
          </a:prstGeom>
          <a:noFill/>
        </p:spPr>
        <p:txBody>
          <a:bodyPr wrap="square" rtlCol="0">
            <a:spAutoFit/>
          </a:bodyPr>
          <a:lstStyle/>
          <a:p>
            <a:r>
              <a:rPr lang="en-US" sz="3600" b="1" dirty="0">
                <a:solidFill>
                  <a:srgbClr val="0070C0"/>
                </a:solidFill>
                <a:effectLst>
                  <a:glow rad="101600">
                    <a:schemeClr val="bg1">
                      <a:alpha val="60000"/>
                    </a:schemeClr>
                  </a:glow>
                </a:effectLst>
              </a:rPr>
              <a:t>God’s Word</a:t>
            </a:r>
          </a:p>
        </p:txBody>
      </p:sp>
      <p:sp>
        <p:nvSpPr>
          <p:cNvPr id="6" name="TextBox 5">
            <a:extLst>
              <a:ext uri="{FF2B5EF4-FFF2-40B4-BE49-F238E27FC236}">
                <a16:creationId xmlns:a16="http://schemas.microsoft.com/office/drawing/2014/main" id="{750B0A76-E461-4ECD-BED1-39605809C3D7}"/>
              </a:ext>
            </a:extLst>
          </p:cNvPr>
          <p:cNvSpPr txBox="1"/>
          <p:nvPr/>
        </p:nvSpPr>
        <p:spPr>
          <a:xfrm>
            <a:off x="3303104" y="2073856"/>
            <a:ext cx="2537792" cy="646331"/>
          </a:xfrm>
          <a:prstGeom prst="rect">
            <a:avLst/>
          </a:prstGeom>
          <a:noFill/>
        </p:spPr>
        <p:txBody>
          <a:bodyPr wrap="square" rtlCol="0">
            <a:spAutoFit/>
          </a:bodyPr>
          <a:lstStyle/>
          <a:p>
            <a:pPr algn="ctr"/>
            <a:r>
              <a:rPr lang="en-US" sz="3600" b="1" dirty="0">
                <a:solidFill>
                  <a:srgbClr val="0070C0"/>
                </a:solidFill>
                <a:effectLst>
                  <a:glow rad="101600">
                    <a:schemeClr val="bg1">
                      <a:alpha val="60000"/>
                    </a:schemeClr>
                  </a:glow>
                </a:effectLst>
              </a:rPr>
              <a:t>Separation </a:t>
            </a:r>
          </a:p>
        </p:txBody>
      </p:sp>
      <p:sp>
        <p:nvSpPr>
          <p:cNvPr id="7" name="TextBox 6">
            <a:extLst>
              <a:ext uri="{FF2B5EF4-FFF2-40B4-BE49-F238E27FC236}">
                <a16:creationId xmlns:a16="http://schemas.microsoft.com/office/drawing/2014/main" id="{A4A40FB0-FDD0-4036-8CE8-DA2CCFB312EC}"/>
              </a:ext>
            </a:extLst>
          </p:cNvPr>
          <p:cNvSpPr txBox="1"/>
          <p:nvPr/>
        </p:nvSpPr>
        <p:spPr>
          <a:xfrm>
            <a:off x="3589682" y="2555374"/>
            <a:ext cx="1964635" cy="646331"/>
          </a:xfrm>
          <a:prstGeom prst="rect">
            <a:avLst/>
          </a:prstGeom>
          <a:noFill/>
        </p:spPr>
        <p:txBody>
          <a:bodyPr wrap="square" rtlCol="0">
            <a:spAutoFit/>
          </a:bodyPr>
          <a:lstStyle/>
          <a:p>
            <a:pPr algn="ctr"/>
            <a:r>
              <a:rPr lang="en-US" sz="3600" b="1" dirty="0">
                <a:solidFill>
                  <a:srgbClr val="0070C0"/>
                </a:solidFill>
                <a:effectLst>
                  <a:glow rad="101600">
                    <a:schemeClr val="bg1">
                      <a:alpha val="60000"/>
                    </a:schemeClr>
                  </a:glow>
                </a:effectLst>
              </a:rPr>
              <a:t>Truth </a:t>
            </a:r>
          </a:p>
        </p:txBody>
      </p:sp>
      <p:sp>
        <p:nvSpPr>
          <p:cNvPr id="8" name="TextBox 7">
            <a:extLst>
              <a:ext uri="{FF2B5EF4-FFF2-40B4-BE49-F238E27FC236}">
                <a16:creationId xmlns:a16="http://schemas.microsoft.com/office/drawing/2014/main" id="{43C16FAA-7E95-480D-949A-91B52E80CFFD}"/>
              </a:ext>
            </a:extLst>
          </p:cNvPr>
          <p:cNvSpPr txBox="1"/>
          <p:nvPr/>
        </p:nvSpPr>
        <p:spPr>
          <a:xfrm>
            <a:off x="3664226" y="3012574"/>
            <a:ext cx="1890091" cy="646331"/>
          </a:xfrm>
          <a:prstGeom prst="rect">
            <a:avLst/>
          </a:prstGeom>
          <a:noFill/>
        </p:spPr>
        <p:txBody>
          <a:bodyPr wrap="square" rtlCol="0">
            <a:spAutoFit/>
          </a:bodyPr>
          <a:lstStyle/>
          <a:p>
            <a:pPr algn="ctr"/>
            <a:r>
              <a:rPr lang="en-US" sz="3600" b="1" dirty="0">
                <a:solidFill>
                  <a:srgbClr val="0070C0"/>
                </a:solidFill>
                <a:effectLst>
                  <a:glow rad="101600">
                    <a:schemeClr val="bg1">
                      <a:alpha val="60000"/>
                    </a:schemeClr>
                  </a:glow>
                </a:effectLst>
              </a:rPr>
              <a:t>Unity </a:t>
            </a:r>
          </a:p>
        </p:txBody>
      </p:sp>
    </p:spTree>
    <p:extLst>
      <p:ext uri="{BB962C8B-B14F-4D97-AF65-F5344CB8AC3E}">
        <p14:creationId xmlns:p14="http://schemas.microsoft.com/office/powerpoint/2010/main" val="28230083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0EF4D4-6CAE-4241-AE10-57C7E5457210}"/>
              </a:ext>
            </a:extLst>
          </p:cNvPr>
          <p:cNvSpPr/>
          <p:nvPr/>
        </p:nvSpPr>
        <p:spPr>
          <a:xfrm>
            <a:off x="0" y="0"/>
            <a:ext cx="9144000" cy="4031873"/>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en-US" sz="3200" dirty="0">
                <a:solidFill>
                  <a:schemeClr val="bg1"/>
                </a:solidFill>
                <a:latin typeface="&amp;quot"/>
              </a:rPr>
              <a:t>Do not love the world or the things in the world. If anyone loves the world, the love of the Father is not in him.</a:t>
            </a:r>
            <a:r>
              <a:rPr lang="en-US" sz="3200" dirty="0">
                <a:solidFill>
                  <a:schemeClr val="bg1"/>
                </a:solidFill>
                <a:latin typeface="Helvetica Neue"/>
              </a:rPr>
              <a:t> </a:t>
            </a:r>
            <a:r>
              <a:rPr lang="en-US" sz="3200" dirty="0">
                <a:solidFill>
                  <a:schemeClr val="bg1"/>
                </a:solidFill>
                <a:latin typeface="&amp;quot"/>
              </a:rPr>
              <a:t>For all that is in the world—the desires of the flesh and the desires of the eyes and pride of life—is not from the Father but is from the world.</a:t>
            </a:r>
            <a:r>
              <a:rPr lang="en-US" sz="3200" dirty="0">
                <a:solidFill>
                  <a:schemeClr val="bg1"/>
                </a:solidFill>
                <a:latin typeface="Helvetica Neue"/>
              </a:rPr>
              <a:t> </a:t>
            </a:r>
            <a:r>
              <a:rPr lang="en-US" sz="3200" dirty="0">
                <a:solidFill>
                  <a:schemeClr val="bg1"/>
                </a:solidFill>
                <a:latin typeface="&amp;quot"/>
              </a:rPr>
              <a:t>And the world is passing away along with its desires, but whoever does the will of God abides forever. </a:t>
            </a:r>
          </a:p>
          <a:p>
            <a:r>
              <a:rPr lang="en-US" sz="3200" dirty="0">
                <a:solidFill>
                  <a:schemeClr val="bg1"/>
                </a:solidFill>
                <a:latin typeface="&amp;quot"/>
              </a:rPr>
              <a:t>													</a:t>
            </a:r>
            <a:r>
              <a:rPr lang="en-US" sz="3200" i="1" dirty="0">
                <a:solidFill>
                  <a:schemeClr val="bg1"/>
                </a:solidFill>
                <a:latin typeface="&amp;quot"/>
              </a:rPr>
              <a:t>	1 John 2:15-17</a:t>
            </a:r>
            <a:endParaRPr lang="en-US" sz="3200" i="1" dirty="0">
              <a:solidFill>
                <a:schemeClr val="bg1"/>
              </a:solidFill>
            </a:endParaRPr>
          </a:p>
        </p:txBody>
      </p:sp>
      <p:sp>
        <p:nvSpPr>
          <p:cNvPr id="2" name="Rectangle 1">
            <a:extLst>
              <a:ext uri="{FF2B5EF4-FFF2-40B4-BE49-F238E27FC236}">
                <a16:creationId xmlns:a16="http://schemas.microsoft.com/office/drawing/2014/main" id="{7AE9C462-631A-4424-8C12-36DF514A711E}"/>
              </a:ext>
            </a:extLst>
          </p:cNvPr>
          <p:cNvSpPr/>
          <p:nvPr/>
        </p:nvSpPr>
        <p:spPr>
          <a:xfrm>
            <a:off x="0" y="4795897"/>
            <a:ext cx="9143999" cy="206210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solidFill>
                  <a:schemeClr val="bg1"/>
                </a:solidFill>
                <a:latin typeface="&amp;quot"/>
              </a:rPr>
              <a:t>For God so loved the world, that He gave His only Son, that whoever believes in Him should not perish but have eternal life.</a:t>
            </a:r>
          </a:p>
          <a:p>
            <a:r>
              <a:rPr lang="en-US" sz="3200" dirty="0">
                <a:solidFill>
                  <a:schemeClr val="bg1"/>
                </a:solidFill>
                <a:latin typeface="&amp;quot"/>
              </a:rPr>
              <a:t>																</a:t>
            </a:r>
            <a:r>
              <a:rPr lang="en-US" sz="3200" i="1" dirty="0">
                <a:solidFill>
                  <a:schemeClr val="bg1"/>
                </a:solidFill>
                <a:latin typeface="&amp;quot"/>
              </a:rPr>
              <a:t>John 3:16</a:t>
            </a:r>
          </a:p>
        </p:txBody>
      </p:sp>
    </p:spTree>
    <p:extLst>
      <p:ext uri="{BB962C8B-B14F-4D97-AF65-F5344CB8AC3E}">
        <p14:creationId xmlns:p14="http://schemas.microsoft.com/office/powerpoint/2010/main" val="11328094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DDE0DE-352D-4294-B941-A21B931CBA2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63771" y="3588657"/>
            <a:ext cx="3135086" cy="3135086"/>
          </a:xfrm>
          <a:prstGeom prst="rect">
            <a:avLst/>
          </a:prstGeom>
        </p:spPr>
      </p:pic>
      <p:sp>
        <p:nvSpPr>
          <p:cNvPr id="5" name="Rectangle 4">
            <a:extLst>
              <a:ext uri="{FF2B5EF4-FFF2-40B4-BE49-F238E27FC236}">
                <a16:creationId xmlns:a16="http://schemas.microsoft.com/office/drawing/2014/main" id="{3B6450D6-D7FF-4EFF-8AE2-73C13D4BFC11}"/>
              </a:ext>
            </a:extLst>
          </p:cNvPr>
          <p:cNvSpPr/>
          <p:nvPr/>
        </p:nvSpPr>
        <p:spPr>
          <a:xfrm>
            <a:off x="0" y="0"/>
            <a:ext cx="9144000" cy="5509200"/>
          </a:xfrm>
          <a:prstGeom prst="rect">
            <a:avLst/>
          </a:prstGeom>
          <a:solidFill>
            <a:schemeClr val="bg1"/>
          </a:solidFill>
        </p:spPr>
        <p:txBody>
          <a:bodyPr wrap="square">
            <a:spAutoFit/>
          </a:bodyPr>
          <a:lstStyle/>
          <a:p>
            <a:r>
              <a:rPr lang="en-US" sz="3200" dirty="0"/>
              <a:t>I do not ask for these only, but also for those who will believe in me through their word,</a:t>
            </a:r>
            <a:r>
              <a:rPr lang="en-US" sz="3200" b="1" baseline="30000" dirty="0"/>
              <a:t> </a:t>
            </a:r>
            <a:r>
              <a:rPr lang="en-US" sz="3200" dirty="0"/>
              <a:t>that they may all be </a:t>
            </a:r>
            <a:r>
              <a:rPr lang="en-US" sz="3200" b="1" dirty="0">
                <a:solidFill>
                  <a:srgbClr val="0070C0"/>
                </a:solidFill>
              </a:rPr>
              <a:t>one</a:t>
            </a:r>
            <a:r>
              <a:rPr lang="en-US" sz="3200" dirty="0"/>
              <a:t>, just as you, Father, are in me, and I in you, that they also may be in us, so that the world may believe that you have sent me. The glory that you have given me I have given to them, that they may be </a:t>
            </a:r>
            <a:r>
              <a:rPr lang="en-US" sz="3200" b="1" dirty="0">
                <a:solidFill>
                  <a:srgbClr val="0070C0"/>
                </a:solidFill>
              </a:rPr>
              <a:t>one</a:t>
            </a:r>
            <a:r>
              <a:rPr lang="en-US" sz="3200" dirty="0"/>
              <a:t> even as we are </a:t>
            </a:r>
            <a:r>
              <a:rPr lang="en-US" sz="3200" b="1" dirty="0">
                <a:solidFill>
                  <a:srgbClr val="0070C0"/>
                </a:solidFill>
              </a:rPr>
              <a:t>one</a:t>
            </a:r>
            <a:r>
              <a:rPr lang="en-US" sz="3200" dirty="0"/>
              <a:t>,</a:t>
            </a:r>
            <a:r>
              <a:rPr lang="en-US" sz="3200" b="1" baseline="30000" dirty="0"/>
              <a:t> </a:t>
            </a:r>
            <a:r>
              <a:rPr lang="en-US" sz="3200" dirty="0"/>
              <a:t>I in them and you in me, that they may become perfectly </a:t>
            </a:r>
            <a:r>
              <a:rPr lang="en-US" sz="3200" b="1" dirty="0">
                <a:solidFill>
                  <a:srgbClr val="0070C0"/>
                </a:solidFill>
              </a:rPr>
              <a:t>one</a:t>
            </a:r>
            <a:r>
              <a:rPr lang="en-US" sz="3200" dirty="0"/>
              <a:t>, so that the world may know that you sent me and loved them even as you loved me.</a:t>
            </a:r>
          </a:p>
          <a:p>
            <a:r>
              <a:rPr lang="en-US" sz="3200" i="1" dirty="0"/>
              <a:t>														John 17:20-23</a:t>
            </a:r>
          </a:p>
        </p:txBody>
      </p:sp>
    </p:spTree>
    <p:extLst>
      <p:ext uri="{BB962C8B-B14F-4D97-AF65-F5344CB8AC3E}">
        <p14:creationId xmlns:p14="http://schemas.microsoft.com/office/powerpoint/2010/main" val="41756006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DDE0DE-352D-4294-B941-A21B931CBA2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63771" y="3588657"/>
            <a:ext cx="3135086" cy="3135086"/>
          </a:xfrm>
          <a:prstGeom prst="rect">
            <a:avLst/>
          </a:prstGeom>
        </p:spPr>
      </p:pic>
      <p:sp>
        <p:nvSpPr>
          <p:cNvPr id="5" name="Rectangle 4">
            <a:extLst>
              <a:ext uri="{FF2B5EF4-FFF2-40B4-BE49-F238E27FC236}">
                <a16:creationId xmlns:a16="http://schemas.microsoft.com/office/drawing/2014/main" id="{3B6450D6-D7FF-4EFF-8AE2-73C13D4BFC11}"/>
              </a:ext>
            </a:extLst>
          </p:cNvPr>
          <p:cNvSpPr/>
          <p:nvPr/>
        </p:nvSpPr>
        <p:spPr>
          <a:xfrm>
            <a:off x="0" y="0"/>
            <a:ext cx="9144000" cy="5509200"/>
          </a:xfrm>
          <a:prstGeom prst="rect">
            <a:avLst/>
          </a:prstGeom>
          <a:solidFill>
            <a:schemeClr val="bg1"/>
          </a:solidFill>
        </p:spPr>
        <p:txBody>
          <a:bodyPr wrap="square">
            <a:spAutoFit/>
          </a:bodyPr>
          <a:lstStyle/>
          <a:p>
            <a:r>
              <a:rPr lang="en-US" sz="3200" dirty="0"/>
              <a:t>I do not ask for these only, but also for those who will believe in me through their word,</a:t>
            </a:r>
            <a:r>
              <a:rPr lang="en-US" sz="3200" b="1" baseline="30000" dirty="0"/>
              <a:t> </a:t>
            </a:r>
            <a:r>
              <a:rPr lang="en-US" sz="3200" dirty="0"/>
              <a:t>that they may all be </a:t>
            </a:r>
            <a:r>
              <a:rPr lang="en-US" sz="3200" b="1" dirty="0">
                <a:solidFill>
                  <a:srgbClr val="0070C0"/>
                </a:solidFill>
              </a:rPr>
              <a:t>one</a:t>
            </a:r>
            <a:r>
              <a:rPr lang="en-US" sz="3200" dirty="0"/>
              <a:t>, just as you, Father, are in me, and I in you, that </a:t>
            </a:r>
            <a:r>
              <a:rPr lang="en-US" sz="3200" u="sng" dirty="0"/>
              <a:t>they also may be in us</a:t>
            </a:r>
            <a:r>
              <a:rPr lang="en-US" sz="3200" dirty="0"/>
              <a:t>, so that the world may believe that you have sent me. The glory that you have given me I have given to them, that they may be </a:t>
            </a:r>
            <a:r>
              <a:rPr lang="en-US" sz="3200" b="1" dirty="0">
                <a:solidFill>
                  <a:srgbClr val="0070C0"/>
                </a:solidFill>
              </a:rPr>
              <a:t>one</a:t>
            </a:r>
            <a:r>
              <a:rPr lang="en-US" sz="3200" dirty="0"/>
              <a:t> even as we are </a:t>
            </a:r>
            <a:r>
              <a:rPr lang="en-US" sz="3200" b="1" dirty="0">
                <a:solidFill>
                  <a:srgbClr val="0070C0"/>
                </a:solidFill>
              </a:rPr>
              <a:t>one</a:t>
            </a:r>
            <a:r>
              <a:rPr lang="en-US" sz="3200" dirty="0"/>
              <a:t>,</a:t>
            </a:r>
            <a:r>
              <a:rPr lang="en-US" sz="3200" b="1" baseline="30000" dirty="0"/>
              <a:t> </a:t>
            </a:r>
            <a:r>
              <a:rPr lang="en-US" sz="3200" dirty="0"/>
              <a:t>I in them and you in me, that they may become perfectly </a:t>
            </a:r>
            <a:r>
              <a:rPr lang="en-US" sz="3200" b="1" dirty="0">
                <a:solidFill>
                  <a:srgbClr val="0070C0"/>
                </a:solidFill>
              </a:rPr>
              <a:t>one</a:t>
            </a:r>
            <a:r>
              <a:rPr lang="en-US" sz="3200" dirty="0"/>
              <a:t>, so that the world may know that you sent me and loved them even as you loved me.</a:t>
            </a:r>
          </a:p>
          <a:p>
            <a:r>
              <a:rPr lang="en-US" sz="3200" i="1" dirty="0"/>
              <a:t>														John 17:20-23</a:t>
            </a:r>
          </a:p>
        </p:txBody>
      </p:sp>
    </p:spTree>
    <p:extLst>
      <p:ext uri="{BB962C8B-B14F-4D97-AF65-F5344CB8AC3E}">
        <p14:creationId xmlns:p14="http://schemas.microsoft.com/office/powerpoint/2010/main" val="6116477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7F2BFC-9404-45B9-AFEB-CB2BC9F37C6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4987636"/>
          </a:xfrm>
          <a:prstGeom prst="rect">
            <a:avLst/>
          </a:prstGeom>
        </p:spPr>
      </p:pic>
      <p:sp>
        <p:nvSpPr>
          <p:cNvPr id="4" name="TextBox 3">
            <a:extLst>
              <a:ext uri="{FF2B5EF4-FFF2-40B4-BE49-F238E27FC236}">
                <a16:creationId xmlns:a16="http://schemas.microsoft.com/office/drawing/2014/main" id="{38E094EF-A3A3-4423-BD0C-FF3B5DB0C2F7}"/>
              </a:ext>
            </a:extLst>
          </p:cNvPr>
          <p:cNvSpPr txBox="1"/>
          <p:nvPr/>
        </p:nvSpPr>
        <p:spPr>
          <a:xfrm>
            <a:off x="0" y="4987636"/>
            <a:ext cx="9144000" cy="1877437"/>
          </a:xfrm>
          <a:prstGeom prst="rect">
            <a:avLst/>
          </a:prstGeom>
          <a:noFill/>
        </p:spPr>
        <p:txBody>
          <a:bodyPr wrap="square" rtlCol="0">
            <a:spAutoFit/>
          </a:bodyPr>
          <a:lstStyle/>
          <a:p>
            <a:pPr algn="ctr"/>
            <a:r>
              <a:rPr lang="en-US" sz="4000" b="1" dirty="0">
                <a:ln w="0"/>
                <a:solidFill>
                  <a:schemeClr val="accent1"/>
                </a:solidFill>
                <a:effectLst>
                  <a:outerShdw blurRad="50800" dist="38100" dir="2700000" algn="tl" rotWithShape="0">
                    <a:prstClr val="black">
                      <a:alpha val="40000"/>
                    </a:prstClr>
                  </a:outerShdw>
                  <a:reflection blurRad="6350" stA="55000" endA="300" endPos="45500" dir="5400000" sy="-100000" algn="bl" rotWithShape="0"/>
                </a:effectLst>
              </a:rPr>
              <a:t>Love the World </a:t>
            </a:r>
          </a:p>
          <a:p>
            <a:pPr algn="ctr"/>
            <a:r>
              <a:rPr lang="en-US" sz="3600" i="1" dirty="0"/>
              <a:t>without</a:t>
            </a:r>
          </a:p>
          <a:p>
            <a:pPr algn="ctr"/>
            <a:r>
              <a:rPr lang="en-US" sz="4000" b="1" dirty="0">
                <a:solidFill>
                  <a:srgbClr val="C00000"/>
                </a:solidFill>
                <a:effectLst>
                  <a:outerShdw blurRad="50800" dist="38100" dir="2700000" algn="tl" rotWithShape="0">
                    <a:prstClr val="black">
                      <a:alpha val="40000"/>
                    </a:prstClr>
                  </a:outerShdw>
                  <a:reflection blurRad="6350" stA="55000" endA="300" endPos="45500" dir="5400000" sy="-100000" algn="bl" rotWithShape="0"/>
                </a:effectLst>
              </a:rPr>
              <a:t>Loving the World</a:t>
            </a:r>
          </a:p>
        </p:txBody>
      </p:sp>
      <p:sp>
        <p:nvSpPr>
          <p:cNvPr id="2" name="TextBox 1">
            <a:extLst>
              <a:ext uri="{FF2B5EF4-FFF2-40B4-BE49-F238E27FC236}">
                <a16:creationId xmlns:a16="http://schemas.microsoft.com/office/drawing/2014/main" id="{10BE33CA-D007-4A5D-87D1-100442611ADF}"/>
              </a:ext>
            </a:extLst>
          </p:cNvPr>
          <p:cNvSpPr txBox="1"/>
          <p:nvPr/>
        </p:nvSpPr>
        <p:spPr>
          <a:xfrm>
            <a:off x="2941983" y="1616656"/>
            <a:ext cx="1444487" cy="646331"/>
          </a:xfrm>
          <a:prstGeom prst="rect">
            <a:avLst/>
          </a:prstGeom>
          <a:noFill/>
        </p:spPr>
        <p:txBody>
          <a:bodyPr wrap="square" rtlCol="0">
            <a:spAutoFit/>
          </a:bodyPr>
          <a:lstStyle/>
          <a:p>
            <a:r>
              <a:rPr lang="en-US" sz="3600" b="1" dirty="0">
                <a:solidFill>
                  <a:srgbClr val="0070C0"/>
                </a:solidFill>
                <a:effectLst>
                  <a:glow rad="101600">
                    <a:schemeClr val="bg1">
                      <a:alpha val="60000"/>
                    </a:schemeClr>
                  </a:glow>
                </a:effectLst>
              </a:rPr>
              <a:t>Joy</a:t>
            </a:r>
          </a:p>
        </p:txBody>
      </p:sp>
      <p:sp>
        <p:nvSpPr>
          <p:cNvPr id="5" name="TextBox 4">
            <a:extLst>
              <a:ext uri="{FF2B5EF4-FFF2-40B4-BE49-F238E27FC236}">
                <a16:creationId xmlns:a16="http://schemas.microsoft.com/office/drawing/2014/main" id="{B8831FE1-5867-4155-B31B-F0BE910CE769}"/>
              </a:ext>
            </a:extLst>
          </p:cNvPr>
          <p:cNvSpPr txBox="1"/>
          <p:nvPr/>
        </p:nvSpPr>
        <p:spPr>
          <a:xfrm>
            <a:off x="4015410" y="1616656"/>
            <a:ext cx="2537792" cy="646331"/>
          </a:xfrm>
          <a:prstGeom prst="rect">
            <a:avLst/>
          </a:prstGeom>
          <a:noFill/>
        </p:spPr>
        <p:txBody>
          <a:bodyPr wrap="square" rtlCol="0">
            <a:spAutoFit/>
          </a:bodyPr>
          <a:lstStyle/>
          <a:p>
            <a:r>
              <a:rPr lang="en-US" sz="3600" b="1" dirty="0">
                <a:solidFill>
                  <a:srgbClr val="0070C0"/>
                </a:solidFill>
                <a:effectLst>
                  <a:glow rad="101600">
                    <a:schemeClr val="bg1">
                      <a:alpha val="60000"/>
                    </a:schemeClr>
                  </a:glow>
                </a:effectLst>
              </a:rPr>
              <a:t>God’s Word</a:t>
            </a:r>
          </a:p>
        </p:txBody>
      </p:sp>
      <p:sp>
        <p:nvSpPr>
          <p:cNvPr id="6" name="TextBox 5">
            <a:extLst>
              <a:ext uri="{FF2B5EF4-FFF2-40B4-BE49-F238E27FC236}">
                <a16:creationId xmlns:a16="http://schemas.microsoft.com/office/drawing/2014/main" id="{750B0A76-E461-4ECD-BED1-39605809C3D7}"/>
              </a:ext>
            </a:extLst>
          </p:cNvPr>
          <p:cNvSpPr txBox="1"/>
          <p:nvPr/>
        </p:nvSpPr>
        <p:spPr>
          <a:xfrm>
            <a:off x="3303104" y="2073856"/>
            <a:ext cx="2537792" cy="646331"/>
          </a:xfrm>
          <a:prstGeom prst="rect">
            <a:avLst/>
          </a:prstGeom>
          <a:noFill/>
        </p:spPr>
        <p:txBody>
          <a:bodyPr wrap="square" rtlCol="0">
            <a:spAutoFit/>
          </a:bodyPr>
          <a:lstStyle/>
          <a:p>
            <a:pPr algn="ctr"/>
            <a:r>
              <a:rPr lang="en-US" sz="3600" b="1" dirty="0">
                <a:solidFill>
                  <a:srgbClr val="0070C0"/>
                </a:solidFill>
                <a:effectLst>
                  <a:glow rad="101600">
                    <a:schemeClr val="bg1">
                      <a:alpha val="60000"/>
                    </a:schemeClr>
                  </a:glow>
                </a:effectLst>
              </a:rPr>
              <a:t>Separation </a:t>
            </a:r>
          </a:p>
        </p:txBody>
      </p:sp>
      <p:sp>
        <p:nvSpPr>
          <p:cNvPr id="7" name="TextBox 6">
            <a:extLst>
              <a:ext uri="{FF2B5EF4-FFF2-40B4-BE49-F238E27FC236}">
                <a16:creationId xmlns:a16="http://schemas.microsoft.com/office/drawing/2014/main" id="{A4A40FB0-FDD0-4036-8CE8-DA2CCFB312EC}"/>
              </a:ext>
            </a:extLst>
          </p:cNvPr>
          <p:cNvSpPr txBox="1"/>
          <p:nvPr/>
        </p:nvSpPr>
        <p:spPr>
          <a:xfrm>
            <a:off x="3589682" y="2555374"/>
            <a:ext cx="1964635" cy="646331"/>
          </a:xfrm>
          <a:prstGeom prst="rect">
            <a:avLst/>
          </a:prstGeom>
          <a:noFill/>
        </p:spPr>
        <p:txBody>
          <a:bodyPr wrap="square" rtlCol="0">
            <a:spAutoFit/>
          </a:bodyPr>
          <a:lstStyle/>
          <a:p>
            <a:pPr algn="ctr"/>
            <a:r>
              <a:rPr lang="en-US" sz="3600" b="1" dirty="0">
                <a:solidFill>
                  <a:srgbClr val="0070C0"/>
                </a:solidFill>
                <a:effectLst>
                  <a:glow rad="101600">
                    <a:schemeClr val="bg1">
                      <a:alpha val="60000"/>
                    </a:schemeClr>
                  </a:glow>
                </a:effectLst>
              </a:rPr>
              <a:t>Truth </a:t>
            </a:r>
          </a:p>
        </p:txBody>
      </p:sp>
      <p:sp>
        <p:nvSpPr>
          <p:cNvPr id="8" name="TextBox 7">
            <a:extLst>
              <a:ext uri="{FF2B5EF4-FFF2-40B4-BE49-F238E27FC236}">
                <a16:creationId xmlns:a16="http://schemas.microsoft.com/office/drawing/2014/main" id="{43C16FAA-7E95-480D-949A-91B52E80CFFD}"/>
              </a:ext>
            </a:extLst>
          </p:cNvPr>
          <p:cNvSpPr txBox="1"/>
          <p:nvPr/>
        </p:nvSpPr>
        <p:spPr>
          <a:xfrm>
            <a:off x="3664226" y="3012574"/>
            <a:ext cx="1890091" cy="646331"/>
          </a:xfrm>
          <a:prstGeom prst="rect">
            <a:avLst/>
          </a:prstGeom>
          <a:noFill/>
        </p:spPr>
        <p:txBody>
          <a:bodyPr wrap="square" rtlCol="0">
            <a:spAutoFit/>
          </a:bodyPr>
          <a:lstStyle/>
          <a:p>
            <a:pPr algn="ctr"/>
            <a:r>
              <a:rPr lang="en-US" sz="3600" b="1" dirty="0">
                <a:solidFill>
                  <a:srgbClr val="0070C0"/>
                </a:solidFill>
                <a:effectLst>
                  <a:glow rad="101600">
                    <a:schemeClr val="bg1">
                      <a:alpha val="60000"/>
                    </a:schemeClr>
                  </a:glow>
                </a:effectLst>
              </a:rPr>
              <a:t>Unity </a:t>
            </a:r>
          </a:p>
        </p:txBody>
      </p:sp>
    </p:spTree>
    <p:extLst>
      <p:ext uri="{BB962C8B-B14F-4D97-AF65-F5344CB8AC3E}">
        <p14:creationId xmlns:p14="http://schemas.microsoft.com/office/powerpoint/2010/main" val="31904558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7F2BFC-9404-45B9-AFEB-CB2BC9F37C6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77274"/>
            <a:ext cx="9144000" cy="4987636"/>
          </a:xfrm>
          <a:prstGeom prst="rect">
            <a:avLst/>
          </a:prstGeom>
        </p:spPr>
      </p:pic>
      <p:sp>
        <p:nvSpPr>
          <p:cNvPr id="4" name="TextBox 3">
            <a:extLst>
              <a:ext uri="{FF2B5EF4-FFF2-40B4-BE49-F238E27FC236}">
                <a16:creationId xmlns:a16="http://schemas.microsoft.com/office/drawing/2014/main" id="{38E094EF-A3A3-4423-BD0C-FF3B5DB0C2F7}"/>
              </a:ext>
            </a:extLst>
          </p:cNvPr>
          <p:cNvSpPr txBox="1"/>
          <p:nvPr/>
        </p:nvSpPr>
        <p:spPr>
          <a:xfrm>
            <a:off x="0" y="4987636"/>
            <a:ext cx="9144000" cy="1877437"/>
          </a:xfrm>
          <a:prstGeom prst="rect">
            <a:avLst/>
          </a:prstGeom>
          <a:noFill/>
        </p:spPr>
        <p:txBody>
          <a:bodyPr wrap="square" rtlCol="0">
            <a:spAutoFit/>
          </a:bodyPr>
          <a:lstStyle/>
          <a:p>
            <a:pPr algn="ctr"/>
            <a:r>
              <a:rPr lang="en-US" sz="4000" b="1" dirty="0">
                <a:ln w="0"/>
                <a:solidFill>
                  <a:schemeClr val="accent1"/>
                </a:solidFill>
                <a:effectLst>
                  <a:outerShdw blurRad="50800" dist="38100" dir="2700000" algn="tl" rotWithShape="0">
                    <a:prstClr val="black">
                      <a:alpha val="40000"/>
                    </a:prstClr>
                  </a:outerShdw>
                  <a:reflection blurRad="6350" stA="55000" endA="300" endPos="45500" dir="5400000" sy="-100000" algn="bl" rotWithShape="0"/>
                </a:effectLst>
              </a:rPr>
              <a:t>Love the World </a:t>
            </a:r>
          </a:p>
          <a:p>
            <a:pPr algn="ctr"/>
            <a:r>
              <a:rPr lang="en-US" sz="3600" i="1" dirty="0"/>
              <a:t>without</a:t>
            </a:r>
          </a:p>
          <a:p>
            <a:pPr algn="ctr"/>
            <a:r>
              <a:rPr lang="en-US" sz="4000" b="1" dirty="0">
                <a:solidFill>
                  <a:srgbClr val="C00000"/>
                </a:solidFill>
                <a:effectLst>
                  <a:outerShdw blurRad="50800" dist="38100" dir="2700000" algn="tl" rotWithShape="0">
                    <a:prstClr val="black">
                      <a:alpha val="40000"/>
                    </a:prstClr>
                  </a:outerShdw>
                  <a:reflection blurRad="6350" stA="55000" endA="300" endPos="45500" dir="5400000" sy="-100000" algn="bl" rotWithShape="0"/>
                </a:effectLst>
              </a:rPr>
              <a:t>Loving the World</a:t>
            </a:r>
          </a:p>
        </p:txBody>
      </p:sp>
    </p:spTree>
    <p:extLst>
      <p:ext uri="{BB962C8B-B14F-4D97-AF65-F5344CB8AC3E}">
        <p14:creationId xmlns:p14="http://schemas.microsoft.com/office/powerpoint/2010/main" val="40528305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650FAE-F49A-4EDC-BEB1-01BF5A4288C9}"/>
              </a:ext>
            </a:extLst>
          </p:cNvPr>
          <p:cNvSpPr txBox="1"/>
          <p:nvPr/>
        </p:nvSpPr>
        <p:spPr>
          <a:xfrm>
            <a:off x="0" y="0"/>
            <a:ext cx="9144000" cy="923330"/>
          </a:xfrm>
          <a:prstGeom prst="rect">
            <a:avLst/>
          </a:prstGeom>
          <a:noFill/>
        </p:spPr>
        <p:txBody>
          <a:bodyPr wrap="square" rtlCol="0">
            <a:spAutoFit/>
          </a:bodyPr>
          <a:lstStyle/>
          <a:p>
            <a:pPr algn="ctr"/>
            <a:r>
              <a:rPr lang="en-US" sz="5400" b="1" dirty="0">
                <a:solidFill>
                  <a:schemeClr val="bg1"/>
                </a:solidFill>
              </a:rPr>
              <a:t>“world”</a:t>
            </a:r>
          </a:p>
        </p:txBody>
      </p:sp>
      <p:sp>
        <p:nvSpPr>
          <p:cNvPr id="3" name="TextBox 2">
            <a:extLst>
              <a:ext uri="{FF2B5EF4-FFF2-40B4-BE49-F238E27FC236}">
                <a16:creationId xmlns:a16="http://schemas.microsoft.com/office/drawing/2014/main" id="{E218DAD4-26FF-448E-959F-1DBF0655D8C0}"/>
              </a:ext>
            </a:extLst>
          </p:cNvPr>
          <p:cNvSpPr txBox="1"/>
          <p:nvPr/>
        </p:nvSpPr>
        <p:spPr>
          <a:xfrm>
            <a:off x="0" y="999576"/>
            <a:ext cx="9144000" cy="707886"/>
          </a:xfrm>
          <a:prstGeom prst="rect">
            <a:avLst/>
          </a:prstGeom>
          <a:noFill/>
        </p:spPr>
        <p:txBody>
          <a:bodyPr wrap="square" rtlCol="0">
            <a:spAutoFit/>
          </a:bodyPr>
          <a:lstStyle/>
          <a:p>
            <a:pPr algn="ctr"/>
            <a:r>
              <a:rPr lang="en-US" sz="4000" b="1" dirty="0">
                <a:solidFill>
                  <a:srgbClr val="FFFF00"/>
                </a:solidFill>
              </a:rPr>
              <a:t>Matthew- 9 times</a:t>
            </a:r>
          </a:p>
        </p:txBody>
      </p:sp>
      <p:sp>
        <p:nvSpPr>
          <p:cNvPr id="4" name="TextBox 3">
            <a:extLst>
              <a:ext uri="{FF2B5EF4-FFF2-40B4-BE49-F238E27FC236}">
                <a16:creationId xmlns:a16="http://schemas.microsoft.com/office/drawing/2014/main" id="{CA13703E-DA86-456E-B801-08A78041811C}"/>
              </a:ext>
            </a:extLst>
          </p:cNvPr>
          <p:cNvSpPr txBox="1"/>
          <p:nvPr/>
        </p:nvSpPr>
        <p:spPr>
          <a:xfrm>
            <a:off x="0" y="1783708"/>
            <a:ext cx="9144000" cy="707886"/>
          </a:xfrm>
          <a:prstGeom prst="rect">
            <a:avLst/>
          </a:prstGeom>
          <a:noFill/>
        </p:spPr>
        <p:txBody>
          <a:bodyPr wrap="square" rtlCol="0">
            <a:spAutoFit/>
          </a:bodyPr>
          <a:lstStyle/>
          <a:p>
            <a:pPr algn="ctr"/>
            <a:r>
              <a:rPr lang="en-US" sz="4000" b="1" dirty="0">
                <a:solidFill>
                  <a:srgbClr val="FFFF00"/>
                </a:solidFill>
              </a:rPr>
              <a:t>Mark- 3 times</a:t>
            </a:r>
          </a:p>
        </p:txBody>
      </p:sp>
      <p:sp>
        <p:nvSpPr>
          <p:cNvPr id="5" name="TextBox 4">
            <a:extLst>
              <a:ext uri="{FF2B5EF4-FFF2-40B4-BE49-F238E27FC236}">
                <a16:creationId xmlns:a16="http://schemas.microsoft.com/office/drawing/2014/main" id="{18604C3E-9FC8-493E-8093-34C31B74B59F}"/>
              </a:ext>
            </a:extLst>
          </p:cNvPr>
          <p:cNvSpPr txBox="1"/>
          <p:nvPr/>
        </p:nvSpPr>
        <p:spPr>
          <a:xfrm>
            <a:off x="0" y="2567840"/>
            <a:ext cx="9144000" cy="707886"/>
          </a:xfrm>
          <a:prstGeom prst="rect">
            <a:avLst/>
          </a:prstGeom>
          <a:noFill/>
        </p:spPr>
        <p:txBody>
          <a:bodyPr wrap="square" rtlCol="0">
            <a:spAutoFit/>
          </a:bodyPr>
          <a:lstStyle/>
          <a:p>
            <a:pPr algn="ctr"/>
            <a:r>
              <a:rPr lang="en-US" sz="4000" b="1" dirty="0">
                <a:solidFill>
                  <a:srgbClr val="FFFF00"/>
                </a:solidFill>
              </a:rPr>
              <a:t>Luke/Acts- 3 times</a:t>
            </a:r>
          </a:p>
        </p:txBody>
      </p:sp>
      <p:sp>
        <p:nvSpPr>
          <p:cNvPr id="6" name="TextBox 5">
            <a:extLst>
              <a:ext uri="{FF2B5EF4-FFF2-40B4-BE49-F238E27FC236}">
                <a16:creationId xmlns:a16="http://schemas.microsoft.com/office/drawing/2014/main" id="{BB11B4A0-8E6D-4A53-9E2A-57F9ADBC4559}"/>
              </a:ext>
            </a:extLst>
          </p:cNvPr>
          <p:cNvSpPr txBox="1"/>
          <p:nvPr/>
        </p:nvSpPr>
        <p:spPr>
          <a:xfrm>
            <a:off x="0" y="3351972"/>
            <a:ext cx="9144000" cy="707886"/>
          </a:xfrm>
          <a:prstGeom prst="rect">
            <a:avLst/>
          </a:prstGeom>
          <a:noFill/>
        </p:spPr>
        <p:txBody>
          <a:bodyPr wrap="square" rtlCol="0">
            <a:spAutoFit/>
          </a:bodyPr>
          <a:lstStyle/>
          <a:p>
            <a:pPr algn="ctr"/>
            <a:r>
              <a:rPr lang="en-US" sz="4000" b="1" dirty="0">
                <a:solidFill>
                  <a:srgbClr val="FFFF00"/>
                </a:solidFill>
              </a:rPr>
              <a:t>Gospel of John/1 John- 101 times</a:t>
            </a:r>
          </a:p>
        </p:txBody>
      </p:sp>
    </p:spTree>
    <p:extLst>
      <p:ext uri="{BB962C8B-B14F-4D97-AF65-F5344CB8AC3E}">
        <p14:creationId xmlns:p14="http://schemas.microsoft.com/office/powerpoint/2010/main" val="4364759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A8E6113-714F-4BBC-A071-F8B36AF8B9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a:off x="2092173" y="0"/>
            <a:ext cx="4959653" cy="2569029"/>
          </a:xfrm>
          <a:prstGeom prst="rect">
            <a:avLst/>
          </a:prstGeom>
        </p:spPr>
      </p:pic>
    </p:spTree>
    <p:extLst>
      <p:ext uri="{BB962C8B-B14F-4D97-AF65-F5344CB8AC3E}">
        <p14:creationId xmlns:p14="http://schemas.microsoft.com/office/powerpoint/2010/main" val="14188054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A8E6113-714F-4BBC-A071-F8B36AF8B9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a:off x="2092173" y="0"/>
            <a:ext cx="4959653" cy="2569029"/>
          </a:xfrm>
          <a:prstGeom prst="rect">
            <a:avLst/>
          </a:prstGeom>
        </p:spPr>
      </p:pic>
      <p:sp>
        <p:nvSpPr>
          <p:cNvPr id="4" name="TextBox 3">
            <a:extLst>
              <a:ext uri="{FF2B5EF4-FFF2-40B4-BE49-F238E27FC236}">
                <a16:creationId xmlns:a16="http://schemas.microsoft.com/office/drawing/2014/main" id="{ADA81DDF-42FD-4A3B-AD9E-12CF4A2A9495}"/>
              </a:ext>
            </a:extLst>
          </p:cNvPr>
          <p:cNvSpPr txBox="1"/>
          <p:nvPr/>
        </p:nvSpPr>
        <p:spPr>
          <a:xfrm>
            <a:off x="4333461" y="2569030"/>
            <a:ext cx="2981738" cy="830997"/>
          </a:xfrm>
          <a:prstGeom prst="rect">
            <a:avLst/>
          </a:prstGeom>
          <a:noFill/>
        </p:spPr>
        <p:txBody>
          <a:bodyPr wrap="square" rtlCol="0">
            <a:spAutoFit/>
          </a:bodyPr>
          <a:lstStyle/>
          <a:p>
            <a:pPr algn="ctr"/>
            <a:r>
              <a:rPr lang="en-US" sz="4800" dirty="0">
                <a:solidFill>
                  <a:srgbClr val="FF0000"/>
                </a:solidFill>
              </a:rPr>
              <a:t>Darkness</a:t>
            </a:r>
          </a:p>
        </p:txBody>
      </p:sp>
      <p:sp>
        <p:nvSpPr>
          <p:cNvPr id="5" name="TextBox 4">
            <a:extLst>
              <a:ext uri="{FF2B5EF4-FFF2-40B4-BE49-F238E27FC236}">
                <a16:creationId xmlns:a16="http://schemas.microsoft.com/office/drawing/2014/main" id="{994B78FD-2E9E-4CED-B76F-F95DF32C9109}"/>
              </a:ext>
            </a:extLst>
          </p:cNvPr>
          <p:cNvSpPr txBox="1"/>
          <p:nvPr/>
        </p:nvSpPr>
        <p:spPr>
          <a:xfrm>
            <a:off x="1828800" y="2569029"/>
            <a:ext cx="2981738" cy="830997"/>
          </a:xfrm>
          <a:prstGeom prst="rect">
            <a:avLst/>
          </a:prstGeom>
          <a:noFill/>
        </p:spPr>
        <p:txBody>
          <a:bodyPr wrap="square" rtlCol="0">
            <a:spAutoFit/>
          </a:bodyPr>
          <a:lstStyle/>
          <a:p>
            <a:pPr algn="ctr"/>
            <a:r>
              <a:rPr lang="en-US" sz="4800" dirty="0">
                <a:solidFill>
                  <a:schemeClr val="accent6">
                    <a:lumMod val="50000"/>
                  </a:schemeClr>
                </a:solidFill>
              </a:rPr>
              <a:t>Light</a:t>
            </a:r>
          </a:p>
        </p:txBody>
      </p:sp>
    </p:spTree>
    <p:extLst>
      <p:ext uri="{BB962C8B-B14F-4D97-AF65-F5344CB8AC3E}">
        <p14:creationId xmlns:p14="http://schemas.microsoft.com/office/powerpoint/2010/main" val="20434093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A8E6113-714F-4BBC-A071-F8B36AF8B9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a:off x="2092173" y="0"/>
            <a:ext cx="4959653" cy="2569029"/>
          </a:xfrm>
          <a:prstGeom prst="rect">
            <a:avLst/>
          </a:prstGeom>
        </p:spPr>
      </p:pic>
      <p:sp>
        <p:nvSpPr>
          <p:cNvPr id="2" name="Rectangle 1">
            <a:extLst>
              <a:ext uri="{FF2B5EF4-FFF2-40B4-BE49-F238E27FC236}">
                <a16:creationId xmlns:a16="http://schemas.microsoft.com/office/drawing/2014/main" id="{9A303115-2778-44CB-AE58-5C2E46F200B1}"/>
              </a:ext>
            </a:extLst>
          </p:cNvPr>
          <p:cNvSpPr/>
          <p:nvPr/>
        </p:nvSpPr>
        <p:spPr>
          <a:xfrm>
            <a:off x="0" y="3105835"/>
            <a:ext cx="9144000" cy="1692771"/>
          </a:xfrm>
          <a:prstGeom prst="rect">
            <a:avLst/>
          </a:prstGeom>
        </p:spPr>
        <p:txBody>
          <a:bodyPr wrap="square">
            <a:spAutoFit/>
          </a:bodyPr>
          <a:lstStyle/>
          <a:p>
            <a:r>
              <a:rPr lang="en-US" sz="3600" dirty="0">
                <a:solidFill>
                  <a:srgbClr val="000000"/>
                </a:solidFill>
                <a:latin typeface="&amp;quot"/>
              </a:rPr>
              <a:t>The light shines in the darkness, and the darkness has not overcome it. </a:t>
            </a:r>
          </a:p>
          <a:p>
            <a:r>
              <a:rPr lang="en-US" sz="3200" dirty="0">
                <a:solidFill>
                  <a:srgbClr val="000000"/>
                </a:solidFill>
                <a:latin typeface="&amp;quot"/>
              </a:rPr>
              <a:t>														</a:t>
            </a:r>
            <a:r>
              <a:rPr lang="en-US" sz="3200" i="1" dirty="0">
                <a:solidFill>
                  <a:srgbClr val="000000"/>
                </a:solidFill>
                <a:latin typeface="&amp;quot"/>
              </a:rPr>
              <a:t>John 1:5</a:t>
            </a:r>
            <a:endParaRPr lang="en-US" sz="3200" i="1" dirty="0">
              <a:latin typeface="&amp;quot"/>
            </a:endParaRPr>
          </a:p>
        </p:txBody>
      </p:sp>
    </p:spTree>
    <p:extLst>
      <p:ext uri="{BB962C8B-B14F-4D97-AF65-F5344CB8AC3E}">
        <p14:creationId xmlns:p14="http://schemas.microsoft.com/office/powerpoint/2010/main" val="19260725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A8E6113-714F-4BBC-A071-F8B36AF8B9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a:off x="2092173" y="0"/>
            <a:ext cx="4959653" cy="2569029"/>
          </a:xfrm>
          <a:prstGeom prst="rect">
            <a:avLst/>
          </a:prstGeom>
        </p:spPr>
      </p:pic>
      <p:sp>
        <p:nvSpPr>
          <p:cNvPr id="4" name="TextBox 3">
            <a:extLst>
              <a:ext uri="{FF2B5EF4-FFF2-40B4-BE49-F238E27FC236}">
                <a16:creationId xmlns:a16="http://schemas.microsoft.com/office/drawing/2014/main" id="{ADA81DDF-42FD-4A3B-AD9E-12CF4A2A9495}"/>
              </a:ext>
            </a:extLst>
          </p:cNvPr>
          <p:cNvSpPr txBox="1"/>
          <p:nvPr/>
        </p:nvSpPr>
        <p:spPr>
          <a:xfrm>
            <a:off x="4333461" y="2569030"/>
            <a:ext cx="2981738" cy="830997"/>
          </a:xfrm>
          <a:prstGeom prst="rect">
            <a:avLst/>
          </a:prstGeom>
          <a:noFill/>
        </p:spPr>
        <p:txBody>
          <a:bodyPr wrap="square" rtlCol="0">
            <a:spAutoFit/>
          </a:bodyPr>
          <a:lstStyle/>
          <a:p>
            <a:pPr algn="ctr"/>
            <a:r>
              <a:rPr lang="en-US" sz="4800" dirty="0">
                <a:solidFill>
                  <a:srgbClr val="FF0000"/>
                </a:solidFill>
              </a:rPr>
              <a:t>Darkness</a:t>
            </a:r>
          </a:p>
        </p:txBody>
      </p:sp>
      <p:sp>
        <p:nvSpPr>
          <p:cNvPr id="5" name="TextBox 4">
            <a:extLst>
              <a:ext uri="{FF2B5EF4-FFF2-40B4-BE49-F238E27FC236}">
                <a16:creationId xmlns:a16="http://schemas.microsoft.com/office/drawing/2014/main" id="{994B78FD-2E9E-4CED-B76F-F95DF32C9109}"/>
              </a:ext>
            </a:extLst>
          </p:cNvPr>
          <p:cNvSpPr txBox="1"/>
          <p:nvPr/>
        </p:nvSpPr>
        <p:spPr>
          <a:xfrm>
            <a:off x="1828800" y="2569029"/>
            <a:ext cx="2981738" cy="830997"/>
          </a:xfrm>
          <a:prstGeom prst="rect">
            <a:avLst/>
          </a:prstGeom>
          <a:noFill/>
        </p:spPr>
        <p:txBody>
          <a:bodyPr wrap="square" rtlCol="0">
            <a:spAutoFit/>
          </a:bodyPr>
          <a:lstStyle/>
          <a:p>
            <a:pPr algn="ctr"/>
            <a:r>
              <a:rPr lang="en-US" sz="4800" dirty="0">
                <a:solidFill>
                  <a:schemeClr val="accent6">
                    <a:lumMod val="50000"/>
                  </a:schemeClr>
                </a:solidFill>
              </a:rPr>
              <a:t>Light</a:t>
            </a:r>
          </a:p>
        </p:txBody>
      </p:sp>
      <p:sp>
        <p:nvSpPr>
          <p:cNvPr id="6" name="TextBox 5">
            <a:extLst>
              <a:ext uri="{FF2B5EF4-FFF2-40B4-BE49-F238E27FC236}">
                <a16:creationId xmlns:a16="http://schemas.microsoft.com/office/drawing/2014/main" id="{0B8D5013-70CD-48E5-B25B-2F6C9D62A00F}"/>
              </a:ext>
            </a:extLst>
          </p:cNvPr>
          <p:cNvSpPr txBox="1"/>
          <p:nvPr/>
        </p:nvSpPr>
        <p:spPr>
          <a:xfrm>
            <a:off x="1828800" y="3400026"/>
            <a:ext cx="2981738" cy="830997"/>
          </a:xfrm>
          <a:prstGeom prst="rect">
            <a:avLst/>
          </a:prstGeom>
          <a:noFill/>
        </p:spPr>
        <p:txBody>
          <a:bodyPr wrap="square" rtlCol="0">
            <a:spAutoFit/>
          </a:bodyPr>
          <a:lstStyle/>
          <a:p>
            <a:pPr algn="ctr"/>
            <a:r>
              <a:rPr lang="en-US" sz="4800" dirty="0">
                <a:solidFill>
                  <a:schemeClr val="accent6">
                    <a:lumMod val="50000"/>
                  </a:schemeClr>
                </a:solidFill>
              </a:rPr>
              <a:t>Spirit</a:t>
            </a:r>
          </a:p>
        </p:txBody>
      </p:sp>
      <p:sp>
        <p:nvSpPr>
          <p:cNvPr id="7" name="TextBox 6">
            <a:extLst>
              <a:ext uri="{FF2B5EF4-FFF2-40B4-BE49-F238E27FC236}">
                <a16:creationId xmlns:a16="http://schemas.microsoft.com/office/drawing/2014/main" id="{2F804B1B-24F1-4473-A80A-5F025CF48262}"/>
              </a:ext>
            </a:extLst>
          </p:cNvPr>
          <p:cNvSpPr txBox="1"/>
          <p:nvPr/>
        </p:nvSpPr>
        <p:spPr>
          <a:xfrm>
            <a:off x="4333461" y="3400025"/>
            <a:ext cx="2981738" cy="830997"/>
          </a:xfrm>
          <a:prstGeom prst="rect">
            <a:avLst/>
          </a:prstGeom>
          <a:noFill/>
        </p:spPr>
        <p:txBody>
          <a:bodyPr wrap="square" rtlCol="0">
            <a:spAutoFit/>
          </a:bodyPr>
          <a:lstStyle/>
          <a:p>
            <a:pPr algn="ctr"/>
            <a:r>
              <a:rPr lang="en-US" sz="4800" dirty="0">
                <a:solidFill>
                  <a:srgbClr val="FF0000"/>
                </a:solidFill>
              </a:rPr>
              <a:t>Flesh</a:t>
            </a:r>
          </a:p>
        </p:txBody>
      </p:sp>
    </p:spTree>
    <p:extLst>
      <p:ext uri="{BB962C8B-B14F-4D97-AF65-F5344CB8AC3E}">
        <p14:creationId xmlns:p14="http://schemas.microsoft.com/office/powerpoint/2010/main" val="3998165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243</TotalTime>
  <Words>818</Words>
  <Application>Microsoft Office PowerPoint</Application>
  <PresentationFormat>On-screen Show (4:3)</PresentationFormat>
  <Paragraphs>114</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&amp;quot</vt: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Eastview Church</cp:lastModifiedBy>
  <cp:revision>22</cp:revision>
  <dcterms:created xsi:type="dcterms:W3CDTF">2019-04-25T13:58:16Z</dcterms:created>
  <dcterms:modified xsi:type="dcterms:W3CDTF">2019-04-26T15:52:49Z</dcterms:modified>
</cp:coreProperties>
</file>