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1" r:id="rId11"/>
    <p:sldId id="269" r:id="rId12"/>
    <p:sldId id="262" r:id="rId13"/>
    <p:sldId id="270" r:id="rId14"/>
    <p:sldId id="271" r:id="rId15"/>
    <p:sldId id="272" r:id="rId16"/>
    <p:sldId id="273" r:id="rId17"/>
    <p:sldId id="263" r:id="rId18"/>
    <p:sldId id="274" r:id="rId19"/>
    <p:sldId id="275" r:id="rId20"/>
    <p:sldId id="276" r:id="rId21"/>
    <p:sldId id="26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01C2-18A4-4508-8185-CEF8B5991C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7D3C-3CFA-4D5C-85E4-D64E4D9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04D86-7BDC-4297-B195-D0BD8864033A}"/>
              </a:ext>
            </a:extLst>
          </p:cNvPr>
          <p:cNvSpPr txBox="1"/>
          <p:nvPr/>
        </p:nvSpPr>
        <p:spPr>
          <a:xfrm>
            <a:off x="0" y="106017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BCFC0-5074-4337-B619-8653A39F6E14}"/>
              </a:ext>
            </a:extLst>
          </p:cNvPr>
          <p:cNvSpPr txBox="1"/>
          <p:nvPr/>
        </p:nvSpPr>
        <p:spPr>
          <a:xfrm>
            <a:off x="0" y="1863803"/>
            <a:ext cx="923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controlled</a:t>
            </a:r>
            <a:r>
              <a:rPr lang="en-US" sz="4000" b="1" dirty="0"/>
              <a:t> + </a:t>
            </a:r>
            <a:r>
              <a:rPr lang="en-US" sz="4000" b="1" dirty="0">
                <a:solidFill>
                  <a:srgbClr val="FF0000"/>
                </a:solidFill>
              </a:rPr>
              <a:t>restrained</a:t>
            </a:r>
          </a:p>
        </p:txBody>
      </p:sp>
    </p:spTree>
    <p:extLst>
      <p:ext uri="{BB962C8B-B14F-4D97-AF65-F5344CB8AC3E}">
        <p14:creationId xmlns:p14="http://schemas.microsoft.com/office/powerpoint/2010/main" val="32150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D8E85-67C9-45ED-BC44-8B49C5A79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0705"/>
            <a:ext cx="42672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5F79B-91A0-4BC2-AD2E-9A260BF3E6F8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2042E-A36F-437E-B536-943F6FE9C589}"/>
              </a:ext>
            </a:extLst>
          </p:cNvPr>
          <p:cNvSpPr txBox="1"/>
          <p:nvPr/>
        </p:nvSpPr>
        <p:spPr>
          <a:xfrm>
            <a:off x="92765" y="6463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Godliness + Contentment=Great Gain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33F54-DB64-4A28-B108-3EA80F16B719}"/>
              </a:ext>
            </a:extLst>
          </p:cNvPr>
          <p:cNvSpPr/>
          <p:nvPr/>
        </p:nvSpPr>
        <p:spPr>
          <a:xfrm>
            <a:off x="13252" y="1292662"/>
            <a:ext cx="9037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000000"/>
                </a:solidFill>
                <a:latin typeface="&amp;quot"/>
              </a:rPr>
              <a:t>5 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and constant friction among people who are depraved in mind and deprived of the truth, imagining that godliness is a means of gain.</a:t>
            </a:r>
            <a:r>
              <a:rPr lang="en-US" sz="3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sz="3200" b="1" baseline="30000" dirty="0">
                <a:solidFill>
                  <a:srgbClr val="000000"/>
                </a:solidFill>
                <a:latin typeface="&amp;quot"/>
              </a:rPr>
              <a:t>6 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But </a:t>
            </a:r>
            <a:r>
              <a:rPr lang="en-US" sz="3200" u="sng" dirty="0">
                <a:solidFill>
                  <a:srgbClr val="000000"/>
                </a:solidFill>
                <a:latin typeface="&amp;quot"/>
              </a:rPr>
              <a:t>godliness with contentment is great gain</a:t>
            </a:r>
            <a:r>
              <a:rPr lang="en-US" sz="3200" dirty="0">
                <a:solidFill>
                  <a:srgbClr val="000000"/>
                </a:solidFill>
                <a:latin typeface="&amp;quot"/>
              </a:rPr>
              <a:t>,</a:t>
            </a:r>
          </a:p>
          <a:p>
            <a:r>
              <a:rPr lang="en-US" sz="3200" dirty="0">
                <a:solidFill>
                  <a:srgbClr val="000000"/>
                </a:solidFill>
                <a:latin typeface="&amp;quot"/>
              </a:rPr>
              <a:t>							                </a:t>
            </a:r>
            <a:r>
              <a:rPr lang="en-US" sz="3200" i="1" dirty="0">
                <a:solidFill>
                  <a:srgbClr val="000000"/>
                </a:solidFill>
                <a:latin typeface="&amp;quot"/>
              </a:rPr>
              <a:t>1 Timothy 6:5-6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554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C1117-D534-4194-A806-2B848AD1140E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#4</a:t>
            </a:r>
          </a:p>
        </p:txBody>
      </p:sp>
    </p:spTree>
    <p:extLst>
      <p:ext uri="{BB962C8B-B14F-4D97-AF65-F5344CB8AC3E}">
        <p14:creationId xmlns:p14="http://schemas.microsoft.com/office/powerpoint/2010/main" val="8714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2CF16-4F8A-4A19-824B-AD66D6D2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11796"/>
            <a:ext cx="853440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C1EDC-52F9-47E0-9602-F27F7DB2D9A3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9470C-01C5-450E-A70D-30F7F1C8ECB4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Contentment comes from realizing my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1C89E-9D2A-44F1-BC2E-798A6F1F91CA}"/>
              </a:ext>
            </a:extLst>
          </p:cNvPr>
          <p:cNvSpPr/>
          <p:nvPr/>
        </p:nvSpPr>
        <p:spPr>
          <a:xfrm>
            <a:off x="304800" y="3276434"/>
            <a:ext cx="85344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7 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for we brought nothing into the world, and</a:t>
            </a:r>
            <a:r>
              <a:rPr lang="en-US" sz="3200" baseline="30000" dirty="0">
                <a:solidFill>
                  <a:schemeClr val="bg1"/>
                </a:solidFill>
                <a:latin typeface="&amp;quot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we cannot take anything out of the world.</a:t>
            </a:r>
            <a:r>
              <a:rPr lang="en-US" sz="3200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8 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But if we have food and clothing, with these we will be content.</a:t>
            </a:r>
          </a:p>
          <a:p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1 Timothy 6:7-8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2CF16-4F8A-4A19-824B-AD66D6D2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11796"/>
            <a:ext cx="853440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C1EDC-52F9-47E0-9602-F27F7DB2D9A3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9470C-01C5-450E-A70D-30F7F1C8ECB4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Contentment comes from realizing my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1C89E-9D2A-44F1-BC2E-798A6F1F91CA}"/>
              </a:ext>
            </a:extLst>
          </p:cNvPr>
          <p:cNvSpPr/>
          <p:nvPr/>
        </p:nvSpPr>
        <p:spPr>
          <a:xfrm>
            <a:off x="304800" y="3139688"/>
            <a:ext cx="8534400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20 </a:t>
            </a:r>
            <a:r>
              <a:rPr lang="en-US" sz="3200" dirty="0"/>
              <a:t>Then Job arose and tore his robe and shaved his head and fell on the ground and worshiped. </a:t>
            </a:r>
            <a:r>
              <a:rPr lang="en-US" sz="3200" b="1" baseline="30000" dirty="0"/>
              <a:t>21 </a:t>
            </a:r>
            <a:r>
              <a:rPr lang="en-US" sz="3200" dirty="0"/>
              <a:t>And he said, “Naked I came from my mother's womb, and naked shall I return. The </a:t>
            </a:r>
            <a:r>
              <a:rPr lang="en-US" sz="3200" cap="small" dirty="0"/>
              <a:t>Lord</a:t>
            </a:r>
            <a:r>
              <a:rPr lang="en-US" sz="3200" dirty="0"/>
              <a:t> gave, and the </a:t>
            </a:r>
            <a:r>
              <a:rPr lang="en-US" sz="3200" cap="small" dirty="0"/>
              <a:t>Lord</a:t>
            </a:r>
            <a:r>
              <a:rPr lang="en-US" sz="3200" dirty="0"/>
              <a:t> has taken away; blessed be the name of the </a:t>
            </a:r>
            <a:r>
              <a:rPr lang="en-US" sz="3200" cap="small" dirty="0"/>
              <a:t>Lord</a:t>
            </a:r>
            <a:r>
              <a:rPr lang="en-US" sz="3200" dirty="0"/>
              <a:t>.”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Job 1:20-21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2CF16-4F8A-4A19-824B-AD66D6D2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11796"/>
            <a:ext cx="853440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C1EDC-52F9-47E0-9602-F27F7DB2D9A3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9470C-01C5-450E-A70D-30F7F1C8ECB4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Contentment comes from realizing my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1C89E-9D2A-44F1-BC2E-798A6F1F91CA}"/>
              </a:ext>
            </a:extLst>
          </p:cNvPr>
          <p:cNvSpPr/>
          <p:nvPr/>
        </p:nvSpPr>
        <p:spPr>
          <a:xfrm>
            <a:off x="304799" y="3537254"/>
            <a:ext cx="8534400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15 </a:t>
            </a:r>
            <a:r>
              <a:rPr lang="en-US" sz="3200" dirty="0"/>
              <a:t>As he came from his mother's womb he shall go again, naked as he came, and shall take nothing for his toil that he may carry away in his hand. 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Ecclesiastes 5:15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2CF16-4F8A-4A19-824B-AD66D6D2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11796"/>
            <a:ext cx="853440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C1EDC-52F9-47E0-9602-F27F7DB2D9A3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9470C-01C5-450E-A70D-30F7F1C8ECB4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Contentment comes from realizing my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1C89E-9D2A-44F1-BC2E-798A6F1F91CA}"/>
              </a:ext>
            </a:extLst>
          </p:cNvPr>
          <p:cNvSpPr/>
          <p:nvPr/>
        </p:nvSpPr>
        <p:spPr>
          <a:xfrm>
            <a:off x="304800" y="3276434"/>
            <a:ext cx="85344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7 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for we brought nothing into the world, and</a:t>
            </a:r>
            <a:r>
              <a:rPr lang="en-US" sz="3200" baseline="30000" dirty="0">
                <a:solidFill>
                  <a:schemeClr val="bg1"/>
                </a:solidFill>
                <a:latin typeface="&amp;quot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we cannot take anything out of the world.</a:t>
            </a:r>
            <a:r>
              <a:rPr lang="en-US" sz="3200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8 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But if we have food and clothing, with these we will be content.</a:t>
            </a:r>
          </a:p>
          <a:p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1 Timothy 6:7-8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C1117-D534-4194-A806-2B848AD1140E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#5</a:t>
            </a:r>
          </a:p>
        </p:txBody>
      </p:sp>
    </p:spTree>
    <p:extLst>
      <p:ext uri="{BB962C8B-B14F-4D97-AF65-F5344CB8AC3E}">
        <p14:creationId xmlns:p14="http://schemas.microsoft.com/office/powerpoint/2010/main" val="1483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1CE079-AFB3-4A2B-821E-37CDE22F6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7" y="1669773"/>
            <a:ext cx="7407964" cy="4531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9471E-36BE-4E40-8E69-420F8BF1FFD1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4F387-276C-4F6D-B509-F2CE62C73FA5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Contentment comes from the right pursuits.</a:t>
            </a:r>
          </a:p>
        </p:txBody>
      </p:sp>
    </p:spTree>
    <p:extLst>
      <p:ext uri="{BB962C8B-B14F-4D97-AF65-F5344CB8AC3E}">
        <p14:creationId xmlns:p14="http://schemas.microsoft.com/office/powerpoint/2010/main" val="11858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1CE079-AFB3-4A2B-821E-37CDE22F6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7" y="1669773"/>
            <a:ext cx="7407964" cy="4531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9471E-36BE-4E40-8E69-420F8BF1FFD1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4F387-276C-4F6D-B509-F2CE62C73FA5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Contentment comes from the right pursuits.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211B6-9B33-4C7E-B8D3-10B9EC3844C4}"/>
              </a:ext>
            </a:extLst>
          </p:cNvPr>
          <p:cNvSpPr/>
          <p:nvPr/>
        </p:nvSpPr>
        <p:spPr>
          <a:xfrm>
            <a:off x="887897" y="1677143"/>
            <a:ext cx="7407964" cy="452431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9 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But those who </a:t>
            </a:r>
            <a:r>
              <a:rPr lang="en-US" sz="3200" dirty="0">
                <a:solidFill>
                  <a:srgbClr val="FFFF00"/>
                </a:solidFill>
                <a:latin typeface="&amp;quot"/>
              </a:rPr>
              <a:t>desire to be rich 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fall into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temptation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, into a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snare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, into many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senseless and harmful desires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 that plunge people into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ruin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 and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destruction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10 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For the </a:t>
            </a:r>
            <a:r>
              <a:rPr lang="en-US" sz="3200" dirty="0">
                <a:solidFill>
                  <a:srgbClr val="FFFF00"/>
                </a:solidFill>
                <a:latin typeface="&amp;quot"/>
              </a:rPr>
              <a:t>love of money 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is a root of all kinds of evils. It is through this craving that some have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wandered away from the faith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 and </a:t>
            </a:r>
            <a:r>
              <a:rPr lang="en-US" sz="3200" u="sng" dirty="0">
                <a:solidFill>
                  <a:schemeClr val="bg1"/>
                </a:solidFill>
                <a:latin typeface="&amp;quot"/>
              </a:rPr>
              <a:t>pierced themselves with many pangs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. </a:t>
            </a:r>
          </a:p>
          <a:p>
            <a:r>
              <a:rPr lang="en-US" sz="3200" dirty="0">
                <a:solidFill>
                  <a:schemeClr val="bg1"/>
                </a:solidFill>
                <a:latin typeface="&amp;quot"/>
              </a:rPr>
              <a:t>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1 Timothy 6:9-10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1CE079-AFB3-4A2B-821E-37CDE22F6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7" y="1669773"/>
            <a:ext cx="7407964" cy="4531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9471E-36BE-4E40-8E69-420F8BF1FFD1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4F387-276C-4F6D-B509-F2CE62C73FA5}"/>
              </a:ext>
            </a:extLst>
          </p:cNvPr>
          <p:cNvSpPr txBox="1"/>
          <p:nvPr/>
        </p:nvSpPr>
        <p:spPr>
          <a:xfrm>
            <a:off x="258417" y="1027021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Contentment comes from the right pursuits.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211B6-9B33-4C7E-B8D3-10B9EC3844C4}"/>
              </a:ext>
            </a:extLst>
          </p:cNvPr>
          <p:cNvSpPr/>
          <p:nvPr/>
        </p:nvSpPr>
        <p:spPr>
          <a:xfrm>
            <a:off x="887897" y="1677143"/>
            <a:ext cx="7407964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11 </a:t>
            </a:r>
            <a:r>
              <a:rPr lang="en-US" sz="3200" dirty="0"/>
              <a:t>But as for you, O man of God, flee these things. </a:t>
            </a:r>
            <a:r>
              <a:rPr lang="en-US" sz="3200" dirty="0">
                <a:solidFill>
                  <a:srgbClr val="FFFF00"/>
                </a:solidFill>
              </a:rPr>
              <a:t>Pursue</a:t>
            </a:r>
            <a:r>
              <a:rPr lang="en-US" sz="3200" dirty="0"/>
              <a:t> </a:t>
            </a:r>
            <a:r>
              <a:rPr lang="en-US" sz="3200" u="sng" dirty="0"/>
              <a:t>righteousness</a:t>
            </a:r>
            <a:r>
              <a:rPr lang="en-US" sz="3200" dirty="0"/>
              <a:t>, </a:t>
            </a:r>
            <a:r>
              <a:rPr lang="en-US" sz="3200" u="sng" dirty="0"/>
              <a:t>godliness</a:t>
            </a:r>
            <a:r>
              <a:rPr lang="en-US" sz="3200" dirty="0"/>
              <a:t>, </a:t>
            </a:r>
            <a:r>
              <a:rPr lang="en-US" sz="3200" u="sng" dirty="0"/>
              <a:t>faith</a:t>
            </a:r>
            <a:r>
              <a:rPr lang="en-US" sz="3200" dirty="0"/>
              <a:t>, </a:t>
            </a:r>
            <a:r>
              <a:rPr lang="en-US" sz="3200" u="sng" dirty="0"/>
              <a:t>love</a:t>
            </a:r>
            <a:r>
              <a:rPr lang="en-US" sz="3200" dirty="0"/>
              <a:t>, </a:t>
            </a:r>
            <a:r>
              <a:rPr lang="en-US" sz="3200" u="sng" dirty="0"/>
              <a:t>steadfastness</a:t>
            </a:r>
            <a:r>
              <a:rPr lang="en-US" sz="3200" dirty="0"/>
              <a:t>, </a:t>
            </a:r>
            <a:r>
              <a:rPr lang="en-US" sz="3200" u="sng" dirty="0"/>
              <a:t>gentleness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1 Timothy 6:11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04D86-7BDC-4297-B195-D0BD8864033A}"/>
              </a:ext>
            </a:extLst>
          </p:cNvPr>
          <p:cNvSpPr txBox="1"/>
          <p:nvPr/>
        </p:nvSpPr>
        <p:spPr>
          <a:xfrm>
            <a:off x="0" y="106017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container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BCFC0-5074-4337-B619-8653A39F6E14}"/>
              </a:ext>
            </a:extLst>
          </p:cNvPr>
          <p:cNvSpPr txBox="1"/>
          <p:nvPr/>
        </p:nvSpPr>
        <p:spPr>
          <a:xfrm>
            <a:off x="1" y="2413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2753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C1117-D534-4194-A806-2B848AD1140E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#6</a:t>
            </a:r>
          </a:p>
        </p:txBody>
      </p:sp>
    </p:spTree>
    <p:extLst>
      <p:ext uri="{BB962C8B-B14F-4D97-AF65-F5344CB8AC3E}">
        <p14:creationId xmlns:p14="http://schemas.microsoft.com/office/powerpoint/2010/main" val="18502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DD818-A347-48C8-AFAE-D89EEE849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6" y="1177235"/>
            <a:ext cx="8521148" cy="5680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06521-45D2-4216-AAF4-59DE1B602B4B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5D20-B792-44D3-A2D9-A7096F8E2138}"/>
              </a:ext>
            </a:extLst>
          </p:cNvPr>
          <p:cNvSpPr txBox="1"/>
          <p:nvPr/>
        </p:nvSpPr>
        <p:spPr>
          <a:xfrm>
            <a:off x="208722" y="592460"/>
            <a:ext cx="872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Contentment comes from a relationship with God.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E3F81-962C-4A7B-A544-1588C803DEEA}"/>
              </a:ext>
            </a:extLst>
          </p:cNvPr>
          <p:cNvSpPr/>
          <p:nvPr/>
        </p:nvSpPr>
        <p:spPr>
          <a:xfrm>
            <a:off x="311426" y="1955514"/>
            <a:ext cx="8521147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5 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Keep your life free from love of money, and be content with what you have, for he has said,          “I will never leave you nor forsake you.” </a:t>
            </a:r>
            <a:r>
              <a:rPr lang="en-US" sz="3200" b="0" i="1" u="none" strike="noStrike" dirty="0">
                <a:solidFill>
                  <a:schemeClr val="bg1"/>
                </a:solidFill>
                <a:effectLst/>
                <a:latin typeface="&amp;quot"/>
              </a:rPr>
              <a:t>												 				    Hebrews 13:5</a:t>
            </a:r>
          </a:p>
        </p:txBody>
      </p:sp>
    </p:spTree>
    <p:extLst>
      <p:ext uri="{BB962C8B-B14F-4D97-AF65-F5344CB8AC3E}">
        <p14:creationId xmlns:p14="http://schemas.microsoft.com/office/powerpoint/2010/main" val="2152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DD818-A347-48C8-AFAE-D89EEE849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6" y="1177235"/>
            <a:ext cx="8521148" cy="5680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06521-45D2-4216-AAF4-59DE1B602B4B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5D20-B792-44D3-A2D9-A7096F8E2138}"/>
              </a:ext>
            </a:extLst>
          </p:cNvPr>
          <p:cNvSpPr txBox="1"/>
          <p:nvPr/>
        </p:nvSpPr>
        <p:spPr>
          <a:xfrm>
            <a:off x="208722" y="592460"/>
            <a:ext cx="872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Contentment comes from a relationship with God.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E3F81-962C-4A7B-A544-1588C803DEEA}"/>
              </a:ext>
            </a:extLst>
          </p:cNvPr>
          <p:cNvSpPr/>
          <p:nvPr/>
        </p:nvSpPr>
        <p:spPr>
          <a:xfrm>
            <a:off x="311426" y="1955514"/>
            <a:ext cx="8521147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15 </a:t>
            </a:r>
            <a:r>
              <a:rPr lang="en-US" sz="3200" dirty="0"/>
              <a:t>Behold, I am with you and will keep you wherever you go, and will bring you back to this land. For I will not leave you until I have done what I have promised you.</a:t>
            </a:r>
            <a:r>
              <a:rPr lang="en-US" sz="3200" b="0" i="1" u="none" strike="noStrike" dirty="0">
                <a:solidFill>
                  <a:schemeClr val="bg1"/>
                </a:solidFill>
                <a:effectLst/>
                <a:latin typeface="&amp;quot"/>
              </a:rPr>
              <a:t>												 				    						Genesis 28:15</a:t>
            </a:r>
          </a:p>
        </p:txBody>
      </p:sp>
    </p:spTree>
    <p:extLst>
      <p:ext uri="{BB962C8B-B14F-4D97-AF65-F5344CB8AC3E}">
        <p14:creationId xmlns:p14="http://schemas.microsoft.com/office/powerpoint/2010/main" val="8073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DD818-A347-48C8-AFAE-D89EEE849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6" y="1177235"/>
            <a:ext cx="8521148" cy="5680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06521-45D2-4216-AAF4-59DE1B602B4B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5D20-B792-44D3-A2D9-A7096F8E2138}"/>
              </a:ext>
            </a:extLst>
          </p:cNvPr>
          <p:cNvSpPr txBox="1"/>
          <p:nvPr/>
        </p:nvSpPr>
        <p:spPr>
          <a:xfrm>
            <a:off x="208722" y="592460"/>
            <a:ext cx="872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Contentment comes from a relationship with God.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E3F81-962C-4A7B-A544-1588C803DEEA}"/>
              </a:ext>
            </a:extLst>
          </p:cNvPr>
          <p:cNvSpPr/>
          <p:nvPr/>
        </p:nvSpPr>
        <p:spPr>
          <a:xfrm>
            <a:off x="311426" y="1955514"/>
            <a:ext cx="8521147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/>
              <a:t>6 </a:t>
            </a:r>
            <a:r>
              <a:rPr lang="en-US" sz="3200" dirty="0"/>
              <a:t>Be strong and courageous. Do not fear or be in dread of them, for it is the </a:t>
            </a:r>
            <a:r>
              <a:rPr lang="en-US" sz="3200" cap="small" dirty="0"/>
              <a:t>Lord</a:t>
            </a:r>
            <a:r>
              <a:rPr lang="en-US" sz="3200" dirty="0"/>
              <a:t> your God who goes with you. He will not leave you or forsake you.</a:t>
            </a:r>
            <a:r>
              <a:rPr lang="en-US" sz="3200" b="0" i="1" u="none" strike="noStrike" dirty="0">
                <a:solidFill>
                  <a:schemeClr val="bg1"/>
                </a:solidFill>
                <a:effectLst/>
                <a:latin typeface="&amp;quot"/>
              </a:rPr>
              <a:t>												 				    												  Deuteronomy 31:6</a:t>
            </a:r>
          </a:p>
        </p:txBody>
      </p:sp>
    </p:spTree>
    <p:extLst>
      <p:ext uri="{BB962C8B-B14F-4D97-AF65-F5344CB8AC3E}">
        <p14:creationId xmlns:p14="http://schemas.microsoft.com/office/powerpoint/2010/main" val="40693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DD818-A347-48C8-AFAE-D89EEE849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6" y="1177235"/>
            <a:ext cx="8521148" cy="5680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06521-45D2-4216-AAF4-59DE1B602B4B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5D20-B792-44D3-A2D9-A7096F8E2138}"/>
              </a:ext>
            </a:extLst>
          </p:cNvPr>
          <p:cNvSpPr txBox="1"/>
          <p:nvPr/>
        </p:nvSpPr>
        <p:spPr>
          <a:xfrm>
            <a:off x="208722" y="592460"/>
            <a:ext cx="872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Contentment comes from a relationship with God.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E3F81-962C-4A7B-A544-1588C803DEEA}"/>
              </a:ext>
            </a:extLst>
          </p:cNvPr>
          <p:cNvSpPr/>
          <p:nvPr/>
        </p:nvSpPr>
        <p:spPr>
          <a:xfrm>
            <a:off x="311426" y="1955514"/>
            <a:ext cx="8521147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5 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Keep your life free from love of money, and be content with what you have, for he has said,          “I will never leave you nor forsake you.” </a:t>
            </a:r>
            <a:r>
              <a:rPr lang="en-US" sz="3200" b="0" i="1" u="none" strike="noStrike" dirty="0">
                <a:solidFill>
                  <a:schemeClr val="bg1"/>
                </a:solidFill>
                <a:effectLst/>
                <a:latin typeface="&amp;quot"/>
              </a:rPr>
              <a:t>												 				    Hebrews 13:5</a:t>
            </a:r>
          </a:p>
        </p:txBody>
      </p:sp>
    </p:spTree>
    <p:extLst>
      <p:ext uri="{BB962C8B-B14F-4D97-AF65-F5344CB8AC3E}">
        <p14:creationId xmlns:p14="http://schemas.microsoft.com/office/powerpoint/2010/main" val="573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FDEDF-FB68-4CF1-8D82-68D39BD30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8" y="3950686"/>
            <a:ext cx="2931210" cy="2907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4080E-60CA-4D80-869D-B46B2C26C7A6}"/>
              </a:ext>
            </a:extLst>
          </p:cNvPr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Contentment is learned.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A9525-40EB-4012-963A-12B2B0A9FE71}"/>
              </a:ext>
            </a:extLst>
          </p:cNvPr>
          <p:cNvSpPr txBox="1"/>
          <p:nvPr/>
        </p:nvSpPr>
        <p:spPr>
          <a:xfrm>
            <a:off x="0" y="6485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Contentment is not based on circumstances.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E6735-A4A5-4ADE-BEED-2C39291CF677}"/>
              </a:ext>
            </a:extLst>
          </p:cNvPr>
          <p:cNvSpPr txBox="1"/>
          <p:nvPr/>
        </p:nvSpPr>
        <p:spPr>
          <a:xfrm>
            <a:off x="0" y="12971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Godliness + Contentment = Great Gain.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2D95A-5B45-4CD5-BC60-FFCDAB199953}"/>
              </a:ext>
            </a:extLst>
          </p:cNvPr>
          <p:cNvSpPr txBox="1"/>
          <p:nvPr/>
        </p:nvSpPr>
        <p:spPr>
          <a:xfrm>
            <a:off x="0" y="19456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Contentment comes from realizing my limitations.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E4AA9-35B6-42CC-A841-67501BFA7446}"/>
              </a:ext>
            </a:extLst>
          </p:cNvPr>
          <p:cNvSpPr txBox="1"/>
          <p:nvPr/>
        </p:nvSpPr>
        <p:spPr>
          <a:xfrm>
            <a:off x="0" y="25942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5. Contentment comes from the right pursuits.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6D08A-9F19-45D3-B999-7325749CDBB9}"/>
              </a:ext>
            </a:extLst>
          </p:cNvPr>
          <p:cNvSpPr txBox="1"/>
          <p:nvPr/>
        </p:nvSpPr>
        <p:spPr>
          <a:xfrm>
            <a:off x="0" y="32428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6. Contentment comes from a relationship with God. </a:t>
            </a:r>
          </a:p>
        </p:txBody>
      </p:sp>
    </p:spTree>
    <p:extLst>
      <p:ext uri="{BB962C8B-B14F-4D97-AF65-F5344CB8AC3E}">
        <p14:creationId xmlns:p14="http://schemas.microsoft.com/office/powerpoint/2010/main" val="13496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F616A-7351-4366-8F2A-318EEF96D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70" y="999751"/>
            <a:ext cx="4551042" cy="4513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0090CD-87B9-44A1-AF83-5B76E202CD34}"/>
              </a:ext>
            </a:extLst>
          </p:cNvPr>
          <p:cNvSpPr txBox="1"/>
          <p:nvPr/>
        </p:nvSpPr>
        <p:spPr>
          <a:xfrm>
            <a:off x="1547852" y="5487977"/>
            <a:ext cx="59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6 Principles of Contentment</a:t>
            </a:r>
          </a:p>
        </p:txBody>
      </p:sp>
    </p:spTree>
    <p:extLst>
      <p:ext uri="{BB962C8B-B14F-4D97-AF65-F5344CB8AC3E}">
        <p14:creationId xmlns:p14="http://schemas.microsoft.com/office/powerpoint/2010/main" val="14498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63066-0796-402A-8F37-BEEC8D979A8C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#1</a:t>
            </a:r>
          </a:p>
        </p:txBody>
      </p:sp>
    </p:spTree>
    <p:extLst>
      <p:ext uri="{BB962C8B-B14F-4D97-AF65-F5344CB8AC3E}">
        <p14:creationId xmlns:p14="http://schemas.microsoft.com/office/powerpoint/2010/main" val="37027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65D8A-ED03-45CE-978E-1426C415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382"/>
            <a:ext cx="9144000" cy="449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63066-0796-402A-8F37-BEEC8D979A8C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F202-EE87-4F96-BC25-CC6978CB90BF}"/>
              </a:ext>
            </a:extLst>
          </p:cNvPr>
          <p:cNvSpPr txBox="1"/>
          <p:nvPr/>
        </p:nvSpPr>
        <p:spPr>
          <a:xfrm>
            <a:off x="344557" y="1550504"/>
            <a:ext cx="862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Contentment is learned.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DA291-695A-40E5-821A-EE44BB28ED34}"/>
              </a:ext>
            </a:extLst>
          </p:cNvPr>
          <p:cNvSpPr/>
          <p:nvPr/>
        </p:nvSpPr>
        <p:spPr>
          <a:xfrm>
            <a:off x="0" y="2386833"/>
            <a:ext cx="914400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11 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Not that I am speaking of being in need, for I have </a:t>
            </a:r>
            <a:r>
              <a:rPr lang="en-US" sz="3200" b="1" u="sng" dirty="0">
                <a:solidFill>
                  <a:schemeClr val="bg1"/>
                </a:solidFill>
                <a:latin typeface="&amp;quot"/>
              </a:rPr>
              <a:t>learned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 in whatever situation I am to be </a:t>
            </a:r>
            <a:r>
              <a:rPr lang="en-US" sz="3200" b="1" dirty="0">
                <a:solidFill>
                  <a:srgbClr val="FFFF00"/>
                </a:solidFill>
                <a:latin typeface="&amp;quot"/>
              </a:rPr>
              <a:t>content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12 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I know how to be brought low, and I know how to abound. In any and every circumstance, I have </a:t>
            </a:r>
            <a:r>
              <a:rPr lang="en-US" sz="3200" b="1" u="sng" dirty="0">
                <a:solidFill>
                  <a:schemeClr val="bg1"/>
                </a:solidFill>
                <a:latin typeface="&amp;quot"/>
              </a:rPr>
              <a:t>learned the secret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 of facing plenty and hunger, abundance and need.</a:t>
            </a:r>
          </a:p>
          <a:p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Philippians 4:11-12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65D8A-ED03-45CE-978E-1426C415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382"/>
            <a:ext cx="9144000" cy="449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63066-0796-402A-8F37-BEEC8D979A8C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F202-EE87-4F96-BC25-CC6978CB90BF}"/>
              </a:ext>
            </a:extLst>
          </p:cNvPr>
          <p:cNvSpPr txBox="1"/>
          <p:nvPr/>
        </p:nvSpPr>
        <p:spPr>
          <a:xfrm>
            <a:off x="344557" y="1550504"/>
            <a:ext cx="862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Contentment is learned.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DA291-695A-40E5-821A-EE44BB28ED34}"/>
              </a:ext>
            </a:extLst>
          </p:cNvPr>
          <p:cNvSpPr/>
          <p:nvPr/>
        </p:nvSpPr>
        <p:spPr>
          <a:xfrm>
            <a:off x="0" y="2761624"/>
            <a:ext cx="914400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aseline="30000" dirty="0"/>
              <a:t>13 </a:t>
            </a:r>
            <a:r>
              <a:rPr lang="en-US" sz="3200" dirty="0"/>
              <a:t>I can do all things through him who strengthens me.</a:t>
            </a:r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	   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Philippians 4:13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C1117-D534-4194-A806-2B848AD1140E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#2</a:t>
            </a:r>
          </a:p>
        </p:txBody>
      </p:sp>
    </p:spTree>
    <p:extLst>
      <p:ext uri="{BB962C8B-B14F-4D97-AF65-F5344CB8AC3E}">
        <p14:creationId xmlns:p14="http://schemas.microsoft.com/office/powerpoint/2010/main" val="6572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46DB5-B68D-44F7-A829-F047F53FE5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8495"/>
            <a:ext cx="9143999" cy="4979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FC1117-D534-4194-A806-2B848AD1140E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6298E-8806-4FCC-B6CE-BF78960BD7C5}"/>
              </a:ext>
            </a:extLst>
          </p:cNvPr>
          <p:cNvSpPr txBox="1"/>
          <p:nvPr/>
        </p:nvSpPr>
        <p:spPr>
          <a:xfrm>
            <a:off x="0" y="801277"/>
            <a:ext cx="9144000" cy="1077218"/>
          </a:xfrm>
          <a:prstGeom prst="rect">
            <a:avLst/>
          </a:prstGeom>
          <a:solidFill>
            <a:srgbClr val="666699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Contentment is not based on                                circumstances and situations.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E8C1A-0961-4F4D-9850-90750B84A083}"/>
              </a:ext>
            </a:extLst>
          </p:cNvPr>
          <p:cNvSpPr/>
          <p:nvPr/>
        </p:nvSpPr>
        <p:spPr>
          <a:xfrm>
            <a:off x="0" y="2386833"/>
            <a:ext cx="914400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11 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Not that I am speaking of being in need, for I have learned in </a:t>
            </a:r>
            <a:r>
              <a:rPr lang="en-US" sz="3200" b="1" u="sng" dirty="0">
                <a:solidFill>
                  <a:schemeClr val="bg1"/>
                </a:solidFill>
                <a:latin typeface="&amp;quot"/>
              </a:rPr>
              <a:t>whatever situation I am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 to be </a:t>
            </a:r>
            <a:r>
              <a:rPr lang="en-US" sz="3200" b="1" dirty="0">
                <a:solidFill>
                  <a:srgbClr val="FFFF00"/>
                </a:solidFill>
                <a:latin typeface="&amp;quot"/>
              </a:rPr>
              <a:t>content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latin typeface="&amp;quot"/>
              </a:rPr>
              <a:t>12 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I know how to be brought low, and I know how to abound. </a:t>
            </a:r>
            <a:r>
              <a:rPr lang="en-US" sz="3200" b="1" u="sng" dirty="0">
                <a:solidFill>
                  <a:schemeClr val="bg1"/>
                </a:solidFill>
                <a:latin typeface="&amp;quot"/>
              </a:rPr>
              <a:t>In any and every circumstance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, I have learned the secret of facing plenty and hunger, abundance and need.</a:t>
            </a:r>
          </a:p>
          <a:p>
            <a:r>
              <a:rPr lang="en-US" sz="3200" dirty="0">
                <a:solidFill>
                  <a:schemeClr val="bg1"/>
                </a:solidFill>
                <a:latin typeface="&amp;quot"/>
              </a:rPr>
              <a:t>												</a:t>
            </a:r>
            <a:r>
              <a:rPr lang="en-US" sz="3200" i="1" dirty="0">
                <a:solidFill>
                  <a:schemeClr val="bg1"/>
                </a:solidFill>
                <a:latin typeface="&amp;quot"/>
              </a:rPr>
              <a:t>Philippians 4:11-12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C1117-D534-4194-A806-2B848AD1140E}"/>
              </a:ext>
            </a:extLst>
          </p:cNvPr>
          <p:cNvSpPr txBox="1"/>
          <p:nvPr/>
        </p:nvSpPr>
        <p:spPr>
          <a:xfrm>
            <a:off x="0" y="0"/>
            <a:ext cx="50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Contentment Principle #3</a:t>
            </a:r>
          </a:p>
        </p:txBody>
      </p:sp>
    </p:spTree>
    <p:extLst>
      <p:ext uri="{BB962C8B-B14F-4D97-AF65-F5344CB8AC3E}">
        <p14:creationId xmlns:p14="http://schemas.microsoft.com/office/powerpoint/2010/main" val="12875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264</Words>
  <Application>Microsoft Office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&amp;quot</vt:lpstr>
      <vt:lpstr>Arial</vt:lpstr>
      <vt:lpstr>Calibri</vt:lpstr>
      <vt:lpstr>Calibri Light</vt:lpstr>
      <vt:lpstr>Helvetica Neue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Nash</dc:creator>
  <cp:lastModifiedBy>Eastview Church</cp:lastModifiedBy>
  <cp:revision>12</cp:revision>
  <dcterms:created xsi:type="dcterms:W3CDTF">2019-04-10T13:46:15Z</dcterms:created>
  <dcterms:modified xsi:type="dcterms:W3CDTF">2019-04-12T14:50:02Z</dcterms:modified>
</cp:coreProperties>
</file>