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83" r:id="rId7"/>
    <p:sldId id="284" r:id="rId8"/>
    <p:sldId id="286" r:id="rId9"/>
    <p:sldId id="287" r:id="rId10"/>
    <p:sldId id="288" r:id="rId11"/>
    <p:sldId id="294" r:id="rId12"/>
    <p:sldId id="291" r:id="rId13"/>
    <p:sldId id="292" r:id="rId14"/>
    <p:sldId id="293" r:id="rId15"/>
    <p:sldId id="295" r:id="rId16"/>
    <p:sldId id="297" r:id="rId17"/>
    <p:sldId id="299" r:id="rId18"/>
    <p:sldId id="296" r:id="rId19"/>
    <p:sldId id="300" r:id="rId20"/>
    <p:sldId id="301" r:id="rId21"/>
    <p:sldId id="302" r:id="rId22"/>
    <p:sldId id="303" r:id="rId23"/>
    <p:sldId id="304" r:id="rId24"/>
    <p:sldId id="298" r:id="rId25"/>
    <p:sldId id="305" r:id="rId26"/>
    <p:sldId id="306" r:id="rId27"/>
    <p:sldId id="307" r:id="rId28"/>
    <p:sldId id="309" r:id="rId29"/>
    <p:sldId id="308" r:id="rId30"/>
    <p:sldId id="310" r:id="rId31"/>
    <p:sldId id="311" r:id="rId32"/>
    <p:sldId id="312"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14T23:09:32.069"/>
    </inkml:context>
    <inkml:brush xml:id="br0">
      <inkml:brushProperty name="width" value="0.05292" units="cm"/>
      <inkml:brushProperty name="height" value="0.05292" units="cm"/>
      <inkml:brushProperty name="color" value="#FF0000"/>
    </inkml:brush>
  </inkml:definitions>
  <inkml:trace contextRef="#ctx0" brushRef="#br0">13648 9076 0,'0'0'0,"0"0"16,0 0-16,0 0 15,0 0-15,0 0 0,0 0 16,0 0-16,0 0 16,0 0-16,0 0 15,0 0-15,0 0 16,0 0-16,0 0 16,0 0-16,0 0 0,0 0 15,0 0-15,0 0 16,0 0-16,182 0 15,-166 0-15,9 0 16,-8 0-16,8 0 0,-1 0 16,1 0-16,0 0 15,0 0-15,0 0 16,-1 0-16,-7 0 16,8 0-16,-9 0 15,1 0-15,8 0 0,-9 0 16,1-37-16,8 37 15,-9 0-15,1 0 16,8 0-16,8 0 16,-8 0-16,-1 0 0,1 0 15,-8 0-15,8 0 16,-9 0-16,1 0 16,-1 0-16,1 0 0,-1 0 15,1 37-15,-1-37 16,9 5-16,-8-1 0,-1 1 15,1-5-15,-1 0 16,1 5-16,-1-5 16,-7 0-16,7 0 15,-7 0-15,7 0 0,-8 0 16,9 0 0,0 0-16,-1 0 0,1 0 15,-9 0-15,8 0 16,1 0-16,0 0 15,-1 0-15,1 0 0,-1 0 16,1 4-16,8-4 16,-9 0-16,1 0 15,7 0-15,1 0 16,0 5-16,-8-5 16,7 0-16,-7 5 15,8-5-15,-9 4 0,1-4 16,-1 5-16,-7-5 15,7 5-15,1-5 16,-1 0-16,1 0 0,0 4 16,-1-4-16,1 0 15,-9 0-15,8 0 0,1 5 16,0-5-16,-9 0 16,8 0-16,9 5 15,-17-5-15,9 4 16,8-4-16,-9 5 15,9-5-15,8 5 0,0-5 16,0 4-16,1 1 16,7-1-16,-16 1 15,8 0-15,0 4 16,-8-4-16,0-5 0,-1 4 16,1 1-16,0-5 15,0 0-15,0 5 16,0-5-16,-1 0 15,1 0-15,8 0 0,-8 0 16,0 0-16,16 0 16,17 0-16,0 4 15,0 1-15,-17-5 16,1 0-16,-9 0 16,8 0-16,-16 0 0,8 0 15,-8 0-15,8 0 16,0 0-16,0 0 15,0 0-15,-16 0 16,24 0-16,1 0 0,16 0 16,8 0-16,8 0 15,-32 0-15,-1 0 16,-8 0-16,0 0 16,9 0-16,-9 0 15,-8 0-15,8 0 0,8 0 16,-8 0-16,0 0 15,0 0-15,17 0 16,16 0-16,25 0 16,-49 0-16,7 0 0,1 0 15,-9 0-15,1 0 16,-9 0-16,8 5 16,0-5-16,1 0 15,7 0-15,18 4 0,15-4 16,1 0-16,-25 0 15,0 0-15,-17 0 16,9 0-16,-9 0 16,9 0-16,0 0 15,-17 0-15,25 0 0,8 0 16,17-37-16,8 37 16,-42 0-16,1 0 15,-9 0-15,9-5 16,-9-4-16,1 4 0,-1-4 15,-8 5-15,8-6 16,-7 6-16,15-6 16,-7 6-16,7-6 15,1 10-15,24-4 0,-32 4 16,-1 0-16,0 0 16,-7-5-16,7 5 15,0-5-15,1 1 16,-1-6-16,0 1 15,1 4-15,-1-4 0,-8 4 16,9 1-16,-9-1 16,33 1-16,-25 4 31,1 0-31,-1 0 0,-8 0 16,17 0-16,-9 0 15,1 0-15,-1 0 16,-8 0-16,0 0 15,8-5-15,-7 5 0,-1-5 16,8 5-16,0-4 16,26 4-16,-26 0 15,0 0-15,1 0 16,7 0-16,-7 0 16,16 0-16,-25 0 0,8 0 15,-8 0-15,9 0 16,-9 0-16,0 0 15,8 0-15,1 0 16,32 0-16,-33 37 0,17-28 16,-16 0-16,-1 1 15,0-6-15,1 1 16,-9 4-16,8-4 16,1 0-16,-1-1 15,-16 1-15,24 0 0,1-1 16,33 6-16,-34-6 15,1 1-15,-9-5 0,-7 4 16,7-4-16,-8 5 16,8-5-16,-7 5 15,7-5-15,0 0 16,1 4-16,-1-4 0,-8 5 16,33-5-16,17 0 15,-25 0-15,-8 0 16,-1 0-16,-7 0 15,16 0-15,-9 0 0,1-42 16,-9 38-16,17-1 16,0 5-16,25 0 0,8-5 15,-25 5-15,8 0 16,9 0-16,0-4 16,-17-1-16,17-4 15,74-1-15,-74 10 16,16 0-16,17-9 0,-25 0 15,-91 9 32</inkml:trace>
</inkml:ink>
</file>

<file path=ppt/ink/ink2.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14T15:10:02.305"/>
    </inkml:context>
    <inkml:brush xml:id="br0">
      <inkml:brushProperty name="width" value="0.05292" units="cm"/>
      <inkml:brushProperty name="height" value="0.05292" units="cm"/>
      <inkml:brushProperty name="color" value="#FF0000"/>
    </inkml:brush>
  </inkml:definitions>
  <inkml:trace contextRef="#ctx0" brushRef="#br0">2453 2666 0,'0'0'15,"0"0"-15,0 0 16,0 0-16,0 0 0,0 0 16,0 0-16,0 0 15,0 0-15,0 0 16,0 0-16,0 0 0,0 0 16,0 0-16,0 0 15,0 0-15,0 0 0,0 0 16,-158-107-16,117 88 15,8 10-15,0-1 16,0-8-16,-9 8 16,1 10-16,8-9 15,-8 5-15,-1-1 0,1 0 16,-1 1-16,9 4 16,0-5-16,0 5 15,-8 0-15,-1 0 16,1 0-16,0 0 0,-1 0 15,9 0-15,0 0 16,-8 0-16,8 0 16,0 0-16,-1 0 15,1 42-15,0-42 16,8 9 0,-8 0-16,0-9 15,0 10-15,0-1 16,0 0-16,8 1 0,-16 4 15,16-5-15,-8 5 16,8-5-16,-8 0 16,8 5-16,-16 5 15,16-10-15,8 1 0,-7-1 16,-1 5-16,8-5 16,1 0-16,-9 5 15,8 5-15,-8 4 16,1 5-16,7-18 0,0 13 15,-7 0-15,7 0 16,-8 5-16,9 0 0,-1 0 16,1 9-16,-1-9 15,1 9-15,-1-4 0,9-10 16,-1 5-16,-7 9 16,8-4-16,-1-1 15,1-8-15,0 22 16,0-9-16,-1 1 15,9-15-15,0 9 0,0 6 16,0 4-16,0-1 16,0 6-16,0-10 15,0-4-15,0-1 16,0-4-16,0 0 0,0-5 16,0-4-16,0 9 15,0-9-15,0 4 16,0-5-16,0 1 15,0 0-15,0-1 16,75 1-16,-67 4 0,9 0 16,-1-4-16,1 0 15,-1-5-15,1 4 16,-1-4-16,9 5 16,0-1-16,0 1 0,-9-10 15,9 10-15,0-5 16,0 0-16,8 0 15,8 0-15,-8 0 16,9-5-16,-9 5 16,0-5-16,0 0 0,0 5 15,0 0-15,9-4 0,-1 4 16,0 0-16,9-5 16,0 0-16,8 1 15,-9-6-15,17 1 16,-8-1-16,-8-4 15,8 10-15,-9-10 0,1 4 16,-8 1-16,7 4 16,26 1-16,-26-1 15,9 0-15,8 5 16,1-9-16,-10-5 0,10 0 16,-9 0-16,-9 0 15,1 0-15,0 0 16,-9 0-16,17 0 15,-17 0-15,1 0 16,-9 5 0,8-1-16,0-4 15,9 5-15,-9-5 16,1 0-16,7 0 0,-15 0 16,7 0-16,-8 0 15,0 0-15,-8 0 16,8 0-16,0 0 15,0 9-15,17 0 16,-17-4-16,8 4 0,-8 1 16,9-6-16,-1 1 15,1-5-15,-9 5 16,16-5-16,-7 0 16,-1 0-16,0 0 15,-7 0-15,-1 0 0,0 0 16,0 0-16,25 0 15,-9 4-15,-7-4 0,7 0 16,1 0-16,-9 0 16,1 0-16,-1 0 15,9 0-15,-9 0 0,1 0 16,-9 0-16,0 0 16,0 0-16,8 0 15,1 0-15,7 0 16,-7 0-16,-9 0 0,8 0 15,0 0-15,9 0 16,-9-37-16,1 32 16,7 1-16,-7-1 15,-1 0-15,-8 1 0,9-1 16,-1 1-16,-8 4 16,9-5-16,7 5 0,-7-5 15,-1 5-15,0-4 16,9-1-16,-9 0 15,9 1-15,0-1 16,-9-4-16,0-1 0,1 6 16,-1-1-16,9 0 15,-1 1-15,-7-1 16,7 0-16,-7 1 16,7 4-16,9-5 0,-8 5 15,8 0-15,-8 0 16,7 0-16,-7-4 15,8 4-15,-8-5 16,-1 5-16,1-5 16,0 1-16,-1 4 0,9-5 15,8 5-15,1-5 16,-18 5-16,1 0 16,-1 0-16,1-4 15,8 4-15,0 0 0,-8-5 16,-1 0-16,9-4 15,17 0-15,-17 4 16,-1 5-16,1-5 16,-8 5-16,8 0 15,0 0-15,0 0 0,-9 0 16,9 0-16,0 0 16,0 0-16,8 0 15,1 0-15,-9 0 16,8 0-16,-8 0 0,8 0 15,-17 38-15,18-34 16,-1 1-16,-8 4 16,8-4-16,17 4 15,-17-4-15,0 4 16,0-4-16,-8-1 0,-8 1 16,16 4-16,0 5 15,-16-9-15,-9 4 16,17-4-16,0 4 15,-17-4-15,9 0 0,8-1 16,-17-4-16,9 5 16,-9-5-16,9 4 15,-9 1-15,9 0 16,0-1-16,-9 1 16,9 0-16,-9 4 0,9 0 15,-9-4-15,17 0 16,-17 9-16,1-5 15,16 0-15,-9 1 16,9-1-16,17 5 0,-17-5 16,0 0-16,0-4 31,8 0-31,0-5 0,0 4 16,9-4-16,-1 0 15,-8 0-15,25 0 16,-33 0-16,0 0 0,0 0 15,8 0-15,0 0 16,-8 0-16,9-42 16,-10 33-16,10 0 0,-1 0 15,0 4-15,-16 0 16,-1 1-16,9-6 16,-8 6-16,-9-6 15,1 1-15,7-5 0,1 5 16,-9-1-16,-8-3 15,9 3-15,-9 1 16,8-5-16,1 0 16,-18 5-16,10-1 15,-1-8-15,0 4 0,0-5 16,0 5-16,8-4 0,-8-1 16,0 5-16,1-4 15,-10 8-15,10 1 16,-1-5-16,-9 5 0,10-5 15,-10 4-15,9 1 16,-8-5-16,8 0 16,0 0-16,-8 0 15,8-14-15,9 10 16,-17-1-16,-1 1 0,1-6 16,-8 6-16,8-1 15,-9-4-15,9-5 16,-8 0-16,7-14 15,1-14-15,0-4 16,-8 4-16,-1 14 0,-8 0 16,1 5-16,-9-14 15,8 18-15,0-4 16,-8 4-16,0 1 16,8-1-16,-8 1 0,0-5 15,0-1-15,0-8 16,0-1-16,0 5 15,0 5-15,0 0 16,-66 9-16,50 0 0,-1 5 16,1 4-16,-9 1 15,-8-10-15,0 0 16,-9 5-16,-7-1 16,7 1-1,-16 5-15,0-1 16,0 5-16,1 5 0,-1-5 15,8 0-15,-58-10 16,34 15-16,8-5 16,-9 5-16,-7 0 15,7 9-15,1 0 0,-26 0 16,9 0-16,9 0 16,-26 0-16,42 0 15,-25 0-15,16 32 16,-7-23-16,-26 1 15,17-6-15,8 6 0,0-6 16,-16 10-16,8 0 16,25 5-16,-9-10 15,-16 10-15,9-5 16,-1 0-16,-8-5 0,17-4 16,-1-1-16,-8-4 15,1 10-15,-9-6 16,8 1-16,-8 0 15,0-1-15,8-4 16,0 0-16,1 0 0,-1 0 16,-8 5-16,-17 0 15,25-1-15,1-4 0,16 0 16,-17 0-16,0 5 16,-8 4-16,8 0 15,-16 5-15,16-4 16,-8-10-16,17 9 0,-9-9 15,9 9-15,-1-4 16,-8 0-16,9 4 16,-9 0-16,9-9 15,7 5-15,-15-5 16,16 5-16,-9-1 0,1-4 16,-9 10-16,8-10 15,1 4-15,8-4 16,0 0-16,-9 0 15,-8 0-15,17 0 0,0 0 16,-9 0-16,9 0 16,-8 0-16,8-42 15,-1 42-15,1-4 16,8-1-16,-24 0 0,32 5 16,-8 0-16,-8 0 15,0 0-15,-1 0 16,9-9-16,-8 9 15,17-9-15,-9 9 16,-8-10-16,8 1 0,0 4 16,0 1-16,-8 4 15,-1-5-15,9 5 16,1 0-16,-1-4 16,8-1-16,-8 0 15,17-4-15,-9 4 0,0 1 16,1-1-16,-1 5 15,0-9-15,-7-5 16,-1 9-16,8-4 16,-8 9-16,8-5 0,1 0 15,16 5-15,-17 0 16,9-4-16,-9-1 16,9 5-16,-17-9 15,16 9-15,-16-9 0,9-1 16,7 1-16,1 4 15,0 1-15,-1-1 16,-7 5-16,-1-5 16,17 5-16,-17-4 15,1 4-15,15-5 0,-23 0 16,7-4-16,9 4 16,-1 1-16,1-1 15,8-4-15,-9 4 16,9 0-16,-16 1 0,-1 4 15,9-5-15,-1 5 16,1-4-16,-1 4 16,9 0-16,0-5 15,-16 0-15,7 1 16,-7-1-16,16 5 0,-1 0 16,1 0-16,9 0 15,-10-9-15,10 9 16,-1 0-16,-8 0 0,8 0 15,-17-10-15,18 10 16,-1 0-16,0 0 16,8 0-16,1 0 0,8 0 15,-9 0-15,1 0 16,7 0-16,1 0 16,0 0-16,8 0 15,-9 0-15,9 0 0,0 0 16,0 0 31</inkml:trace>
</inkml:ink>
</file>

<file path=ppt/ink/ink3.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14T15:10:44.914"/>
    </inkml:context>
    <inkml:brush xml:id="br0">
      <inkml:brushProperty name="width" value="0.05292" units="cm"/>
      <inkml:brushProperty name="height" value="0.05292" units="cm"/>
      <inkml:brushProperty name="color" value="#FF0000"/>
    </inkml:brush>
  </inkml:definitions>
  <inkml:trace contextRef="#ctx0" brushRef="#br0">2999 5378 0,'0'0'15,"0"0"-15,0 0 16,0 0-16,0 0 0,0 0 16,0 0-16,0 0 0,0 0 15,0 0-15,0 0 16,0 0-16,0 0 16,0 0-16,0 0 15,0 0-15,0 0 16,-182-51-16,132 51 0,-16-5 15,0 5-15,8 0 16,0 0-16,0 0 16,0 0-16,-8 0 15,8 51-15,-8-37 0,-9 9 16,1 1-16,16-10 16,0-1-16,8-3 15,1-6-15,-1 6 16,0-6-16,-8 1 15,9 0-15,-1-1 16,0 1-16,1 0 0,7-1 16,-7-4-16,7 0 15,-7 0-15,7 0 0,1 0 16,0 0-16,-1 0 16,1 0-16,0-42 15,-1 38-15,1-1 16,-1 5-16,9 0 0,-16 0 15,7 0-15,-7 0 16,7 0-16,1 0 16,0 0-16,7 0 15,-7 0-15,8 0 0,0 37 16,0-27-16,0-1 16,-9 5-16,9 0 15,-8 0-15,8 4 16,0 6-1,8-10-15,0 4 0,0 1 0,9-1 16,-9 6-16,8-6 16,-8 6-16,9 3 0,-1 1 15,9 0-15,-8 0 16,7 14-16,1-5 16,0-4-16,-1-1 15,9 1-15,0 0 16,0 8-16,0-8 0,0 9 15,0-14-15,0 9 16,0-4-16,0-6 16,0 1-1,75 0-15,-67-4 16,9 3-16,-1-3 16,1 4-16,-1-5 0,1 0 15,-1 0-15,1 1 16,8-6-16,0 6 15,8-6-15,0 1 16,0-1-16,0-4 16,-8 0-16,8 0 0,0 0 15,0 0-15,0-5 16,9 10-16,-1 0 16,-8-5-16,8 0 15,9 0-15,0 4 0,-1-4 16,1 5-16,0-1 15,-9 1-15,0-5 0,9 5 16,0-6-16,-9 6 16,17-5-16,-8 5 15,8-1-15,8-4 16,-8 0-16,8 0 0,0 0 16,-8-9-16,8 4 15,-8 0-15,8 1 16,1-1-16,7 0 15,-16 1-15,16-6 0,17 10 16,-16-5-16,8-4 16,16 4-16,-8 1 15,-25-1-15,17-4 16,-9 4-16,34 0 0,-25 1 16,8-1-16,8 0 15,0 0-15,9 5 16,-25-9-16,16 0 15,0-1-15,9-4 16,8 5-16,-25 0 0,0-1 16,24-4-16,-15 0 15,32 5-15,-24 0 0,-17-1 16,8 1-16,9-5 16,7 0-16,1 0 15,17 9-15,-42-9 16,16 0-16,42 0 15,-50 0 1,9 0-16,16 0 16,-33 0-16,17 0 0,8 0 15,-9 0-15,1 0 0,7 14 16,-7-14-16,-17 5 16,0 0-16,17 4 15,-1 0-15,17-9 16,-33 0-16,9 0 15,-18 0-15,51 0 0,-26-42 16,-7 42-16,7 0 16,-24 0-16,8 0 15,8 0-15,-8 0 16,9 42-16,7-37 16,-8-1-16,9-4 0,-25 0 15,16 0-15,0 0 16,1 0-16,15 0 15,-32 0-15,8 0 16,-8 0-16,16 0 16,9 0-16,-17 5 0,8-5 15,-16 0-15,8 0 16,-8 5-16,32-1 16,-7 1-16,0-5 0,7 0 15,-7 0-15,-17 0 16,17 0-16,-1 0 15,1-46-15,8 41 16,-25 0-16,8 5 16,8-9-16,-16 0 0,34-1 15,-26 10-15,0-4 16,-16 4-16,0 0 16,16-10-16,-16 6 15,-1 4-15,9-5 16,9 5-16,-18 0 0,-7 0 15,16 0-15,0 0 16,-8 0-16,-1-5 0,9 5 16,0-4-1,-24 4-15,15-10 16,18 6-16,-34-1 16,8 0-16,1-4 0,-9 0 15,33 4-15,-32-4 0,7 9 16,0-5-16,17-4 15,0 0-15,-24 4 16,-9 0-16,16-9 16,9 5-16,-25 0 0,8 9 15,0-10-15,9 6 16,-9-5-16,8 9 16,-16-5-16,0 0 15,0 1-15,8 4 16,-8-5-16,-8 5 0,8-5 15,0 1-15,8-1 16,8-9-16,-24 9 16,0 1-16,-1-1 15,-7 0-15,16 1 16,-17-1-16,9 5 0,-9-5 16,0 1-16,17-1 15,-16 0-15,15 1 16,-7-5-16,8 4 15,-8-4-15,8-1 0,-9 1 16,9 0-16,-8 4 16,-1-9-16,1 9 15,0-4-15,-9 4 16,0-4-16,1 5 0,-1 4 16,1 0-16,-1 0 15,9 0-15,8 0 16,-9 0-16,9 0 15,-8 0-15,-1 0 16,1 0-16,8-5 0,0 0 16,0-4-16,-9 4 15,26-4-15,-17 4 16,0 5-16,0-9 16,0 0-16,0 4 15,-1-4-15,10 4 0,-18-4 16,9 9-16,8-5 15,-8 5-15,0 0 16,8 0-16,1 0 16,-1 0-16,-8-5 0,8 1 15,-8 4-15,-8 0 16,7 0-16,1 0 16,0 0-16,0 0 15,8 0-15,-8 0 0,8 0 16,-8 0-16,9 0 15,-1 0-15,0 0 16,-8 0-16,8 0 16,-8 37-16,8-37 15,0 0-15,-8 0 0,0 0 16,0 0-16,8 0 16,1 0-16,-10 0 15,1 0-15,17 0 16,-9 0-16,9 0 0,-9 0 15,0 0-15,-8 0 16,8 0-16,0 0 16,-8 0-16,-8 0 15,-1 0-15,9 0 16,0 0-16,8 5 0,-8-1 16,-8 6-1,16-6-15,9 1 0,-9-5 0,-8 5 16,8-1-16,0 6 15,0-6-15,1-4 0,-1 5 16,0-5-16,-8 5 16,25-5-16,-17 0 15,-8 0-15,0 0 16,8 4-16,-16-4 16,7 0-16,1 5 0,-8-5 15,0 4-15,-1-4 16,-7 0-16,7 0 15,1 0-15,-9 0 16,9 0 0,-9 5-16,1 0 15,-1-1-15,0-4 16,9 5-16,-9 0 16,-7-1-16,7 1 15,0 0-15,-8-1 0,1 1 16,7 0-16,0-1 15,1 6-15,16-10 16,-9 4-16,1-4 16,-9 0-16,9 5 0,-17-5 15,17 0-15,-9 0 16,0 0-16,9 0 16,-9 0-16,9 0 15,0 0-15,8 0 0,-1-42 16,-15 23-16,8-4 15,-1 5-15,-7-10 16,7 4-16,26-22 16,-9 4-16,8-9 0,-24 9 15,0 5-15,-9 4 16,0 1-16,1-1 16,-9 0-16,0 1 15,-8 9-15,0-5 16,-1-5-16,-7 5 0,-9 5 15,9-5-15,-9 0 16,0 0-16,1 5 16,-1-5-16,-8-23 15,0 18-15,0-4 0,0 5 16,0-15-16,0 5 16,0 10-16,0-6 15,-75-8-15,42-5 16,-8-5-16,8 9 15,0 6-15,-17-6 0,9 10 16,-9-5-16,0 5 16,-16-19-16,8 19 15,-16-1-15,-1-3 16,9 8-16,-25 0 0,0 6 16,8 13-16,-32-5 15,7 14-15,9 1 16,8-1-16,-42-4 15,17 4-15,9 0 16,-9 5-16,0 0 0,0 0 16,-8 0-16,0 0 15,-17 0-15,26 0 16,-18 0-16,-16 0 0,50 0 16,-33 0-16,32 0 15,-7 0-15,-9-4 16,0-1-16,0 0 0,-16 5 15,16 0-15,-41 0 16,58 0-16,-17 0 16,-17 0-16,42 0 15,-25 0-15,-8 0 0,17 0 16,-9 0-16,-16 38 16,16-29-16,16-4 15,-24-5-15,25 9 16,-17-9-16,-8 0 0,33 5 15,-8-5-15,-34 0 16,42 0-16,-33 4 16,25-4-16,16 10 15,-16-6-15,-17 5 16,17 1-16,-1-6 0,1 1 16,-8 0-16,16 4 15,-50-4-15,50-1 16,0-4-16,0 5 15,-25-5-15,33 5 16,1 4-16,-43-9 0,26 0 16,0 5-16,-42-5 15,58 4-15,1-4 16,-34 0-16,17 0 16,-1 0-16,-7 0 0,-9 5 15,25 0-15,-8-5 16,-59 0-16,76 0 15,-26 0-15,-8 0 16,25 0-16,-8 0 0,-34 0 16,34 0-16,-17 0 15,9 0-15,-26 0 16,9 0-16,17 0 16,-17 0-16,-17 0 0,42 0 15,-17 0-15,-33 0 16,25 0-16,-9 0 15,-7 0-15,40 0 16,-40 0-16,32 4 16,-8-4-16,-8 0 0,33 0 15,-16 0-15,-26 0 16,17 0-16,-16 0 16,24 0-16,17 0 15,-8 0-15,-41 0 16,32 0-16,0-37 0,-7 37 15,15-5-15,-7 5 16,-51 0-16,67-4 16,9 4-16,-34-5 15,25 5-15,0 0 0,-33-5 16,41 5-16,-8-4 16,16-1-16,-32 0 15,32 5-15,1-4 16,-25 4-16,8-5 0,8-4 15,-8 4-15,8 1 16,0-1-16,9 5 16,-17 0-16,0 0 15,8 0-15,0 0 16,17 0-16,-16-5 0,15 5 16,1 0-16,-8 0 15,-1 0-15,-41 0 16,50 0-16,0 0 15,-9 0-15,-7 0 16,16 0-16,-17 0 0,8 0 16,-16 0-16,9 0 15,-9 0-15,24 0 0,-7 0 16,8 0-16,-17 0 16,8 0-16,-24 0 15,16 0-15,1 0 16,7 0-16,-32 0 0,40 0 15,-7 0-15,0 0 16,-17 0-16,8 0 16,0 0-16,9 0 15,-17 0-15,24 0 16,-24 0-16,25-4 0,-25-6 16,17 1-16,-9 0 15,17-1-15,0 6 16,-17 4-16,17 0 15,-9-5-15,-16 0 0,17 1 16,-9-1-16,17-4 16,0 4-16,-9 5 15,9 0-15,0 0 16,-9 0-16,9 0 0,-33 0 16,33 0-16,-1 0 15,9 0-15,0 0 16,-8 0-16,17 0 15,-1 0-15,-8 0 0,8 0 16,-16 0-16,8 0 16,9 0-16,-9 0 15,0 0-15,16 0 16,1 0-16,0 0 0,-17 0 16,16 37-16,-7-32 15,7-5-15,1 5 16,0-5-16,8 0 15,-1 4-15,-7-4 16,0 0-16,8 0 0,0 0 16,-1 0-16,1 0 15,9 0-15,-1 0 16,8 0-16,1 0 16,7 0-16,-16 0 0,25 0 62</inkml:trace>
</inkml:ink>
</file>

<file path=ppt/ink/ink4.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14T15:10:44.914"/>
    </inkml:context>
    <inkml:brush xml:id="br0">
      <inkml:brushProperty name="width" value="0.05292" units="cm"/>
      <inkml:brushProperty name="height" value="0.05292" units="cm"/>
      <inkml:brushProperty name="color" value="#FF0000"/>
    </inkml:brush>
  </inkml:definitions>
  <inkml:trace contextRef="#ctx0" brushRef="#br0">2999 5378 0,'0'0'15,"0"0"-15,0 0 16,0 0-16,0 0 0,0 0 16,0 0-16,0 0 0,0 0 15,0 0-15,0 0 16,0 0-16,0 0 16,0 0-16,0 0 15,0 0-15,0 0 16,-182-51-16,132 51 0,-16-5 15,0 5-15,8 0 16,0 0-16,0 0 16,0 0-16,-8 0 15,8 51-15,-8-37 0,-9 9 16,1 1-16,16-10 16,0-1-16,8-3 15,1-6-15,-1 6 16,0-6-16,-8 1 15,9 0-15,-1-1 16,0 1-16,1 0 0,7-1 16,-7-4-16,7 0 15,-7 0-15,7 0 0,1 0 16,0 0-16,-1 0 16,1 0-16,0-42 15,-1 38-15,1-1 16,-1 5-16,9 0 0,-16 0 15,7 0-15,-7 0 16,7 0-16,1 0 16,0 0-16,7 0 15,-7 0-15,8 0 0,0 37 16,0-27-16,0-1 16,-9 5-16,9 0 15,-8 0-15,8 4 16,0 6-1,8-10-15,0 4 0,0 1 0,9-1 16,-9 6-16,8-6 16,-8 6-16,9 3 0,-1 1 15,9 0-15,-8 0 16,7 14-16,1-5 16,0-4-16,-1-1 15,9 1-15,0 0 16,0 8-16,0-8 0,0 9 15,0-14-15,0 9 16,0-4-16,0-6 16,0 1-1,75 0-15,-67-4 16,9 3-16,-1-3 16,1 4-16,-1-5 0,1 0 15,-1 0-15,1 1 16,8-6-16,0 6 15,8-6-15,0 1 16,0-1-16,0-4 16,-8 0-16,8 0 0,0 0 15,0 0-15,0-5 16,9 10-16,-1 0 16,-8-5-16,8 0 15,9 0-15,0 4 0,-1-4 16,1 5-16,0-1 15,-9 1-15,0-5 0,9 5 16,0-6-16,-9 6 16,17-5-16,-8 5 15,8-1-15,8-4 16,-8 0-16,8 0 0,0 0 16,-8-9-16,8 4 15,-8 0-15,8 1 16,1-1-16,7 0 15,-16 1-15,16-6 0,17 10 16,-16-5-16,8-4 16,16 4-16,-8 1 15,-25-1-15,17-4 16,-9 4-16,34 0 0,-25 1 16,8-1-16,8 0 15,0 0-15,9 5 16,-25-9-16,16 0 15,0-1-15,9-4 16,8 5-16,-25 0 0,0-1 16,24-4-16,-15 0 15,32 5-15,-24 0 0,-17-1 16,8 1-16,9-5 16,7 0-16,1 0 15,17 9-15,-42-9 16,16 0-16,42 0 15,-50 0 1,9 0-16,16 0 16,-33 0-16,17 0 0,8 0 15,-9 0-15,1 0 0,7 14 16,-7-14-16,-17 5 16,0 0-16,17 4 15,-1 0-15,17-9 16,-33 0-16,9 0 15,-18 0-15,51 0 0,-26-42 16,-7 42-16,7 0 16,-24 0-16,8 0 15,8 0-15,-8 0 16,9 42-16,7-37 16,-8-1-16,9-4 0,-25 0 15,16 0-15,0 0 16,1 0-16,15 0 15,-32 0-15,8 0 16,-8 0-16,16 0 16,9 0-16,-17 5 0,8-5 15,-16 0-15,8 0 16,-8 5-16,32-1 16,-7 1-16,0-5 0,7 0 15,-7 0-15,-17 0 16,17 0-16,-1 0 15,1-46-15,8 41 16,-25 0-16,8 5 16,8-9-16,-16 0 0,34-1 15,-26 10-15,0-4 16,-16 4-16,0 0 16,16-10-16,-16 6 15,-1 4-15,9-5 16,9 5-16,-18 0 0,-7 0 15,16 0-15,0 0 16,-8 0-16,-1-5 0,9 5 16,0-4-1,-24 4-15,15-10 16,18 6-16,-34-1 16,8 0-16,1-4 0,-9 0 15,33 4-15,-32-4 0,7 9 16,0-5-16,17-4 15,0 0-15,-24 4 16,-9 0-16,16-9 16,9 5-16,-25 0 0,8 9 15,0-10-15,9 6 16,-9-5-16,8 9 16,-16-5-16,0 0 15,0 1-15,8 4 16,-8-5-16,-8 5 0,8-5 15,0 1-15,8-1 16,8-9-16,-24 9 16,0 1-16,-1-1 15,-7 0-15,16 1 16,-17-1-16,9 5 0,-9-5 16,0 1-16,17-1 15,-16 0-15,15 1 16,-7-5-16,8 4 15,-8-4-15,8-1 0,-9 1 16,9 0-16,-8 4 16,-1-9-16,1 9 15,0-4-15,-9 4 16,0-4-16,1 5 0,-1 4 16,1 0-16,-1 0 15,9 0-15,8 0 16,-9 0-16,9 0 15,-8 0-15,-1 0 16,1 0-16,8-5 0,0 0 16,0-4-16,-9 4 15,26-4-15,-17 4 16,0 5-16,0-9 16,0 0-16,0 4 15,-1-4-15,10 4 0,-18-4 16,9 9-16,8-5 15,-8 5-15,0 0 16,8 0-16,1 0 16,-1 0-16,-8-5 0,8 1 15,-8 4-15,-8 0 16,7 0-16,1 0 16,0 0-16,0 0 15,8 0-15,-8 0 0,8 0 16,-8 0-16,9 0 15,-1 0-15,0 0 16,-8 0-16,8 0 16,-8 37-16,8-37 15,0 0-15,-8 0 0,0 0 16,0 0-16,8 0 16,1 0-16,-10 0 15,1 0-15,17 0 16,-9 0-16,9 0 0,-9 0 15,0 0-15,-8 0 16,8 0-16,0 0 16,-8 0-16,-8 0 15,-1 0-15,9 0 16,0 0-16,8 5 0,-8-1 16,-8 6-1,16-6-15,9 1 0,-9-5 0,-8 5 16,8-1-16,0 6 15,0-6-15,1-4 0,-1 5 16,0-5-16,-8 5 16,25-5-16,-17 0 15,-8 0-15,0 0 16,8 4-16,-16-4 16,7 0-16,1 5 0,-8-5 15,0 4-15,-1-4 16,-7 0-16,7 0 15,1 0-15,-9 0 16,9 0 0,-9 5-16,1 0 15,-1-1-15,0-4 16,9 5-16,-9 0 16,-7-1-16,7 1 15,0 0-15,-8-1 0,1 1 16,7 0-16,0-1 15,1 6-15,16-10 16,-9 4-16,1-4 16,-9 0-16,9 5 0,-17-5 15,17 0-15,-9 0 16,0 0-16,9 0 16,-9 0-16,9 0 15,0 0-15,8 0 0,-1-42 16,-15 23-16,8-4 15,-1 5-15,-7-10 16,7 4-16,26-22 16,-9 4-16,8-9 0,-24 9 15,0 5-15,-9 4 16,0 1-16,1-1 16,-9 0-16,0 1 15,-8 9-15,0-5 16,-1-5-16,-7 5 0,-9 5 15,9-5-15,-9 0 16,0 0-16,1 5 16,-1-5-16,-8-23 15,0 18-15,0-4 0,0 5 16,0-15-16,0 5 16,0 10-16,0-6 15,-75-8-15,42-5 16,-8-5-16,8 9 15,0 6-15,-17-6 0,9 10 16,-9-5-16,0 5 16,-16-19-16,8 19 15,-16-1-15,-1-3 16,9 8-16,-25 0 0,0 6 16,8 13-16,-32-5 15,7 14-15,9 1 16,8-1-16,-42-4 15,17 4-15,9 0 16,-9 5-16,0 0 0,0 0 16,-8 0-16,0 0 15,-17 0-15,26 0 16,-18 0-16,-16 0 0,50 0 16,-33 0-16,32 0 15,-7 0-15,-9-4 16,0-1-16,0 0 0,-16 5 15,16 0-15,-41 0 16,58 0-16,-17 0 16,-17 0-16,42 0 15,-25 0-15,-8 0 0,17 0 16,-9 0-16,-16 38 16,16-29-16,16-4 15,-24-5-15,25 9 16,-17-9-16,-8 0 0,33 5 15,-8-5-15,-34 0 16,42 0-16,-33 4 16,25-4-16,16 10 15,-16-6-15,-17 5 16,17 1-16,-1-6 0,1 1 16,-8 0-16,16 4 15,-50-4-15,50-1 16,0-4-16,0 5 15,-25-5-15,33 5 16,1 4-16,-43-9 0,26 0 16,0 5-16,-42-5 15,58 4-15,1-4 16,-34 0-16,17 0 16,-1 0-16,-7 0 0,-9 5 15,25 0-15,-8-5 16,-59 0-16,76 0 15,-26 0-15,-8 0 16,25 0-16,-8 0 0,-34 0 16,34 0-16,-17 0 15,9 0-15,-26 0 16,9 0-16,17 0 16,-17 0-16,-17 0 0,42 0 15,-17 0-15,-33 0 16,25 0-16,-9 0 15,-7 0-15,40 0 16,-40 0-16,32 4 16,-8-4-16,-8 0 0,33 0 15,-16 0-15,-26 0 16,17 0-16,-16 0 16,24 0-16,17 0 15,-8 0-15,-41 0 16,32 0-16,0-37 0,-7 37 15,15-5-15,-7 5 16,-51 0-16,67-4 16,9 4-16,-34-5 15,25 5-15,0 0 0,-33-5 16,41 5-16,-8-4 16,16-1-16,-32 0 15,32 5-15,1-4 16,-25 4-16,8-5 0,8-4 15,-8 4-15,8 1 16,0-1-16,9 5 16,-17 0-16,0 0 15,8 0-15,0 0 16,17 0-16,-16-5 0,15 5 16,1 0-16,-8 0 15,-1 0-15,-41 0 16,50 0-16,0 0 15,-9 0-15,-7 0 16,16 0-16,-17 0 0,8 0 16,-16 0-16,9 0 15,-9 0-15,24 0 0,-7 0 16,8 0-16,-17 0 16,8 0-16,-24 0 15,16 0-15,1 0 16,7 0-16,-32 0 0,40 0 15,-7 0-15,0 0 16,-17 0-16,8 0 16,0 0-16,9 0 15,-17 0-15,24 0 16,-24 0-16,25-4 0,-25-6 16,17 1-16,-9 0 15,17-1-15,0 6 16,-17 4-16,17 0 15,-9-5-15,-16 0 0,17 1 16,-9-1-16,17-4 16,0 4-16,-9 5 15,9 0-15,0 0 16,-9 0-16,9 0 0,-33 0 16,33 0-16,-1 0 15,9 0-15,0 0 16,-8 0-16,17 0 15,-1 0-15,-8 0 0,8 0 16,-16 0-16,8 0 16,9 0-16,-9 0 15,0 0-15,16 0 16,1 0-16,0 0 0,-17 0 16,16 37-16,-7-32 15,7-5-15,1 5 16,0-5-16,8 0 15,-1 4-15,-7-4 16,0 0-16,8 0 0,0 0 16,-1 0-16,1 0 15,9 0-15,-1 0 16,8 0-16,1 0 16,7 0-16,-16 0 0,25 0 62</inkml:trace>
</inkml:ink>
</file>

<file path=ppt/ink/ink5.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14T15:10:44.914"/>
    </inkml:context>
    <inkml:brush xml:id="br0">
      <inkml:brushProperty name="width" value="0.05292" units="cm"/>
      <inkml:brushProperty name="height" value="0.05292" units="cm"/>
      <inkml:brushProperty name="color" value="#FF0000"/>
    </inkml:brush>
  </inkml:definitions>
  <inkml:trace contextRef="#ctx0" brushRef="#br0">2999 5378 0,'0'0'15,"0"0"-15,0 0 16,0 0-16,0 0 0,0 0 16,0 0-16,0 0 0,0 0 15,0 0-15,0 0 16,0 0-16,0 0 16,0 0-16,0 0 15,0 0-15,0 0 16,-182-51-16,132 51 0,-16-5 15,0 5-15,8 0 16,0 0-16,0 0 16,0 0-16,-8 0 15,8 51-15,-8-37 0,-9 9 16,1 1-16,16-10 16,0-1-16,8-3 15,1-6-15,-1 6 16,0-6-16,-8 1 15,9 0-15,-1-1 16,0 1-16,1 0 0,7-1 16,-7-4-16,7 0 15,-7 0-15,7 0 0,1 0 16,0 0-16,-1 0 16,1 0-16,0-42 15,-1 38-15,1-1 16,-1 5-16,9 0 0,-16 0 15,7 0-15,-7 0 16,7 0-16,1 0 16,0 0-16,7 0 15,-7 0-15,8 0 0,0 37 16,0-27-16,0-1 16,-9 5-16,9 0 15,-8 0-15,8 4 16,0 6-1,8-10-15,0 4 0,0 1 0,9-1 16,-9 6-16,8-6 16,-8 6-16,9 3 0,-1 1 15,9 0-15,-8 0 16,7 14-16,1-5 16,0-4-16,-1-1 15,9 1-15,0 0 16,0 8-16,0-8 0,0 9 15,0-14-15,0 9 16,0-4-16,0-6 16,0 1-1,75 0-15,-67-4 16,9 3-16,-1-3 16,1 4-16,-1-5 0,1 0 15,-1 0-15,1 1 16,8-6-16,0 6 15,8-6-15,0 1 16,0-1-16,0-4 16,-8 0-16,8 0 0,0 0 15,0 0-15,0-5 16,9 10-16,-1 0 16,-8-5-16,8 0 15,9 0-15,0 4 0,-1-4 16,1 5-16,0-1 15,-9 1-15,0-5 0,9 5 16,0-6-16,-9 6 16,17-5-16,-8 5 15,8-1-15,8-4 16,-8 0-16,8 0 0,0 0 16,-8-9-16,8 4 15,-8 0-15,8 1 16,1-1-16,7 0 15,-16 1-15,16-6 0,17 10 16,-16-5-16,8-4 16,16 4-16,-8 1 15,-25-1-15,17-4 16,-9 4-16,34 0 0,-25 1 16,8-1-16,8 0 15,0 0-15,9 5 16,-25-9-16,16 0 15,0-1-15,9-4 16,8 5-16,-25 0 0,0-1 16,24-4-16,-15 0 15,32 5-15,-24 0 0,-17-1 16,8 1-16,9-5 16,7 0-16,1 0 15,17 9-15,-42-9 16,16 0-16,42 0 15,-50 0 1,9 0-16,16 0 16,-33 0-16,17 0 0,8 0 15,-9 0-15,1 0 0,7 14 16,-7-14-16,-17 5 16,0 0-16,17 4 15,-1 0-15,17-9 16,-33 0-16,9 0 15,-18 0-15,51 0 0,-26-42 16,-7 42-16,7 0 16,-24 0-16,8 0 15,8 0-15,-8 0 16,9 42-16,7-37 16,-8-1-16,9-4 0,-25 0 15,16 0-15,0 0 16,1 0-16,15 0 15,-32 0-15,8 0 16,-8 0-16,16 0 16,9 0-16,-17 5 0,8-5 15,-16 0-15,8 0 16,-8 5-16,32-1 16,-7 1-16,0-5 0,7 0 15,-7 0-15,-17 0 16,17 0-16,-1 0 15,1-46-15,8 41 16,-25 0-16,8 5 16,8-9-16,-16 0 0,34-1 15,-26 10-15,0-4 16,-16 4-16,0 0 16,16-10-16,-16 6 15,-1 4-15,9-5 16,9 5-16,-18 0 0,-7 0 15,16 0-15,0 0 16,-8 0-16,-1-5 0,9 5 16,0-4-1,-24 4-15,15-10 16,18 6-16,-34-1 16,8 0-16,1-4 0,-9 0 15,33 4-15,-32-4 0,7 9 16,0-5-16,17-4 15,0 0-15,-24 4 16,-9 0-16,16-9 16,9 5-16,-25 0 0,8 9 15,0-10-15,9 6 16,-9-5-16,8 9 16,-16-5-16,0 0 15,0 1-15,8 4 16,-8-5-16,-8 5 0,8-5 15,0 1-15,8-1 16,8-9-16,-24 9 16,0 1-16,-1-1 15,-7 0-15,16 1 16,-17-1-16,9 5 0,-9-5 16,0 1-16,17-1 15,-16 0-15,15 1 16,-7-5-16,8 4 15,-8-4-15,8-1 0,-9 1 16,9 0-16,-8 4 16,-1-9-16,1 9 15,0-4-15,-9 4 16,0-4-16,1 5 0,-1 4 16,1 0-16,-1 0 15,9 0-15,8 0 16,-9 0-16,9 0 15,-8 0-15,-1 0 16,1 0-16,8-5 0,0 0 16,0-4-16,-9 4 15,26-4-15,-17 4 16,0 5-16,0-9 16,0 0-16,0 4 15,-1-4-15,10 4 0,-18-4 16,9 9-16,8-5 15,-8 5-15,0 0 16,8 0-16,1 0 16,-1 0-16,-8-5 0,8 1 15,-8 4-15,-8 0 16,7 0-16,1 0 16,0 0-16,0 0 15,8 0-15,-8 0 0,8 0 16,-8 0-16,9 0 15,-1 0-15,0 0 16,-8 0-16,8 0 16,-8 37-16,8-37 15,0 0-15,-8 0 0,0 0 16,0 0-16,8 0 16,1 0-16,-10 0 15,1 0-15,17 0 16,-9 0-16,9 0 0,-9 0 15,0 0-15,-8 0 16,8 0-16,0 0 16,-8 0-16,-8 0 15,-1 0-15,9 0 16,0 0-16,8 5 0,-8-1 16,-8 6-1,16-6-15,9 1 0,-9-5 0,-8 5 16,8-1-16,0 6 15,0-6-15,1-4 0,-1 5 16,0-5-16,-8 5 16,25-5-16,-17 0 15,-8 0-15,0 0 16,8 4-16,-16-4 16,7 0-16,1 5 0,-8-5 15,0 4-15,-1-4 16,-7 0-16,7 0 15,1 0-15,-9 0 16,9 0 0,-9 5-16,1 0 15,-1-1-15,0-4 16,9 5-16,-9 0 16,-7-1-16,7 1 15,0 0-15,-8-1 0,1 1 16,7 0-16,0-1 15,1 6-15,16-10 16,-9 4-16,1-4 16,-9 0-16,9 5 0,-17-5 15,17 0-15,-9 0 16,0 0-16,9 0 16,-9 0-16,9 0 15,0 0-15,8 0 0,-1-42 16,-15 23-16,8-4 15,-1 5-15,-7-10 16,7 4-16,26-22 16,-9 4-16,8-9 0,-24 9 15,0 5-15,-9 4 16,0 1-16,1-1 16,-9 0-16,0 1 15,-8 9-15,0-5 16,-1-5-16,-7 5 0,-9 5 15,9-5-15,-9 0 16,0 0-16,1 5 16,-1-5-16,-8-23 15,0 18-15,0-4 0,0 5 16,0-15-16,0 5 16,0 10-16,0-6 15,-75-8-15,42-5 16,-8-5-16,8 9 15,0 6-15,-17-6 0,9 10 16,-9-5-16,0 5 16,-16-19-16,8 19 15,-16-1-15,-1-3 16,9 8-16,-25 0 0,0 6 16,8 13-16,-32-5 15,7 14-15,9 1 16,8-1-16,-42-4 15,17 4-15,9 0 16,-9 5-16,0 0 0,0 0 16,-8 0-16,0 0 15,-17 0-15,26 0 16,-18 0-16,-16 0 0,50 0 16,-33 0-16,32 0 15,-7 0-15,-9-4 16,0-1-16,0 0 0,-16 5 15,16 0-15,-41 0 16,58 0-16,-17 0 16,-17 0-16,42 0 15,-25 0-15,-8 0 0,17 0 16,-9 0-16,-16 38 16,16-29-16,16-4 15,-24-5-15,25 9 16,-17-9-16,-8 0 0,33 5 15,-8-5-15,-34 0 16,42 0-16,-33 4 16,25-4-16,16 10 15,-16-6-15,-17 5 16,17 1-16,-1-6 0,1 1 16,-8 0-16,16 4 15,-50-4-15,50-1 16,0-4-16,0 5 15,-25-5-15,33 5 16,1 4-16,-43-9 0,26 0 16,0 5-16,-42-5 15,58 4-15,1-4 16,-34 0-16,17 0 16,-1 0-16,-7 0 0,-9 5 15,25 0-15,-8-5 16,-59 0-16,76 0 15,-26 0-15,-8 0 16,25 0-16,-8 0 0,-34 0 16,34 0-16,-17 0 15,9 0-15,-26 0 16,9 0-16,17 0 16,-17 0-16,-17 0 0,42 0 15,-17 0-15,-33 0 16,25 0-16,-9 0 15,-7 0-15,40 0 16,-40 0-16,32 4 16,-8-4-16,-8 0 0,33 0 15,-16 0-15,-26 0 16,17 0-16,-16 0 16,24 0-16,17 0 15,-8 0-15,-41 0 16,32 0-16,0-37 0,-7 37 15,15-5-15,-7 5 16,-51 0-16,67-4 16,9 4-16,-34-5 15,25 5-15,0 0 0,-33-5 16,41 5-16,-8-4 16,16-1-16,-32 0 15,32 5-15,1-4 16,-25 4-16,8-5 0,8-4 15,-8 4-15,8 1 16,0-1-16,9 5 16,-17 0-16,0 0 15,8 0-15,0 0 16,17 0-16,-16-5 0,15 5 16,1 0-16,-8 0 15,-1 0-15,-41 0 16,50 0-16,0 0 15,-9 0-15,-7 0 16,16 0-16,-17 0 0,8 0 16,-16 0-16,9 0 15,-9 0-15,24 0 0,-7 0 16,8 0-16,-17 0 16,8 0-16,-24 0 15,16 0-15,1 0 16,7 0-16,-32 0 0,40 0 15,-7 0-15,0 0 16,-17 0-16,8 0 16,0 0-16,9 0 15,-17 0-15,24 0 16,-24 0-16,25-4 0,-25-6 16,17 1-16,-9 0 15,17-1-15,0 6 16,-17 4-16,17 0 15,-9-5-15,-16 0 0,17 1 16,-9-1-16,17-4 16,0 4-16,-9 5 15,9 0-15,0 0 16,-9 0-16,9 0 0,-33 0 16,33 0-16,-1 0 15,9 0-15,0 0 16,-8 0-16,17 0 15,-1 0-15,-8 0 0,8 0 16,-16 0-16,8 0 16,9 0-16,-9 0 15,0 0-15,16 0 16,1 0-16,0 0 0,-17 0 16,16 37-16,-7-32 15,7-5-15,1 5 16,0-5-16,8 0 15,-1 4-15,-7-4 16,0 0-16,8 0 0,0 0 16,-1 0-16,1 0 15,9 0-15,-1 0 16,8 0-16,1 0 16,7 0-16,-16 0 0,25 0 62</inkml:trace>
</inkml:ink>
</file>

<file path=ppt/ink/ink6.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14T17:33:29.212"/>
    </inkml:context>
    <inkml:brush xml:id="br0">
      <inkml:brushProperty name="width" value="0.05292" units="cm"/>
      <inkml:brushProperty name="height" value="0.05292" units="cm"/>
      <inkml:brushProperty name="color" value="#FF0000"/>
    </inkml:brush>
  </inkml:definitions>
  <inkml:trace contextRef="#ctx0" brushRef="#br0">14632 12225 0,'0'0'15,"0"0"-15,0 0 0,0 0 16,0 0-16,0 0 15,0 0-15,0 0 0,0 0 16,0 0-16,0 0 16,0 0-16,0 0 0,0 0 15,0 0-15,0 0 16,0 0-16,0 0 16,0 0-16,0 0 0,0 0 15,0 0-15,0 0 16,-182 0-16,158 0 15,7 0-15,-8 0 0,0 0 16,1 0-16,-1 0 16,0 0-16,0 0 0,0 0 15,0 0-15,1 0 16,-1 0-16,0 0 16,0 0-16,9 38 15,-9-34 1,0-4-16,8 0 0,-7 0 15,-1 0-15,0 5 16,0 0-16,0-1 16,9-4-16,-9 5 15,0 4-15,9-4 16,-9 0-16,8-1 0,-8 1 16,0 4-16,9-4 0,-9 4 15,0-4-15,9 4 16,-9-4-16,0 4 15,9 5-15,-9-5 0,8 5 16,1-4-16,-1 4 16,1-5-16,-1 0 15,9 0 1,-9 1-16,1-1 16,-1 5-16,1-5 15,7-4-15,-7 4 0,-1 1 16,9-1-16,-9 0 15,9 0-15,-8 1 16,-1 4-16,0 0 16,9-5-16,-8 0 0,7 5 0,1-9 15,-9 9-15,9-5 16,0 5-16,0-5 16,-1 5-16,-7-4 15,16 4-15,-8 0 16,-1 0-16,1 0 0,0-1 15,-1 1-15,1 10 0,8-6 16,-8 1-16,8 9 16,-8-5-16,8 0 15,0 5-15,0 0 16,0-5-16,0 1 0,0 4 16,0 0-16,0-10 15,0 5 1,0 1-16,0-1 15,0 5-15,0 0 16,0-5-16,0 5 0,0 0 16,0 0-16,0-5 15,0 0-15,0-4 16,0-5-16,0 4 16,0-4-16,0 0 0,0 0 15,0 5-15,0-10 0,0 5 16,0 0-16,0 0 15,0-5-15,0 1 16,0 8-16,0-4 16,0 0-16,74 0 15,-66-5 1,9 5-16,-9-9 0,-8 9 16,17-9-16,-9-1 15,0 6-15,1-6 16,7 6-16,1-6 15,-1 1-15,1 0 0,-1-1 16,1 5-16,-1-4 16,1 0-16,0-5 0,7 4 15,-7 1-15,8-5 16,0 0-16,-1 0 16,1 0-16,0 0 0,8 0 15,-8 0-15,8 0 16,0 0-16,0 0 15,-8 0 1,0 0-16,0 0 16,-9 0-16,1 0 0,-1 0 15,1 0-15,-1 0 16,1 0-16,0 0 16,7 0-16,1 0 15,-8 0-15,8 0 16,-9 0-16,9 0 0,-9 0 0,1 0 15,0 0-15,-1 0 16,1-37-16,-1 37 16,1 0-16,8 0 15,-9 0-15,1 0 0,8 0 16,-1 0-16,1 0 16,0 0-16,0 0 0,0 0 15,-1 0-15,1 0 16,0 0-16,-8 0 15,-1 0-15,1 0 0,-9 0 16,9-5-16,-1 5 16,1-4-16,-1 4 15,1-5 1,8 5-16,-9-9 16,1 9-16,-1-5 15,9 0-15,-8 1 0,-1-1 16,9-4-16,0 4 15,-9 0-15,1 1 16,8-6-16,-9 1 16,1 4-16,-1 1 0,1-1 15,-1-4-15,-7 0 0,7 4 16,1 0-16,-9-9 16,0 10-16,1-1 15,7 0-15,-8-4 16,1 0-16,-1 4 15,0-9 1,1 0-16,-1 0 0,8-9 16,-7 0-16,-1-5 15,-8 9-15,8-4 16,0 0-16,1 9 16,-9-10-16,8 1 0,-8 5 15,0-6-15,0 1 16,0 0-16,0 0 0,0-1 15,0 6-15,0-6 16,0-3-16,0 8 16,0-4-16,0 4 0,0-4 15,0 4-15,0-4 16,0 4-16,0 1 16,0-6-1,0 1-15,0 0 16,0 4-16,0 1 0,0-6 15,0 6-15,0-1 16,0 5-16,0-4 16,-66 4-16,66 0 15,-8-5-15,8 5 0,-9 0 16,1 0-16,0 0 0,-9 0 16,9 0-16,0 0 15,-9 0-15,9-4 16,-9 4-16,1 0 15,7 5-15,1-5 0,0 4 16,0 1-16,-9 0 16,9-1-16,0 6 0,-9-5 15,0-1-15,1 1 16,8 4-16,-9-4 16,1 0-16,-9-1 0,16 6 15,-7-6-15,-1 6 16,1-1-16,7 0 15,-15-4 1,7 4-16,1 1 16,-1-1-16,0 1 15,1-1-15,-1 5 0,9-5 16,-8 1-16,-1-1 16,9 0-16,-9 1 15,9 4-15,0-5 16,8 5-16,-9-5 0,1 5 0,8 0 15,0 0-15,0 0 16,0 0 31</inkml:trace>
  <inkml:trace contextRef="#ctx0" brushRef="#br0" timeOffset="3059.829">14881 10593 0,'0'0'0,"0"0"0,0 0 0,0 0 15,0 0-15,0 0 16,0 0-16,0 0 16,0 0-16,0 0 15,0 0-15,0 0 16,0 0-16,0 0 0,0 0 16,0 0-1,0 0-15,0 0 16,0 0-16,0 0 15,0 0-15,0 0 16,0 0-16,-166 46 0,150-41 16,7-5-16,-7 0 15,-9 0-15,-8 0 16,8 4-16,0-4 0,-8 0 16,8 0-16,0 0 15,-8 0-15,9 0 0,-1 0 16,-8 0-16,0 0 15,-1 0-15,10 0 16,-9 0-16,-1 0 16,1 0-1,0 0-15,0 0 16,0 5-16,0 0 0,-8-1 16,-1 6-16,1-6 15,-1 1-15,-7 0 16,16 4-16,-9-4 15,1-1-15,8 1 16,0 0-16,0-1 0,8 6 0,-8-6 16,0 1-16,8 0 15,-8-1-15,0 1 16,8 4-16,0 0 16,0-4-16,9 4 15,-9 1-15,0-1 0,8 5 16,-7-5-1,7 5-15,-8 0 16,9-5-16,-1 5 16,1 0-16,-1 5 15,0-5-15,1 5 0,-1-1 16,-7 1-16,7 4 16,0 0-16,1-4 15,-9 13-15,9-4 0,-1-4 16,0-1-16,1-5 0,8 1 15,-1 0-15,1-1 16,8 1-16,-8 0 16,0-1-16,8 5 15,-9-4-15,9 9 16,0-5-16,-8 5 0,8-5 16,0 5-16,0 0 0,0-5 15,0 1-15,0 4 16,0 4-16,0-4 15,0-5-15,0 1 16,0-1-16,0 0 0,0 0 16,0 1-1,74-1-15,-65 0 16,-1-4-16,9 4 16,-9 0-16,8 1 15,-7-1-15,7 0 16,1 0-16,-1 5 0,1 0 15,-9-5-15,9-4 16,7 4-16,-15-4 0,7-5 16,1 4-16,-1-8 15,-7-1-15,7 5 16,1 0-16,-1-5 0,9 5 16,-8-4-16,8-1 15,-1 0-15,1-4 16,-8-1-1,8-4-15,-1 5 16,1-5-16,0 0 0,8 0 16,-8 5-16,0-5 15,0 0-15,-9 0 16,9 0-16,-9 0 16,9 4-16,0-4 15,-8 5-15,16 0 0,0-5 16,-8 4-16,0-4 0,-1 0 15,1 0-15,-8 0 16,8 5-16,-1-5 16,1 0-16,0 0 15,0 0-15,0 0 0,-1 0 16,10 0-16,-10 0 0,9 0 16,-8 0-16,0-42 15,0 37-15,0-4 16,0 0-16,-1 0 0,1 4 15,0-4-15,-8 4 16,7-4-16,-7 4 16,8-4-1,-9-1-15,1 6 16,-1-6-16,1 1 16,8 0-16,-9-5 0,9 0 15,0 5-15,-8-5 16,7 4-16,-7 1 15,8 0-15,-9-5 16,9 9-16,-8-9 0,-1 10 16,1-6-16,8 1 0,-9 0 15,1-1-15,-1 6 16,1-1-16,-9-4 16,9 4-16,-9 0 15,0-4-15,9 0 16,-9 4-1,9-9-15,-1 0 0,1-4 16,-1-1-16,9 0 16,-8 5-16,-9-4 15,8 4-15,-7-5 16,7 10-16,-8-5 16,9 0-16,-9 0 0,1 0 15,-1 0-15,0 0 0,0 0 16,-8-4-16,9-6 15,-1 6-15,0-10 16,0-5-16,1-4 16,-1 9-16,-8-4 0,8 8 15,1 1-15,-1 0 16,-8 4-16,0 1 0,0-1 16,8-9-16,-8 5 15,0 0-15,0 4 16,0-9-16,0 0 0,0 5 15,0-5-15,0 5 16,0 4-16,0-4 16,0 9-1,0-9-15,0 4 16,0 5-16,0 0 16,-74 0-16,65-4 0,1 4 15,-8-10-15,-1 1 16,9 4-16,-9-4 15,9 0-15,-9 9 16,9-5-16,-8 5 0,7 1 0,-7-1 16,7 0-16,-7 4 15,8-4-15,-17 0 16,8 5-16,1 0 16,-1-1-16,1 1 0,-1 5 15,1-6-15,-1 6 16,-8-6-1,17 6-15,-9-1 16,1 0-16,-1 5 16,9 0-16,0-4 15,-1 4-15,9 0 0,-8 0 16,8 0-16,0 0 16,0-5-16,0 5 46</inkml:trace>
  <inkml:trace contextRef="#ctx0" brushRef="#br0" timeOffset="6355.115">9883 9271 0,'0'0'0,"0"0"16,0 0-16,0 0 15,0 0-15,0 0 16,0 0-16,0 0 0,0 0 15,0 0-15,0 0 16,0 0 0,0 0-16,0 0 15,0 0-15,0 0 16,0 0-16,0 0 0,0 0 16,0 0-16,0 0 15,0 0-15,0 0 16,-174 0-16,149 0 15,1 0-15,-1 0 0,0 0 16,0 0-16,0 0 16,-8 0-16,8 0 0,1 0 15,-1 0-15,0 0 16,-17 0-16,1 0 16,8 0-16,0 0 15,0 38-15,8-34 0,0 1 0,-8 0 16,8 4-16,-8-4 15,8-1-15,1 1 16,-1 0-16,0 4 16,8-4-16,-7-1 15,7 1-15,-8 4 0,9 0 16,-1 1 0,-8 4-16,9 0 15,-1-5-15,1 5 16,-1 0-16,0 4 15,1-4-15,-1 5 0,9 0 16,0-5-16,0 0 16,-9 4-16,9-4 15,8 5-15,-9-1 0,-7 1 16,8 0-16,-1-1 16,1 1-16,0-1 0,0 1 15,-1-5-15,1 18 16,0-13-16,-1 9 15,9-14-15,-8 9 16,0-4 0,8-5-16,-8 4 0,8 1 15,-9 0-15,9-1 16,-8-4-16,8 9 16,-8 1-16,8-6 15,0 6-15,0-1 16,0 0-16,0-4 0,0-1 15,0 1-15,0 0 0,0-1 16,0 5-16,0 1 16,0-1-16,0 0 15,0-4-15,0-1 16,0 1-16,0 0 0,0 9 16,66-1-16,-58-8 15,1 0-15,-1-1 0,8-4 16,-7 0-16,-1 0 15,8 0-15,1 5 0,0-10 16,-1 5-16,1 0 16,-1 0-16,1 0 15,-1-5-15,9 5 16,-8 5 0,7-1-16,1-4 15,0 5-15,8 4 16,-8-9-16,-8 9 0,7-13 15,1 4-15,0 0 16,0-1-16,0-3 16,0-1-16,-9 0 15,9 1-15,-9-6 0,9 6 0,0-1 16,-8-4-16,7 4 16,1-4-16,0 4 15,8-4-15,-16-1 16,8-4-16,8 5 0,0-5 15,-8 0-15,-1 0 16,10 0 0,-10 0-16,-7 0 15,8 0-15,-9 0 16,9 0-16,-8 0 16,-1 0-16,1 0 0,8 0 15,-9-37-15,1 32 16,-1-4-16,1-1 15,-1 6-15,1-6 0,-1 1 16,1 0-16,-9-1 16,9-3-16,-1 3 0,1-4 15,-1 5-15,1-5 16,0 0-16,-1 5 16,1-5-16,-9 9 15,8-4 1,-7 0-16,-1-5 0,9 4 15,-9 6-15,0-10 16,9 4-16,-9 6 16,8-10-16,1 4 15,0 1-15,-9-5 0,8 5 16,1-5-16,-1 0 16,-7 5-16,7-5 0,-7 4 15,7-4-15,-8 5 16,9-5-16,-1 0 15,-7 5-15,-1-5 16,0 0-16,1 9 0,-1-9 16,0 5-16,0-9 15,1 8-15,-1-8 0,0-6 16,-8-4-16,9 1 16,-1-15-16,-8 14 0,8 0 15,-8-5-15,0 10 16,0 4-16,0 1 15,0 4-15,0-9 16,0 9 0,0-5-16,0-9 15,0 0-15,0 0 0,0 0 16,0 0-16,0-4 16,0 4-16,0-5 15,0 5-15,0 10 16,0-1-16,0 1 15,-66-1-15,49 0 0,9 5 0,0-4 16,-1-1-16,-7 5 16,-1-9-16,9-5 15,-8 5-15,7 4 16,-7 1-16,-1-1 0,9 5 16,0-4-16,-1 8 15,-7 1 1,8-5-16,-1 5 15,1-1-15,-9 1 16,17 0-16,-16 4 16,8-4-16,-1-1 0,1 6 15,-8-5-15,7 4 16,1-4-16,-9 4 16,1 0-16,-1-4 0,-7 4 15,7 1-15,-8-1 16,0 5-16,9-5 0,-9 5 15,0 0-15,9-4 16,-9 4-16,8-5 16,9 5-16,-9 0 15,1-5 1,8 5-16,-9 0 0,9 0 16,-1 0-16,-7 0 15,8 0-15,-1 0 16,1 0-16,8 0 15,-8 0-15,8 0 47</inkml:trace>
</inkml:ink>
</file>

<file path=ppt/ink/ink7.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3-14T17:55:14.664"/>
    </inkml:context>
    <inkml:brush xml:id="br0">
      <inkml:brushProperty name="width" value="0.05292" units="cm"/>
      <inkml:brushProperty name="height" value="0.05292" units="cm"/>
      <inkml:brushProperty name="color" value="#FF0000"/>
    </inkml:brush>
  </inkml:definitions>
  <inkml:trace contextRef="#ctx0" brushRef="#br0">6044 2717 0,'0'0'15,"0"0"-15,0 0 0,0 0 16,0 0-16,0 0 16,0 0-16,0 0 15,0 0-15,0 0 0,0 0 16,0 0-16,0 0 15,0 0-15,-174 0 16,124 0-16,-8 0 16,0 0-16,-16-42 0,-9 23 15,9 10-15,-9-5 16,9 0-16,-26 9 16,26 5-16,-9 0 0,0 0 15,1 0-15,-9 0 16,0 0-1,24-9-15,-24 9 0,17-5 16,-17 5-16,8-9 16,9 5-16,-17-6 15,16 6-15,9-1 16,-25 5-16,16 0 0,1 0 16,-9 0-16,9 0 15,-9 0-15,9 0 0,7 0 16,1 0-16,0 0 15,-25 0-15,33 0 16,-8 0-16,0 0 16,8 0-16,-17 0 15,9 0-15,8 0 16,9 0-16,-18 37 16,-7-28-16,24 1 0,-8-1 15,9-4-15,-9 4 16,8-9-16,-33 0 15,34 9-15,-18 1 0,10-10 16,-18 9-16,9 5 16,8 0-16,8 0 15,-8 0-15,9 4 0,-9 6 16,-17 4-16,9-5 16,0 0-1,-8 5-15,16-14 0,0 5 16,0-1-16,8 1 15,-24-1-15,16 6 16,8-1-16,-8 0 0,17 0 16,-17 10-16,16-14 15,1 4-15,8 0 16,-8 5-16,8 0 16,-17 4-16,17-8 0,0-1 15,0 5-15,0 0 16,16-5-16,-8 0 15,0 1-15,1-1 16,7 5-16,0 0 16,-7 4-16,7 1 0,0 4 15,1 5-15,8-10 16,-1 1-16,1-10 16,0 1-16,0 8 15,8-4-15,0 5 0,0-6 16,0 11-16,0 4 15,0-10-15,0 1 16,0-5-16,0 0 0,0 4 16,0 1-1,82-1-15,-57 1 0,0 4 16,8 0-16,-8-4 16,8-5-16,-8 0 15,8 0-15,0-1 16,8 11-16,-16-10 0,8-1 15,9-3-15,24 8 16,-25-4-16,9-9 16,-9 4-16,9 0 15,8 1-15,0-10 0,0 9 16,0-9-16,8 4 16,17 1-16,-17-14 15,-8-1-15,16 6 16,-16-6-16,16 6 15,1-6-15,16 1 0,-17 4 16,17-4-16,-8-1 16,-8 1-16,-1-5 15,9 9-15,0 1 16,16 4-16,-16-10 0,16 6 16,-16-6-16,8 6 15,16-10-15,-16 4 16,0 1-16,9-5 0,-9 0 15,8 0 1,-8 0-16,-8 0 0,16 0 16,0 0-16,9 0 15,-17-37-15,-8 32 16,-1-4-16,-15-1 16,24 10-16,-9-4 0,9-1 15,0 0-15,-8-4 16,16 4-16,-24-4 15,8 5-15,8 4 16,-9-5-16,9 0 0,9 1 16,-18-1-16,-7 0 15,-1 5 1,34 0-16,-34 0 0,9 0 16,16 0-16,-8 0 15,0-4-15,-8 4 0,25 0 16,-9 0-16,0-5 15,42 5-15,-58 0 16,8 0-16,-17 0 16,34 0-16,-17 0 0,16 0 15,1 0-15,-25 0 16,8 0-16,0 0 16,16 0-16,-16 0 15,25 0-15,-17-5 16,-8 1-16,-8-1 15,33-4-15,-25-5 0,17 0 16,24 4-16,-49 1 16,-9 9-16,1-4 15,32-1-15,-32 0 0,7 1 16,9-6-16,9 1 16,-26 9-16,25-5 15,-32 5-15,40-4 16,-7-6-16,-9 1 0,8 4 15,-25 1 1,1-1-16,-1 0 0,9 1 16,33-6-16,-42 6 15,-8-10-15,1 9 16,7 5-16,-8 0 0,1 0 16,7 0-16,9-4 15,-1-1-15,1-4 16,-17 4-16,25-4 15,-24 4-15,7 5 0,9-9 16,16-1-16,-16-4 16,0 5-16,-9-5 15,25 5-15,-32 0 16,15-5-16,18 0 16,-26 0-16,9 0 15,-17 0-15,-8 0 0,8-5 16,-16 5-16,24-14 15,-16 5-15,0 0 16,0 9-16,-17-5 0,1 1 16,7 4-16,-7-5 15,-9 5-15,8-14 16,1 0-16,-18 0 16,1 5-16,0-14 0,-8 4 15,-1 1 1,-8 4-16,-8-9 0,0-5 15,0-5-15,0-9 16,0 15-16,0 3 16,0 1-16,-82-14 15,49 0-15,0 9 0,-1 0 16,-7-9-16,-9 4 16,-8-4-16,9 9 15,-17 5-15,-1-9 16,1 13-16,-8-9 0,-1 10 15,1-1-15,-9 5 16,-16 5-16,-25 4 16,33 5-16,-9 5 15,18 0-15,-26-1 16,-8 10-16,-16-9 0,8 4 16,8 1-16,17 4 15,-67 0-15,59 0 16,-18 0-16,1 0 15,33 0-15,-33 46 0,8-36 16,-8 4-16,8-10 16,17 1-16,-17-5 15,17 0-15,0 0 16,-17 0-16,17 0 16,-1 0-16,18 0 0,-1 0 15,-8 0-15,-17-33 16,1 33-16,24 0 15,0 0-15,0-9 16,17 9-16,-8-9 0,-1 9 16,-7-10-16,7 10 15,1-9-15,-17-5 16,33 10-16,-9-6 0,10-4 16,-10 5-16,9 0 15,1-10-15,-18 5 16,1 0-16,16 5 15,-9-10-15,10 19 16,-18-14-16,25 0 16,-7 10-16,7-6 0,-8-4 15,-25 5-15,25 0 16,0 4-16,0 0 16,1 5-16,7 0 0,-33 0 15,25 0-15,0 0 16,0 0-16,9 0 15,-26 0-15,17 0 16,9 0-16,7 0 16,9-4-16,-8-5 15,-9-5-15,1 9 16,-1-14-16,9 10 0,7 0 16,18 4-16,-1 5 15,17 0 32</inkml:trace>
  <inkml:trace contextRef="#ctx0" brushRef="#br0" timeOffset="1303.785">13863 1321 0,'0'0'15,"0"0"-15,0 0 16,0 0-16,0 0 15,0 0-15,0 0 16,0 0-16,0 0 16,0 0-16,232 0 0,-141 0 15,-25 0-15,33 0 16,-24-46-16,16 41 0,0 5 16,-9 0-16,9 0 15,9 0-15,-26 37 16,9-4-16,-17-5 15,8 9-15,-16 0 0,-8 5 16,0-5 0,-1 5-16,1 14 15,0 9-15,-17-9 0,-17-14 16,1 4-16,-9 1 16,-8 4-16,0-14 15,0 33-15,0-24 0,0 6 16,-74 22-16,32 0 15,-7-4-15,-1-14 16,9-19-16,-9 5 0,17-14 16,-17 5-16,9-5 15,-1-1-15,1-8 16,-17 9-16,33-9 16,-16-10-16,8-4 15,0 9-15,-9-5 16,18 0-16,-9 0 0,8 1 15,0 8-15,8-8 16,1 8-16,-1 6 16,1-6-16,-1 10 15,1 28-15,-1 14 0,9 23 16,8 0-16,0 18 16,0-36-16,-9 9 15,1 9-15,0-19 0,0-18 16,8-19-1,0-9-15,0-9 0,0-5 16,0-10-16,0-8 63</inkml:trace>
  <inkml:trace contextRef="#ctx0" brushRef="#br0" timeOffset="2302.872">14533 4159 0,'0'0'16,"0"0"-16,0 0 16,0 0-16,0 0 0,0 0 15,0 0-15,0 0 16,0 0 0,-107 107-16,90-93 0,0 4 15,1 1-15,8 4 16,-9 1-16,9-1 15,0 9-15,-1-4 0,1 0 16,0 5-16,8-5 16,0 9-16,0 0 15,0-4-15,0-5 0,74 4 16,-57-4-16,8-5 16,-1 1-16,-7-10 15,8 0-15,0-5 16,-1 0-16,9 0 15,1-4-15,-1-5 16,-9 0-16,10 0 0,-10 0 16,10 0-16,-10 0 15,-7 0-15,8 0 16,-9 0-16,1-51 16,-1 42-16,-7-5 0,7 0 15,-8 4-15,1-4 16,-9 0-16,8-4 15,0-1-15,-8 1 16,0-10-16,0 9 16,0-9-16,0 5 0,0 0 15,0-10-15,0 5 16,0 0-16,-82 0 16,65 5-16,0 0 0,1 4 15,-9 5-15,9 5 16,-9-5-16,8 9 15,1 1-15,7 4 16,9 0-16,0 0 47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3/15/2019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E88782-054E-495E-8EBE-17C217BB0DC9}"/>
              </a:ext>
            </a:extLst>
          </p:cNvPr>
          <p:cNvSpPr/>
          <p:nvPr/>
        </p:nvSpPr>
        <p:spPr>
          <a:xfrm>
            <a:off x="-1" y="0"/>
            <a:ext cx="9144001" cy="3046988"/>
          </a:xfrm>
          <a:prstGeom prst="rect">
            <a:avLst/>
          </a:prstGeom>
        </p:spPr>
        <p:txBody>
          <a:bodyPr wrap="square">
            <a:spAutoFit/>
          </a:bodyPr>
          <a:lstStyle/>
          <a:p>
            <a:r>
              <a:rPr lang="en-US" sz="3200" dirty="0">
                <a:solidFill>
                  <a:srgbClr val="000000"/>
                </a:solidFill>
                <a:latin typeface="&amp;quot"/>
              </a:rPr>
              <a:t>“Again you have heard that it was said to those of old, </a:t>
            </a:r>
          </a:p>
          <a:p>
            <a:endParaRPr lang="en-US" sz="3200" dirty="0">
              <a:solidFill>
                <a:srgbClr val="000000"/>
              </a:solidFill>
              <a:latin typeface="&amp;quot"/>
            </a:endParaRPr>
          </a:p>
          <a:p>
            <a:r>
              <a:rPr lang="en-US" sz="3200" dirty="0">
                <a:solidFill>
                  <a:srgbClr val="000000"/>
                </a:solidFill>
                <a:latin typeface="&amp;quot"/>
              </a:rPr>
              <a:t>‘You shall not swear falsely, </a:t>
            </a:r>
          </a:p>
          <a:p>
            <a:endParaRPr lang="en-US" sz="3200" dirty="0">
              <a:solidFill>
                <a:srgbClr val="000000"/>
              </a:solidFill>
              <a:latin typeface="&amp;quot"/>
            </a:endParaRPr>
          </a:p>
          <a:p>
            <a:r>
              <a:rPr lang="en-US" sz="3200" dirty="0">
                <a:solidFill>
                  <a:srgbClr val="000000"/>
                </a:solidFill>
                <a:latin typeface="&amp;quot"/>
              </a:rPr>
              <a:t>but shall perform to the Lord what you have sworn.’</a:t>
            </a:r>
          </a:p>
          <a:p>
            <a:r>
              <a:rPr lang="en-US" sz="3200" dirty="0">
                <a:solidFill>
                  <a:srgbClr val="000000"/>
                </a:solidFill>
                <a:latin typeface="&amp;quot"/>
              </a:rPr>
              <a:t>														</a:t>
            </a:r>
            <a:r>
              <a:rPr lang="en-US" sz="3200" i="1" dirty="0">
                <a:solidFill>
                  <a:srgbClr val="000000"/>
                </a:solidFill>
                <a:latin typeface="&amp;quot"/>
              </a:rPr>
              <a:t>Matthew 5:33</a:t>
            </a:r>
            <a:endParaRPr lang="en-US" sz="3200" i="1" dirty="0"/>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BD28C412-EB64-48BE-AE2B-527605F3D5AD}"/>
                  </a:ext>
                </a:extLst>
              </p14:cNvPr>
              <p14:cNvContentPartPr/>
              <p14:nvPr/>
            </p14:nvContentPartPr>
            <p14:xfrm>
              <a:off x="1080" y="1852200"/>
              <a:ext cx="8910000" cy="809280"/>
            </p14:xfrm>
          </p:contentPart>
        </mc:Choice>
        <mc:Fallback xmlns="">
          <p:pic>
            <p:nvPicPr>
              <p:cNvPr id="6" name="Ink 5">
                <a:extLst>
                  <a:ext uri="{FF2B5EF4-FFF2-40B4-BE49-F238E27FC236}">
                    <a16:creationId xmlns:a16="http://schemas.microsoft.com/office/drawing/2014/main" id="{BD28C412-EB64-48BE-AE2B-527605F3D5AD}"/>
                  </a:ext>
                </a:extLst>
              </p:cNvPr>
              <p:cNvPicPr/>
              <p:nvPr/>
            </p:nvPicPr>
            <p:blipFill>
              <a:blip r:embed="rId3"/>
              <a:stretch>
                <a:fillRect/>
              </a:stretch>
            </p:blipFill>
            <p:spPr>
              <a:xfrm>
                <a:off x="-8280" y="1842840"/>
                <a:ext cx="8928720" cy="828000"/>
              </a:xfrm>
              <a:prstGeom prst="rect">
                <a:avLst/>
              </a:prstGeom>
            </p:spPr>
          </p:pic>
        </mc:Fallback>
      </mc:AlternateContent>
      <p:sp>
        <p:nvSpPr>
          <p:cNvPr id="7" name="Rectangle 6">
            <a:extLst>
              <a:ext uri="{FF2B5EF4-FFF2-40B4-BE49-F238E27FC236}">
                <a16:creationId xmlns:a16="http://schemas.microsoft.com/office/drawing/2014/main" id="{B4E777B9-BC82-4C84-8FB2-597B28EC5BD9}"/>
              </a:ext>
            </a:extLst>
          </p:cNvPr>
          <p:cNvSpPr/>
          <p:nvPr/>
        </p:nvSpPr>
        <p:spPr>
          <a:xfrm>
            <a:off x="0" y="3429000"/>
            <a:ext cx="9144000"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If a man vows a vow to the </a:t>
            </a:r>
            <a:r>
              <a:rPr lang="en-US" sz="3200" cap="small" dirty="0"/>
              <a:t>Lord</a:t>
            </a:r>
            <a:r>
              <a:rPr lang="en-US" sz="3200" dirty="0"/>
              <a:t>, or swears an oath to bind himself by a pledge, he shall not break his word. He shall do according to all that proceeds out of his mouth.</a:t>
            </a:r>
            <a:r>
              <a:rPr lang="en-US" sz="3200" dirty="0">
                <a:solidFill>
                  <a:schemeClr val="bg1"/>
                </a:solidFill>
                <a:latin typeface="&amp;quot"/>
              </a:rPr>
              <a:t>													</a:t>
            </a:r>
          </a:p>
          <a:p>
            <a:r>
              <a:rPr lang="en-US" sz="3200" i="1" dirty="0">
                <a:solidFill>
                  <a:schemeClr val="bg1"/>
                </a:solidFill>
                <a:latin typeface="&amp;quot"/>
              </a:rPr>
              <a:t>													Numbers 30:2</a:t>
            </a:r>
          </a:p>
        </p:txBody>
      </p:sp>
    </p:spTree>
    <p:extLst>
      <p:ext uri="{BB962C8B-B14F-4D97-AF65-F5344CB8AC3E}">
        <p14:creationId xmlns:p14="http://schemas.microsoft.com/office/powerpoint/2010/main" val="282196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E88782-054E-495E-8EBE-17C217BB0DC9}"/>
              </a:ext>
            </a:extLst>
          </p:cNvPr>
          <p:cNvSpPr/>
          <p:nvPr/>
        </p:nvSpPr>
        <p:spPr>
          <a:xfrm>
            <a:off x="-1" y="0"/>
            <a:ext cx="9144001" cy="3046988"/>
          </a:xfrm>
          <a:prstGeom prst="rect">
            <a:avLst/>
          </a:prstGeom>
        </p:spPr>
        <p:txBody>
          <a:bodyPr wrap="square">
            <a:spAutoFit/>
          </a:bodyPr>
          <a:lstStyle/>
          <a:p>
            <a:r>
              <a:rPr lang="en-US" sz="3200" dirty="0">
                <a:solidFill>
                  <a:srgbClr val="000000"/>
                </a:solidFill>
                <a:latin typeface="&amp;quot"/>
              </a:rPr>
              <a:t>“Again you have heard that it was said to those of old, </a:t>
            </a:r>
          </a:p>
          <a:p>
            <a:endParaRPr lang="en-US" sz="3200" dirty="0">
              <a:solidFill>
                <a:srgbClr val="000000"/>
              </a:solidFill>
              <a:latin typeface="&amp;quot"/>
            </a:endParaRPr>
          </a:p>
          <a:p>
            <a:r>
              <a:rPr lang="en-US" sz="3200" dirty="0">
                <a:solidFill>
                  <a:srgbClr val="000000"/>
                </a:solidFill>
                <a:latin typeface="&amp;quot"/>
              </a:rPr>
              <a:t>‘You shall not swear falsely, </a:t>
            </a:r>
          </a:p>
          <a:p>
            <a:endParaRPr lang="en-US" sz="3200" dirty="0">
              <a:solidFill>
                <a:srgbClr val="000000"/>
              </a:solidFill>
              <a:latin typeface="&amp;quot"/>
            </a:endParaRPr>
          </a:p>
          <a:p>
            <a:r>
              <a:rPr lang="en-US" sz="3200" dirty="0">
                <a:solidFill>
                  <a:srgbClr val="000000"/>
                </a:solidFill>
                <a:latin typeface="&amp;quot"/>
              </a:rPr>
              <a:t>but shall perform to the Lord what you have sworn.’</a:t>
            </a:r>
          </a:p>
          <a:p>
            <a:r>
              <a:rPr lang="en-US" sz="3200" dirty="0">
                <a:solidFill>
                  <a:srgbClr val="000000"/>
                </a:solidFill>
                <a:latin typeface="&amp;quot"/>
              </a:rPr>
              <a:t>														</a:t>
            </a:r>
            <a:r>
              <a:rPr lang="en-US" sz="3200" i="1" dirty="0">
                <a:solidFill>
                  <a:srgbClr val="000000"/>
                </a:solidFill>
                <a:latin typeface="&amp;quot"/>
              </a:rPr>
              <a:t>Matthew 5:33</a:t>
            </a:r>
            <a:endParaRPr lang="en-US" sz="3200" i="1" dirty="0"/>
          </a:p>
        </p:txBody>
      </p:sp>
      <p:sp>
        <p:nvSpPr>
          <p:cNvPr id="3" name="Rectangle 2">
            <a:extLst>
              <a:ext uri="{FF2B5EF4-FFF2-40B4-BE49-F238E27FC236}">
                <a16:creationId xmlns:a16="http://schemas.microsoft.com/office/drawing/2014/main" id="{208E549F-6910-4E94-A1E4-9C1D2E1E1E92}"/>
              </a:ext>
            </a:extLst>
          </p:cNvPr>
          <p:cNvSpPr/>
          <p:nvPr/>
        </p:nvSpPr>
        <p:spPr>
          <a:xfrm>
            <a:off x="0" y="3711038"/>
            <a:ext cx="9144000"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amp;quot"/>
              </a:rPr>
              <a:t>You shall not swear by my </a:t>
            </a:r>
            <a:r>
              <a:rPr lang="en-US" sz="3200" b="1" u="sng" dirty="0">
                <a:solidFill>
                  <a:schemeClr val="bg1"/>
                </a:solidFill>
                <a:latin typeface="&amp;quot"/>
              </a:rPr>
              <a:t>name</a:t>
            </a:r>
            <a:r>
              <a:rPr lang="en-US" sz="3200" dirty="0">
                <a:solidFill>
                  <a:schemeClr val="bg1"/>
                </a:solidFill>
                <a:latin typeface="&amp;quot"/>
              </a:rPr>
              <a:t> falsely, and so profane the </a:t>
            </a:r>
            <a:r>
              <a:rPr lang="en-US" sz="3200" b="1" u="sng" dirty="0">
                <a:solidFill>
                  <a:schemeClr val="bg1"/>
                </a:solidFill>
                <a:latin typeface="&amp;quot"/>
              </a:rPr>
              <a:t>name</a:t>
            </a:r>
            <a:r>
              <a:rPr lang="en-US" sz="3200" dirty="0">
                <a:solidFill>
                  <a:schemeClr val="bg1"/>
                </a:solidFill>
                <a:latin typeface="&amp;quot"/>
              </a:rPr>
              <a:t> of your God: I am the </a:t>
            </a:r>
            <a:r>
              <a:rPr lang="en-US" sz="3200" cap="small" dirty="0">
                <a:solidFill>
                  <a:schemeClr val="bg1"/>
                </a:solidFill>
                <a:latin typeface="&amp;quot"/>
              </a:rPr>
              <a:t>Lord</a:t>
            </a:r>
            <a:r>
              <a:rPr lang="en-US" sz="3200" dirty="0">
                <a:solidFill>
                  <a:schemeClr val="bg1"/>
                </a:solidFill>
                <a:latin typeface="&amp;quot"/>
              </a:rPr>
              <a:t>.</a:t>
            </a:r>
          </a:p>
          <a:p>
            <a:r>
              <a:rPr lang="en-US" sz="3200" dirty="0">
                <a:solidFill>
                  <a:schemeClr val="bg1"/>
                </a:solidFill>
                <a:latin typeface="&amp;quot"/>
              </a:rPr>
              <a:t>													</a:t>
            </a:r>
            <a:r>
              <a:rPr lang="en-US" sz="3200" i="1" dirty="0">
                <a:solidFill>
                  <a:schemeClr val="bg1"/>
                </a:solidFill>
                <a:latin typeface="&amp;quot"/>
              </a:rPr>
              <a:t>Leviticus 19:12</a:t>
            </a:r>
          </a:p>
        </p:txBody>
      </p:sp>
      <p:sp>
        <p:nvSpPr>
          <p:cNvPr id="6" name="Rectangle 5">
            <a:extLst>
              <a:ext uri="{FF2B5EF4-FFF2-40B4-BE49-F238E27FC236}">
                <a16:creationId xmlns:a16="http://schemas.microsoft.com/office/drawing/2014/main" id="{B8B19823-ED5A-44BD-80D4-1618E433B7FC}"/>
              </a:ext>
            </a:extLst>
          </p:cNvPr>
          <p:cNvSpPr/>
          <p:nvPr/>
        </p:nvSpPr>
        <p:spPr>
          <a:xfrm>
            <a:off x="-1" y="5280698"/>
            <a:ext cx="9144000"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amp;quot"/>
              </a:rPr>
              <a:t>You shall not take the </a:t>
            </a:r>
            <a:r>
              <a:rPr lang="en-US" sz="3200" b="1" u="sng" dirty="0">
                <a:solidFill>
                  <a:schemeClr val="bg1"/>
                </a:solidFill>
                <a:latin typeface="&amp;quot"/>
              </a:rPr>
              <a:t>name</a:t>
            </a:r>
            <a:r>
              <a:rPr lang="en-US" sz="3200" dirty="0">
                <a:solidFill>
                  <a:schemeClr val="bg1"/>
                </a:solidFill>
                <a:latin typeface="&amp;quot"/>
              </a:rPr>
              <a:t> of the </a:t>
            </a:r>
            <a:r>
              <a:rPr lang="en-US" sz="3200" cap="small" dirty="0">
                <a:solidFill>
                  <a:schemeClr val="bg1"/>
                </a:solidFill>
                <a:latin typeface="&amp;quot"/>
              </a:rPr>
              <a:t>Lord</a:t>
            </a:r>
            <a:r>
              <a:rPr lang="en-US" sz="3200" dirty="0">
                <a:solidFill>
                  <a:schemeClr val="bg1"/>
                </a:solidFill>
                <a:latin typeface="&amp;quot"/>
              </a:rPr>
              <a:t> your God in vain, for the </a:t>
            </a:r>
            <a:r>
              <a:rPr lang="en-US" sz="3200" cap="small" dirty="0">
                <a:solidFill>
                  <a:schemeClr val="bg1"/>
                </a:solidFill>
                <a:latin typeface="&amp;quot"/>
              </a:rPr>
              <a:t>Lord</a:t>
            </a:r>
            <a:r>
              <a:rPr lang="en-US" sz="3200" dirty="0">
                <a:solidFill>
                  <a:schemeClr val="bg1"/>
                </a:solidFill>
                <a:latin typeface="&amp;quot"/>
              </a:rPr>
              <a:t> will not hold him guiltless who takes his </a:t>
            </a:r>
            <a:r>
              <a:rPr lang="en-US" sz="3200" b="1" u="sng" dirty="0">
                <a:solidFill>
                  <a:schemeClr val="bg1"/>
                </a:solidFill>
                <a:latin typeface="&amp;quot"/>
              </a:rPr>
              <a:t>name</a:t>
            </a:r>
            <a:r>
              <a:rPr lang="en-US" sz="3200" dirty="0">
                <a:solidFill>
                  <a:schemeClr val="bg1"/>
                </a:solidFill>
                <a:latin typeface="&amp;quot"/>
              </a:rPr>
              <a:t> in vain. </a:t>
            </a:r>
            <a:r>
              <a:rPr lang="en-US" sz="3200" i="1" dirty="0">
                <a:solidFill>
                  <a:schemeClr val="bg1"/>
                </a:solidFill>
                <a:latin typeface="&amp;quot"/>
              </a:rPr>
              <a:t>Exodus 20:7</a:t>
            </a:r>
          </a:p>
        </p:txBody>
      </p:sp>
    </p:spTree>
    <p:extLst>
      <p:ext uri="{BB962C8B-B14F-4D97-AF65-F5344CB8AC3E}">
        <p14:creationId xmlns:p14="http://schemas.microsoft.com/office/powerpoint/2010/main" val="118346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40B0AC-BAF3-449C-9B00-CE58E76F0FA2}"/>
              </a:ext>
            </a:extLst>
          </p:cNvPr>
          <p:cNvSpPr txBox="1"/>
          <p:nvPr/>
        </p:nvSpPr>
        <p:spPr>
          <a:xfrm>
            <a:off x="0" y="0"/>
            <a:ext cx="9144000" cy="2062103"/>
          </a:xfrm>
          <a:prstGeom prst="rect">
            <a:avLst/>
          </a:prstGeom>
          <a:noFill/>
        </p:spPr>
        <p:txBody>
          <a:bodyPr wrap="square" rtlCol="0">
            <a:spAutoFit/>
          </a:bodyPr>
          <a:lstStyle/>
          <a:p>
            <a:r>
              <a:rPr lang="en-US" sz="3200" dirty="0"/>
              <a:t>“an oath is an assurance backed by religious sanctity; and a solemn promise given, as before God as one’s witness, is to be sacredly kept.”</a:t>
            </a:r>
          </a:p>
          <a:p>
            <a:r>
              <a:rPr lang="en-US" dirty="0"/>
              <a:t>	</a:t>
            </a:r>
            <a:r>
              <a:rPr lang="en-US" sz="3200" dirty="0"/>
              <a:t>--Marcus Tullius Cicero, Roman philosopher, 44 BC</a:t>
            </a:r>
          </a:p>
        </p:txBody>
      </p:sp>
      <p:pic>
        <p:nvPicPr>
          <p:cNvPr id="4" name="Picture 3">
            <a:extLst>
              <a:ext uri="{FF2B5EF4-FFF2-40B4-BE49-F238E27FC236}">
                <a16:creationId xmlns:a16="http://schemas.microsoft.com/office/drawing/2014/main" id="{FDA4EA91-A25A-4D0B-97CD-9150F7300A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9725" y="2559657"/>
            <a:ext cx="3840480" cy="3779520"/>
          </a:xfrm>
          <a:prstGeom prst="rect">
            <a:avLst/>
          </a:prstGeom>
        </p:spPr>
      </p:pic>
    </p:spTree>
    <p:extLst>
      <p:ext uri="{BB962C8B-B14F-4D97-AF65-F5344CB8AC3E}">
        <p14:creationId xmlns:p14="http://schemas.microsoft.com/office/powerpoint/2010/main" val="1612666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40B0AC-BAF3-449C-9B00-CE58E76F0FA2}"/>
              </a:ext>
            </a:extLst>
          </p:cNvPr>
          <p:cNvSpPr txBox="1"/>
          <p:nvPr/>
        </p:nvSpPr>
        <p:spPr>
          <a:xfrm>
            <a:off x="0" y="0"/>
            <a:ext cx="9144000" cy="2554545"/>
          </a:xfrm>
          <a:prstGeom prst="rect">
            <a:avLst/>
          </a:prstGeom>
          <a:noFill/>
        </p:spPr>
        <p:txBody>
          <a:bodyPr wrap="square" rtlCol="0">
            <a:spAutoFit/>
          </a:bodyPr>
          <a:lstStyle/>
          <a:p>
            <a:r>
              <a:rPr lang="en-US" sz="3200" dirty="0"/>
              <a:t>“An oath is an unproved statement supported by an appeal to the gods.”</a:t>
            </a:r>
          </a:p>
          <a:p>
            <a:r>
              <a:rPr lang="en-US" sz="3200" dirty="0"/>
              <a:t>		</a:t>
            </a:r>
          </a:p>
          <a:p>
            <a:r>
              <a:rPr lang="en-US" sz="3200" dirty="0"/>
              <a:t>		--Anaximenes of </a:t>
            </a:r>
            <a:r>
              <a:rPr lang="en-US" sz="3200" dirty="0" err="1"/>
              <a:t>Lampascus</a:t>
            </a:r>
            <a:r>
              <a:rPr lang="en-US" sz="3200" dirty="0"/>
              <a:t>, Greek Historian,                		4</a:t>
            </a:r>
            <a:r>
              <a:rPr lang="en-US" sz="3200" baseline="30000" dirty="0"/>
              <a:t>th</a:t>
            </a:r>
            <a:r>
              <a:rPr lang="en-US" sz="3200" dirty="0"/>
              <a:t> century BC</a:t>
            </a:r>
          </a:p>
        </p:txBody>
      </p:sp>
    </p:spTree>
    <p:extLst>
      <p:ext uri="{BB962C8B-B14F-4D97-AF65-F5344CB8AC3E}">
        <p14:creationId xmlns:p14="http://schemas.microsoft.com/office/powerpoint/2010/main" val="247800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40B0AC-BAF3-449C-9B00-CE58E76F0FA2}"/>
              </a:ext>
            </a:extLst>
          </p:cNvPr>
          <p:cNvSpPr txBox="1"/>
          <p:nvPr/>
        </p:nvSpPr>
        <p:spPr>
          <a:xfrm>
            <a:off x="0" y="0"/>
            <a:ext cx="9144000" cy="2554545"/>
          </a:xfrm>
          <a:prstGeom prst="rect">
            <a:avLst/>
          </a:prstGeom>
          <a:noFill/>
        </p:spPr>
        <p:txBody>
          <a:bodyPr wrap="square" rtlCol="0">
            <a:spAutoFit/>
          </a:bodyPr>
          <a:lstStyle/>
          <a:p>
            <a:r>
              <a:rPr lang="en-US" sz="3200" dirty="0"/>
              <a:t>“For an oath is nothing else than to call God to bear witness in a disputed matter.”</a:t>
            </a:r>
          </a:p>
          <a:p>
            <a:r>
              <a:rPr lang="en-US" sz="3200" dirty="0"/>
              <a:t>		</a:t>
            </a:r>
          </a:p>
          <a:p>
            <a:r>
              <a:rPr lang="en-US" sz="3200" dirty="0"/>
              <a:t>--Philo of Alexandria, Hellenistic Jewish Philosopher,    	20 BC-50 AD</a:t>
            </a:r>
          </a:p>
        </p:txBody>
      </p:sp>
      <p:pic>
        <p:nvPicPr>
          <p:cNvPr id="1026" name="Picture 2" descr="Image result for Philo of Alexandria spec laws">
            <a:extLst>
              <a:ext uri="{FF2B5EF4-FFF2-40B4-BE49-F238E27FC236}">
                <a16:creationId xmlns:a16="http://schemas.microsoft.com/office/drawing/2014/main" id="{E50DF282-FE4A-4597-9B2A-F1C4A7D90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1484" y="2981280"/>
            <a:ext cx="2646708" cy="3542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71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b="1" dirty="0">
                <a:solidFill>
                  <a:srgbClr val="000000"/>
                </a:solidFill>
                <a:latin typeface="&amp;quot"/>
              </a:rPr>
              <a:t>But I say to you</a:t>
            </a:r>
            <a:r>
              <a:rPr lang="en-US" sz="3200" dirty="0">
                <a:solidFill>
                  <a:srgbClr val="000000"/>
                </a:solidFill>
                <a:latin typeface="&amp;quot"/>
              </a:rPr>
              <a:t>,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solidFill>
                <a:srgbClr val="000000"/>
              </a:solidFill>
              <a:latin typeface="&amp;quot"/>
            </a:endParaRPr>
          </a:p>
          <a:p>
            <a:r>
              <a:rPr lang="en-US" sz="3200" dirty="0">
                <a:solidFill>
                  <a:srgbClr val="000000"/>
                </a:solidFill>
                <a:latin typeface="&amp;quot"/>
              </a:rPr>
              <a:t>	either by heaven, for it is the throne of God,</a:t>
            </a:r>
            <a:r>
              <a:rPr lang="en-US" sz="3200" dirty="0">
                <a:solidFill>
                  <a:srgbClr val="000000"/>
                </a:solidFill>
                <a:latin typeface="Helvetica Neue"/>
              </a:rPr>
              <a:t> </a:t>
            </a:r>
          </a:p>
          <a:p>
            <a:endParaRPr lang="en-US" sz="3200" dirty="0">
              <a:solidFill>
                <a:srgbClr val="000000"/>
              </a:solidFill>
              <a:latin typeface="Helvetica Neue"/>
            </a:endParaRPr>
          </a:p>
          <a:p>
            <a:r>
              <a:rPr lang="en-US" sz="3200" b="1" baseline="300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or by the earth, for it is his footstool, </a:t>
            </a:r>
          </a:p>
          <a:p>
            <a:endParaRPr lang="en-US" sz="3200" dirty="0">
              <a:solidFill>
                <a:srgbClr val="000000"/>
              </a:solidFill>
              <a:latin typeface="&amp;quot"/>
            </a:endParaRPr>
          </a:p>
          <a:p>
            <a:r>
              <a:rPr lang="en-US" sz="3200" dirty="0">
                <a:solidFill>
                  <a:srgbClr val="000000"/>
                </a:solidFill>
                <a:latin typeface="&amp;quot"/>
              </a:rPr>
              <a:t>	or by Jerusalem, for it is the city of the great King.</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by your head, for you 			cannot make one hair white or black.</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p:spTree>
    <p:extLst>
      <p:ext uri="{BB962C8B-B14F-4D97-AF65-F5344CB8AC3E}">
        <p14:creationId xmlns:p14="http://schemas.microsoft.com/office/powerpoint/2010/main" val="29371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A51630D-94B5-4DD8-9582-62968012278A}"/>
              </a:ext>
            </a:extLst>
          </p:cNvPr>
          <p:cNvPicPr>
            <a:picLocks noChangeAspect="1"/>
          </p:cNvPicPr>
          <p:nvPr/>
        </p:nvPicPr>
        <p:blipFill rotWithShape="1">
          <a:blip r:embed="rId2">
            <a:extLst>
              <a:ext uri="{28A0092B-C50C-407E-A947-70E740481C1C}">
                <a14:useLocalDpi xmlns:a14="http://schemas.microsoft.com/office/drawing/2010/main" val="0"/>
              </a:ext>
            </a:extLst>
          </a:blip>
          <a:srcRect l="8847" r="2152" b="-1"/>
          <a:stretch/>
        </p:blipFill>
        <p:spPr>
          <a:xfrm>
            <a:off x="20" y="10"/>
            <a:ext cx="9143980" cy="6857990"/>
          </a:xfrm>
          <a:prstGeom prst="rect">
            <a:avLst/>
          </a:prstGeom>
        </p:spPr>
      </p:pic>
    </p:spTree>
    <p:extLst>
      <p:ext uri="{BB962C8B-B14F-4D97-AF65-F5344CB8AC3E}">
        <p14:creationId xmlns:p14="http://schemas.microsoft.com/office/powerpoint/2010/main" val="199715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1D70D4-1940-4C2A-9839-7459A2FB12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9843"/>
            <a:ext cx="9144000" cy="5718313"/>
          </a:xfrm>
          <a:prstGeom prst="rect">
            <a:avLst/>
          </a:prstGeom>
        </p:spPr>
      </p:pic>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3FBD304-D816-4B7B-9EBF-2C5ADD40FE37}"/>
                  </a:ext>
                </a:extLst>
              </p14:cNvPr>
              <p14:cNvContentPartPr/>
              <p14:nvPr/>
            </p14:nvContentPartPr>
            <p14:xfrm>
              <a:off x="3078360" y="3337560"/>
              <a:ext cx="2404080" cy="1604880"/>
            </p14:xfrm>
          </p:contentPart>
        </mc:Choice>
        <mc:Fallback xmlns="">
          <p:pic>
            <p:nvPicPr>
              <p:cNvPr id="5" name="Ink 4">
                <a:extLst>
                  <a:ext uri="{FF2B5EF4-FFF2-40B4-BE49-F238E27FC236}">
                    <a16:creationId xmlns:a16="http://schemas.microsoft.com/office/drawing/2014/main" id="{33FBD304-D816-4B7B-9EBF-2C5ADD40FE37}"/>
                  </a:ext>
                </a:extLst>
              </p:cNvPr>
              <p:cNvPicPr/>
              <p:nvPr/>
            </p:nvPicPr>
            <p:blipFill>
              <a:blip r:embed="rId4"/>
              <a:stretch>
                <a:fillRect/>
              </a:stretch>
            </p:blipFill>
            <p:spPr>
              <a:xfrm>
                <a:off x="3069000" y="3328200"/>
                <a:ext cx="2422800" cy="1623600"/>
              </a:xfrm>
              <a:prstGeom prst="rect">
                <a:avLst/>
              </a:prstGeom>
            </p:spPr>
          </p:pic>
        </mc:Fallback>
      </mc:AlternateContent>
    </p:spTree>
    <p:extLst>
      <p:ext uri="{BB962C8B-B14F-4D97-AF65-F5344CB8AC3E}">
        <p14:creationId xmlns:p14="http://schemas.microsoft.com/office/powerpoint/2010/main" val="1299019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solidFill>
                <a:srgbClr val="000000"/>
              </a:solidFill>
              <a:latin typeface="&amp;quot"/>
            </a:endParaRPr>
          </a:p>
          <a:p>
            <a:r>
              <a:rPr lang="en-US" sz="3200" dirty="0">
                <a:solidFill>
                  <a:srgbClr val="000000"/>
                </a:solidFill>
                <a:latin typeface="&amp;quot"/>
              </a:rPr>
              <a:t>	either </a:t>
            </a:r>
            <a:r>
              <a:rPr lang="en-US" sz="3200" b="1" dirty="0">
                <a:solidFill>
                  <a:srgbClr val="FF0000"/>
                </a:solidFill>
                <a:latin typeface="&amp;quot"/>
              </a:rPr>
              <a:t>by heaven</a:t>
            </a:r>
            <a:r>
              <a:rPr lang="en-US" sz="3200" dirty="0">
                <a:solidFill>
                  <a:srgbClr val="000000"/>
                </a:solidFill>
                <a:latin typeface="&amp;quot"/>
              </a:rPr>
              <a:t>, for it is the throne of God,</a:t>
            </a:r>
            <a:r>
              <a:rPr lang="en-US" sz="3200" dirty="0">
                <a:solidFill>
                  <a:srgbClr val="000000"/>
                </a:solidFill>
                <a:latin typeface="Helvetica Neue"/>
              </a:rPr>
              <a:t> </a:t>
            </a:r>
          </a:p>
          <a:p>
            <a:endParaRPr lang="en-US" sz="3200" dirty="0">
              <a:solidFill>
                <a:srgbClr val="000000"/>
              </a:solidFill>
              <a:latin typeface="Helvetica Neue"/>
            </a:endParaRPr>
          </a:p>
          <a:p>
            <a:r>
              <a:rPr lang="en-US" sz="3200" b="1" baseline="300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or </a:t>
            </a:r>
            <a:r>
              <a:rPr lang="en-US" sz="3200" b="1" dirty="0">
                <a:solidFill>
                  <a:srgbClr val="FF0000"/>
                </a:solidFill>
                <a:latin typeface="&amp;quot"/>
              </a:rPr>
              <a:t>by the earth</a:t>
            </a:r>
            <a:r>
              <a:rPr lang="en-US" sz="3200" dirty="0">
                <a:solidFill>
                  <a:srgbClr val="000000"/>
                </a:solidFill>
                <a:latin typeface="&amp;quot"/>
              </a:rPr>
              <a:t>, for it is his footstool, </a:t>
            </a:r>
          </a:p>
          <a:p>
            <a:endParaRPr lang="en-US" sz="3200" dirty="0">
              <a:solidFill>
                <a:srgbClr val="000000"/>
              </a:solidFill>
              <a:latin typeface="&amp;quot"/>
            </a:endParaRPr>
          </a:p>
          <a:p>
            <a:r>
              <a:rPr lang="en-US" sz="3200" dirty="0">
                <a:solidFill>
                  <a:srgbClr val="000000"/>
                </a:solidFill>
                <a:latin typeface="&amp;quot"/>
              </a:rPr>
              <a:t>	or by Jerusalem, for it is the city of the great King.</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by your head, for you 			cannot make one hair white or black.</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p:spTree>
    <p:extLst>
      <p:ext uri="{BB962C8B-B14F-4D97-AF65-F5344CB8AC3E}">
        <p14:creationId xmlns:p14="http://schemas.microsoft.com/office/powerpoint/2010/main" val="7222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4AF001-1595-4ED3-A0FA-88EF4E108412}"/>
              </a:ext>
            </a:extLst>
          </p:cNvPr>
          <p:cNvSpPr txBox="1"/>
          <p:nvPr/>
        </p:nvSpPr>
        <p:spPr>
          <a:xfrm>
            <a:off x="0" y="2146852"/>
            <a:ext cx="9144000" cy="2062103"/>
          </a:xfrm>
          <a:prstGeom prst="rect">
            <a:avLst/>
          </a:prstGeom>
          <a:noFill/>
        </p:spPr>
        <p:txBody>
          <a:bodyPr wrap="square" rtlCol="0">
            <a:spAutoFit/>
          </a:bodyPr>
          <a:lstStyle/>
          <a:p>
            <a:r>
              <a:rPr lang="en-US" sz="3200" dirty="0"/>
              <a:t>If a man said, “I adjure you” or “I command you” or “I bind you,” they are liable: but if he said                                  “</a:t>
            </a:r>
            <a:r>
              <a:rPr lang="en-US" sz="3200" dirty="0">
                <a:solidFill>
                  <a:srgbClr val="FF0000"/>
                </a:solidFill>
              </a:rPr>
              <a:t>By heaven and earth</a:t>
            </a:r>
            <a:r>
              <a:rPr lang="en-US" sz="3200" dirty="0"/>
              <a:t>” they are exempt.</a:t>
            </a:r>
          </a:p>
          <a:p>
            <a:r>
              <a:rPr lang="en-US" sz="3200" i="1" dirty="0"/>
              <a:t>															m. </a:t>
            </a:r>
            <a:r>
              <a:rPr lang="en-US" sz="3200" i="1" dirty="0" err="1"/>
              <a:t>Sebu</a:t>
            </a:r>
            <a:r>
              <a:rPr lang="en-US" sz="3200" i="1" dirty="0"/>
              <a:t>. 1.3</a:t>
            </a:r>
          </a:p>
        </p:txBody>
      </p:sp>
    </p:spTree>
    <p:extLst>
      <p:ext uri="{BB962C8B-B14F-4D97-AF65-F5344CB8AC3E}">
        <p14:creationId xmlns:p14="http://schemas.microsoft.com/office/powerpoint/2010/main" val="3286247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Tree>
    <p:extLst>
      <p:ext uri="{BB962C8B-B14F-4D97-AF65-F5344CB8AC3E}">
        <p14:creationId xmlns:p14="http://schemas.microsoft.com/office/powerpoint/2010/main" val="22624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solidFill>
                <a:srgbClr val="000000"/>
              </a:solidFill>
              <a:latin typeface="&amp;quot"/>
            </a:endParaRPr>
          </a:p>
          <a:p>
            <a:r>
              <a:rPr lang="en-US" sz="3200" dirty="0">
                <a:solidFill>
                  <a:srgbClr val="000000"/>
                </a:solidFill>
                <a:latin typeface="&amp;quot"/>
              </a:rPr>
              <a:t>	</a:t>
            </a:r>
            <a:r>
              <a:rPr lang="en-US" sz="3200" dirty="0">
                <a:latin typeface="&amp;quot"/>
              </a:rPr>
              <a:t>either by heaven, </a:t>
            </a:r>
            <a:r>
              <a:rPr lang="en-US" sz="3200" b="1" dirty="0">
                <a:solidFill>
                  <a:srgbClr val="0070C0"/>
                </a:solidFill>
                <a:latin typeface="&amp;quot"/>
              </a:rPr>
              <a:t>for it is the throne of God</a:t>
            </a:r>
            <a:r>
              <a:rPr lang="en-US" sz="3200" dirty="0">
                <a:latin typeface="&amp;quot"/>
              </a:rPr>
              <a:t>,</a:t>
            </a:r>
            <a:r>
              <a:rPr lang="en-US" sz="3200" dirty="0">
                <a:latin typeface="Helvetica Neue"/>
              </a:rPr>
              <a:t> </a:t>
            </a:r>
          </a:p>
          <a:p>
            <a:endParaRPr lang="en-US" sz="3200" dirty="0">
              <a:latin typeface="Helvetica Neue"/>
            </a:endParaRPr>
          </a:p>
          <a:p>
            <a:r>
              <a:rPr lang="en-US" sz="3200" baseline="30000" dirty="0">
                <a:latin typeface="Helvetica Neue"/>
              </a:rPr>
              <a:t>	</a:t>
            </a:r>
            <a:r>
              <a:rPr lang="en-US" sz="3200" baseline="30000" dirty="0">
                <a:latin typeface="&amp;quot"/>
              </a:rPr>
              <a:t>35 </a:t>
            </a:r>
            <a:r>
              <a:rPr lang="en-US" sz="3200" dirty="0">
                <a:latin typeface="&amp;quot"/>
              </a:rPr>
              <a:t>or by the earth</a:t>
            </a:r>
            <a:r>
              <a:rPr lang="en-US" sz="3200" dirty="0">
                <a:solidFill>
                  <a:srgbClr val="000000"/>
                </a:solidFill>
                <a:latin typeface="&amp;quot"/>
              </a:rPr>
              <a:t>, for it is his footstool, </a:t>
            </a:r>
          </a:p>
          <a:p>
            <a:endParaRPr lang="en-US" sz="3200" dirty="0">
              <a:solidFill>
                <a:srgbClr val="000000"/>
              </a:solidFill>
              <a:latin typeface="&amp;quot"/>
            </a:endParaRPr>
          </a:p>
          <a:p>
            <a:r>
              <a:rPr lang="en-US" sz="3200" dirty="0">
                <a:solidFill>
                  <a:srgbClr val="000000"/>
                </a:solidFill>
                <a:latin typeface="&amp;quot"/>
              </a:rPr>
              <a:t>	or by Jerusalem, for it is the city of the great King.</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by your head, for you 			cannot make one hair white or black.</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p:spTree>
    <p:extLst>
      <p:ext uri="{BB962C8B-B14F-4D97-AF65-F5344CB8AC3E}">
        <p14:creationId xmlns:p14="http://schemas.microsoft.com/office/powerpoint/2010/main" val="2304562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solidFill>
                <a:srgbClr val="000000"/>
              </a:solidFill>
              <a:latin typeface="&amp;quot"/>
            </a:endParaRPr>
          </a:p>
          <a:p>
            <a:r>
              <a:rPr lang="en-US" sz="3200" dirty="0">
                <a:solidFill>
                  <a:srgbClr val="000000"/>
                </a:solidFill>
                <a:latin typeface="&amp;quot"/>
              </a:rPr>
              <a:t>	</a:t>
            </a:r>
            <a:r>
              <a:rPr lang="en-US" sz="3200" dirty="0">
                <a:latin typeface="&amp;quot"/>
              </a:rPr>
              <a:t>either by heaven, </a:t>
            </a:r>
            <a:r>
              <a:rPr lang="en-US" sz="3200" b="1" dirty="0">
                <a:solidFill>
                  <a:srgbClr val="0070C0"/>
                </a:solidFill>
                <a:latin typeface="&amp;quot"/>
              </a:rPr>
              <a:t>for it is the throne of God</a:t>
            </a:r>
            <a:r>
              <a:rPr lang="en-US" sz="3200" dirty="0">
                <a:latin typeface="&amp;quot"/>
              </a:rPr>
              <a:t>,</a:t>
            </a:r>
            <a:r>
              <a:rPr lang="en-US" sz="3200" dirty="0">
                <a:latin typeface="Helvetica Neue"/>
              </a:rPr>
              <a:t> </a:t>
            </a:r>
          </a:p>
          <a:p>
            <a:endParaRPr lang="en-US" sz="3200" dirty="0">
              <a:latin typeface="Helvetica Neue"/>
            </a:endParaRPr>
          </a:p>
          <a:p>
            <a:r>
              <a:rPr lang="en-US" sz="3200" baseline="30000" dirty="0">
                <a:latin typeface="Helvetica Neue"/>
              </a:rPr>
              <a:t>	</a:t>
            </a:r>
            <a:r>
              <a:rPr lang="en-US" sz="3200" baseline="30000" dirty="0">
                <a:latin typeface="&amp;quot"/>
              </a:rPr>
              <a:t>35 </a:t>
            </a:r>
            <a:r>
              <a:rPr lang="en-US" sz="3200" dirty="0">
                <a:latin typeface="&amp;quot"/>
              </a:rPr>
              <a:t>or by the earth</a:t>
            </a:r>
            <a:r>
              <a:rPr lang="en-US" sz="3200" dirty="0">
                <a:solidFill>
                  <a:srgbClr val="000000"/>
                </a:solidFill>
                <a:latin typeface="&amp;quot"/>
              </a:rPr>
              <a:t>, </a:t>
            </a:r>
            <a:r>
              <a:rPr lang="en-US" sz="3200" b="1" dirty="0">
                <a:solidFill>
                  <a:srgbClr val="0070C0"/>
                </a:solidFill>
                <a:latin typeface="&amp;quot"/>
              </a:rPr>
              <a:t>for it is his footstool</a:t>
            </a:r>
            <a:r>
              <a:rPr lang="en-US" sz="3200" dirty="0">
                <a:solidFill>
                  <a:srgbClr val="000000"/>
                </a:solidFill>
                <a:latin typeface="&amp;quot"/>
              </a:rPr>
              <a:t>, </a:t>
            </a:r>
          </a:p>
          <a:p>
            <a:endParaRPr lang="en-US" sz="3200" dirty="0">
              <a:solidFill>
                <a:srgbClr val="000000"/>
              </a:solidFill>
              <a:latin typeface="&amp;quot"/>
            </a:endParaRPr>
          </a:p>
          <a:p>
            <a:r>
              <a:rPr lang="en-US" sz="3200" dirty="0">
                <a:solidFill>
                  <a:srgbClr val="000000"/>
                </a:solidFill>
                <a:latin typeface="&amp;quot"/>
              </a:rPr>
              <a:t>	or by Jerusalem, for it is the city of the great King.</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by your head, for you 			cannot make one hair white or black.</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p:spTree>
    <p:extLst>
      <p:ext uri="{BB962C8B-B14F-4D97-AF65-F5344CB8AC3E}">
        <p14:creationId xmlns:p14="http://schemas.microsoft.com/office/powerpoint/2010/main" val="123012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latin typeface="&amp;quot"/>
            </a:endParaRPr>
          </a:p>
          <a:p>
            <a:r>
              <a:rPr lang="en-US" sz="3200" dirty="0">
                <a:latin typeface="&amp;quot"/>
              </a:rPr>
              <a:t>	either by heaven, for it is the throne of God,</a:t>
            </a:r>
            <a:r>
              <a:rPr lang="en-US" sz="3200" dirty="0">
                <a:latin typeface="Helvetica Neue"/>
              </a:rPr>
              <a:t> </a:t>
            </a:r>
          </a:p>
          <a:p>
            <a:endParaRPr lang="en-US" sz="3200" dirty="0">
              <a:latin typeface="Helvetica Neue"/>
            </a:endParaRPr>
          </a:p>
          <a:p>
            <a:r>
              <a:rPr lang="en-US" sz="3200" baseline="30000" dirty="0">
                <a:latin typeface="Helvetica Neue"/>
              </a:rPr>
              <a:t>	</a:t>
            </a:r>
            <a:r>
              <a:rPr lang="en-US" sz="3200" baseline="30000" dirty="0">
                <a:latin typeface="&amp;quot"/>
              </a:rPr>
              <a:t>35 </a:t>
            </a:r>
            <a:r>
              <a:rPr lang="en-US" sz="3200" dirty="0">
                <a:latin typeface="&amp;quot"/>
              </a:rPr>
              <a:t>or by the earth, for it is his footstool</a:t>
            </a:r>
            <a:r>
              <a:rPr lang="en-US" sz="3200" dirty="0">
                <a:solidFill>
                  <a:srgbClr val="000000"/>
                </a:solidFill>
                <a:latin typeface="&amp;quot"/>
              </a:rPr>
              <a:t>, </a:t>
            </a:r>
          </a:p>
          <a:p>
            <a:endParaRPr lang="en-US" sz="3200" dirty="0">
              <a:solidFill>
                <a:srgbClr val="000000"/>
              </a:solidFill>
              <a:latin typeface="&amp;quot"/>
            </a:endParaRPr>
          </a:p>
          <a:p>
            <a:r>
              <a:rPr lang="en-US" sz="3200" dirty="0">
                <a:solidFill>
                  <a:srgbClr val="000000"/>
                </a:solidFill>
                <a:latin typeface="&amp;quot"/>
              </a:rPr>
              <a:t>	or </a:t>
            </a:r>
            <a:r>
              <a:rPr lang="en-US" sz="3200" b="1" dirty="0">
                <a:solidFill>
                  <a:srgbClr val="FF0000"/>
                </a:solidFill>
                <a:latin typeface="&amp;quot"/>
              </a:rPr>
              <a:t>by Jerusalem</a:t>
            </a:r>
            <a:r>
              <a:rPr lang="en-US" sz="3200" dirty="0">
                <a:solidFill>
                  <a:srgbClr val="000000"/>
                </a:solidFill>
                <a:latin typeface="&amp;quot"/>
              </a:rPr>
              <a:t>, for it is the city of the great King.</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by your head, for you 			cannot make one hair white or black.</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p:spTree>
    <p:extLst>
      <p:ext uri="{BB962C8B-B14F-4D97-AF65-F5344CB8AC3E}">
        <p14:creationId xmlns:p14="http://schemas.microsoft.com/office/powerpoint/2010/main" val="138325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4AF001-1595-4ED3-A0FA-88EF4E108412}"/>
              </a:ext>
            </a:extLst>
          </p:cNvPr>
          <p:cNvSpPr txBox="1"/>
          <p:nvPr/>
        </p:nvSpPr>
        <p:spPr>
          <a:xfrm>
            <a:off x="0" y="2146852"/>
            <a:ext cx="9144000" cy="1569660"/>
          </a:xfrm>
          <a:prstGeom prst="rect">
            <a:avLst/>
          </a:prstGeom>
          <a:noFill/>
        </p:spPr>
        <p:txBody>
          <a:bodyPr wrap="square" rtlCol="0">
            <a:spAutoFit/>
          </a:bodyPr>
          <a:lstStyle/>
          <a:p>
            <a:r>
              <a:rPr lang="en-US" sz="3200" dirty="0"/>
              <a:t>If he says, “May it be </a:t>
            </a:r>
            <a:r>
              <a:rPr lang="en-US" sz="3200" dirty="0">
                <a:solidFill>
                  <a:srgbClr val="FF0000"/>
                </a:solidFill>
              </a:rPr>
              <a:t>by Jerusalem</a:t>
            </a:r>
            <a:r>
              <a:rPr lang="en-US" sz="3200" dirty="0"/>
              <a:t>,” he has said naught.</a:t>
            </a:r>
          </a:p>
          <a:p>
            <a:r>
              <a:rPr lang="en-US" sz="3200" i="1" dirty="0"/>
              <a:t>															m. Ned. 1.3</a:t>
            </a:r>
          </a:p>
        </p:txBody>
      </p:sp>
    </p:spTree>
    <p:extLst>
      <p:ext uri="{BB962C8B-B14F-4D97-AF65-F5344CB8AC3E}">
        <p14:creationId xmlns:p14="http://schemas.microsoft.com/office/powerpoint/2010/main" val="1536519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solidFill>
                <a:srgbClr val="000000"/>
              </a:solidFill>
              <a:latin typeface="&amp;quot"/>
            </a:endParaRPr>
          </a:p>
          <a:p>
            <a:r>
              <a:rPr lang="en-US" sz="3200" dirty="0">
                <a:solidFill>
                  <a:srgbClr val="000000"/>
                </a:solidFill>
                <a:latin typeface="&amp;quot"/>
              </a:rPr>
              <a:t>	either by heaven, for it is the throne of God,</a:t>
            </a:r>
            <a:r>
              <a:rPr lang="en-US" sz="3200" dirty="0">
                <a:solidFill>
                  <a:srgbClr val="000000"/>
                </a:solidFill>
                <a:latin typeface="Helvetica Neue"/>
              </a:rPr>
              <a:t> </a:t>
            </a:r>
          </a:p>
          <a:p>
            <a:endParaRPr lang="en-US" sz="3200" dirty="0">
              <a:solidFill>
                <a:srgbClr val="000000"/>
              </a:solidFill>
              <a:latin typeface="Helvetica Neue"/>
            </a:endParaRPr>
          </a:p>
          <a:p>
            <a:r>
              <a:rPr lang="en-US" sz="3200" b="1" baseline="300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or by the earth, for it is his footstool, </a:t>
            </a:r>
          </a:p>
          <a:p>
            <a:endParaRPr lang="en-US" sz="3200" dirty="0">
              <a:solidFill>
                <a:srgbClr val="000000"/>
              </a:solidFill>
              <a:latin typeface="&amp;quot"/>
            </a:endParaRPr>
          </a:p>
          <a:p>
            <a:r>
              <a:rPr lang="en-US" sz="3200" dirty="0">
                <a:solidFill>
                  <a:srgbClr val="000000"/>
                </a:solidFill>
                <a:latin typeface="&amp;quot"/>
              </a:rPr>
              <a:t>	or by Jerusalem, for </a:t>
            </a:r>
            <a:r>
              <a:rPr lang="en-US" sz="3200" b="1" dirty="0">
                <a:solidFill>
                  <a:srgbClr val="0070C0"/>
                </a:solidFill>
                <a:latin typeface="&amp;quot"/>
              </a:rPr>
              <a:t>it is the city of the great King</a:t>
            </a:r>
            <a:r>
              <a:rPr lang="en-US" sz="3200" dirty="0">
                <a:solidFill>
                  <a:srgbClr val="000000"/>
                </a:solidFill>
                <a:latin typeface="&amp;quot"/>
              </a:rPr>
              <a:t>.</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by your head, for you 			cannot make one hair white or black.</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p:spTree>
    <p:extLst>
      <p:ext uri="{BB962C8B-B14F-4D97-AF65-F5344CB8AC3E}">
        <p14:creationId xmlns:p14="http://schemas.microsoft.com/office/powerpoint/2010/main" val="3299187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solidFill>
                <a:srgbClr val="000000"/>
              </a:solidFill>
              <a:latin typeface="&amp;quot"/>
            </a:endParaRPr>
          </a:p>
          <a:p>
            <a:r>
              <a:rPr lang="en-US" sz="3200" dirty="0">
                <a:solidFill>
                  <a:srgbClr val="000000"/>
                </a:solidFill>
                <a:latin typeface="&amp;quot"/>
              </a:rPr>
              <a:t>	either by heaven, for it is the throne of God,</a:t>
            </a:r>
            <a:r>
              <a:rPr lang="en-US" sz="3200" dirty="0">
                <a:solidFill>
                  <a:srgbClr val="000000"/>
                </a:solidFill>
                <a:latin typeface="Helvetica Neue"/>
              </a:rPr>
              <a:t> </a:t>
            </a:r>
          </a:p>
          <a:p>
            <a:endParaRPr lang="en-US" sz="3200" dirty="0">
              <a:solidFill>
                <a:srgbClr val="000000"/>
              </a:solidFill>
              <a:latin typeface="Helvetica Neue"/>
            </a:endParaRPr>
          </a:p>
          <a:p>
            <a:r>
              <a:rPr lang="en-US" sz="3200" b="1" baseline="300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or by the earth, for it is his footstool, </a:t>
            </a:r>
          </a:p>
          <a:p>
            <a:endParaRPr lang="en-US" sz="3200" dirty="0">
              <a:solidFill>
                <a:srgbClr val="000000"/>
              </a:solidFill>
              <a:latin typeface="&amp;quot"/>
            </a:endParaRPr>
          </a:p>
          <a:p>
            <a:r>
              <a:rPr lang="en-US" sz="3200" dirty="0">
                <a:solidFill>
                  <a:srgbClr val="000000"/>
                </a:solidFill>
                <a:latin typeface="&amp;quot"/>
              </a:rPr>
              <a:t>	or by Jerusalem, for </a:t>
            </a:r>
            <a:r>
              <a:rPr lang="en-US" sz="3200" dirty="0">
                <a:latin typeface="&amp;quot"/>
              </a:rPr>
              <a:t>it is the city of the great King</a:t>
            </a:r>
            <a:r>
              <a:rPr lang="en-US" sz="3200" dirty="0">
                <a:solidFill>
                  <a:srgbClr val="000000"/>
                </a:solidFill>
                <a:latin typeface="&amp;quot"/>
              </a:rPr>
              <a:t>.</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a:t>
            </a:r>
            <a:r>
              <a:rPr lang="en-US" sz="3200" b="1" dirty="0">
                <a:solidFill>
                  <a:srgbClr val="FF0000"/>
                </a:solidFill>
                <a:latin typeface="&amp;quot"/>
              </a:rPr>
              <a:t>by your head</a:t>
            </a:r>
            <a:r>
              <a:rPr lang="en-US" sz="3200" dirty="0">
                <a:solidFill>
                  <a:srgbClr val="000000"/>
                </a:solidFill>
                <a:latin typeface="&amp;quot"/>
              </a:rPr>
              <a:t>, for you 			cannot make one hair white or black.</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p:spTree>
    <p:extLst>
      <p:ext uri="{BB962C8B-B14F-4D97-AF65-F5344CB8AC3E}">
        <p14:creationId xmlns:p14="http://schemas.microsoft.com/office/powerpoint/2010/main" val="370295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4AF001-1595-4ED3-A0FA-88EF4E108412}"/>
              </a:ext>
            </a:extLst>
          </p:cNvPr>
          <p:cNvSpPr txBox="1"/>
          <p:nvPr/>
        </p:nvSpPr>
        <p:spPr>
          <a:xfrm>
            <a:off x="0" y="2146852"/>
            <a:ext cx="9144000" cy="2062103"/>
          </a:xfrm>
          <a:prstGeom prst="rect">
            <a:avLst/>
          </a:prstGeom>
          <a:noFill/>
        </p:spPr>
        <p:txBody>
          <a:bodyPr wrap="square" rtlCol="0">
            <a:spAutoFit/>
          </a:bodyPr>
          <a:lstStyle/>
          <a:p>
            <a:r>
              <a:rPr lang="en-US" sz="3200" dirty="0"/>
              <a:t>If a man take an oath before his fellow, and his fellow said to him, “Vow to me </a:t>
            </a:r>
            <a:r>
              <a:rPr lang="en-US" sz="3200" b="1" dirty="0">
                <a:solidFill>
                  <a:srgbClr val="FF0000"/>
                </a:solidFill>
              </a:rPr>
              <a:t>by the life of your head</a:t>
            </a:r>
            <a:r>
              <a:rPr lang="en-US" sz="3200" dirty="0"/>
              <a:t>,” Rabbi Meir says he may retract.</a:t>
            </a:r>
          </a:p>
          <a:p>
            <a:r>
              <a:rPr lang="en-US" sz="3200" i="1" dirty="0"/>
              <a:t>															m. </a:t>
            </a:r>
            <a:r>
              <a:rPr lang="en-US" sz="3200" i="1" dirty="0" err="1"/>
              <a:t>Sanh</a:t>
            </a:r>
            <a:r>
              <a:rPr lang="en-US" sz="3200" i="1" dirty="0"/>
              <a:t>. 3.2</a:t>
            </a:r>
          </a:p>
        </p:txBody>
      </p:sp>
    </p:spTree>
    <p:extLst>
      <p:ext uri="{BB962C8B-B14F-4D97-AF65-F5344CB8AC3E}">
        <p14:creationId xmlns:p14="http://schemas.microsoft.com/office/powerpoint/2010/main" val="1511315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solidFill>
                <a:srgbClr val="000000"/>
              </a:solidFill>
              <a:latin typeface="&amp;quot"/>
            </a:endParaRPr>
          </a:p>
          <a:p>
            <a:r>
              <a:rPr lang="en-US" sz="3200" dirty="0">
                <a:solidFill>
                  <a:srgbClr val="000000"/>
                </a:solidFill>
                <a:latin typeface="&amp;quot"/>
              </a:rPr>
              <a:t>	either by heaven, for it is the throne of God,</a:t>
            </a:r>
            <a:r>
              <a:rPr lang="en-US" sz="3200" dirty="0">
                <a:solidFill>
                  <a:srgbClr val="000000"/>
                </a:solidFill>
                <a:latin typeface="Helvetica Neue"/>
              </a:rPr>
              <a:t> </a:t>
            </a:r>
          </a:p>
          <a:p>
            <a:endParaRPr lang="en-US" sz="3200" dirty="0">
              <a:solidFill>
                <a:srgbClr val="000000"/>
              </a:solidFill>
              <a:latin typeface="Helvetica Neue"/>
            </a:endParaRPr>
          </a:p>
          <a:p>
            <a:r>
              <a:rPr lang="en-US" sz="3200" b="1" baseline="300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or by the earth, for it is his footstool, </a:t>
            </a:r>
          </a:p>
          <a:p>
            <a:endParaRPr lang="en-US" sz="3200" dirty="0">
              <a:solidFill>
                <a:srgbClr val="000000"/>
              </a:solidFill>
              <a:latin typeface="&amp;quot"/>
            </a:endParaRPr>
          </a:p>
          <a:p>
            <a:r>
              <a:rPr lang="en-US" sz="3200" dirty="0">
                <a:solidFill>
                  <a:srgbClr val="000000"/>
                </a:solidFill>
                <a:latin typeface="&amp;quot"/>
              </a:rPr>
              <a:t>	or by Jerusalem, for </a:t>
            </a:r>
            <a:r>
              <a:rPr lang="en-US" sz="3200" dirty="0">
                <a:latin typeface="&amp;quot"/>
              </a:rPr>
              <a:t>it is the city of the great King</a:t>
            </a:r>
            <a:r>
              <a:rPr lang="en-US" sz="3200" dirty="0">
                <a:solidFill>
                  <a:srgbClr val="000000"/>
                </a:solidFill>
                <a:latin typeface="&amp;quot"/>
              </a:rPr>
              <a:t>.</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a:t>
            </a:r>
            <a:r>
              <a:rPr lang="en-US" sz="3200" dirty="0">
                <a:latin typeface="&amp;quot"/>
              </a:rPr>
              <a:t>by your head</a:t>
            </a:r>
            <a:r>
              <a:rPr lang="en-US" sz="3200" dirty="0">
                <a:solidFill>
                  <a:srgbClr val="000000"/>
                </a:solidFill>
                <a:latin typeface="&amp;quot"/>
              </a:rPr>
              <a:t>, for </a:t>
            </a:r>
            <a:r>
              <a:rPr lang="en-US" sz="3200" b="1" dirty="0">
                <a:solidFill>
                  <a:srgbClr val="0070C0"/>
                </a:solidFill>
                <a:latin typeface="&amp;quot"/>
              </a:rPr>
              <a:t>you 			cannot make one hair white or black</a:t>
            </a:r>
            <a:r>
              <a:rPr lang="en-US" sz="3200" dirty="0">
                <a:solidFill>
                  <a:srgbClr val="000000"/>
                </a:solidFill>
                <a:latin typeface="&amp;quot"/>
              </a:rPr>
              <a:t>.</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p:spTree>
    <p:extLst>
      <p:ext uri="{BB962C8B-B14F-4D97-AF65-F5344CB8AC3E}">
        <p14:creationId xmlns:p14="http://schemas.microsoft.com/office/powerpoint/2010/main" val="3538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E448A-72FE-406E-8BD0-C6E70B951ED9}"/>
              </a:ext>
            </a:extLst>
          </p:cNvPr>
          <p:cNvSpPr/>
          <p:nvPr/>
        </p:nvSpPr>
        <p:spPr>
          <a:xfrm>
            <a:off x="0" y="126689"/>
            <a:ext cx="9144000" cy="6494085"/>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Do not take an oath at all, </a:t>
            </a:r>
          </a:p>
          <a:p>
            <a:endParaRPr lang="en-US" sz="3200" dirty="0">
              <a:solidFill>
                <a:srgbClr val="000000"/>
              </a:solidFill>
              <a:latin typeface="&amp;quot"/>
            </a:endParaRPr>
          </a:p>
          <a:p>
            <a:r>
              <a:rPr lang="en-US" sz="3200" dirty="0">
                <a:solidFill>
                  <a:srgbClr val="000000"/>
                </a:solidFill>
                <a:latin typeface="&amp;quot"/>
              </a:rPr>
              <a:t>	either by heaven, for it is the throne of God,</a:t>
            </a:r>
            <a:r>
              <a:rPr lang="en-US" sz="3200" dirty="0">
                <a:solidFill>
                  <a:srgbClr val="000000"/>
                </a:solidFill>
                <a:latin typeface="Helvetica Neue"/>
              </a:rPr>
              <a:t> </a:t>
            </a:r>
          </a:p>
          <a:p>
            <a:endParaRPr lang="en-US" sz="3200" dirty="0">
              <a:solidFill>
                <a:srgbClr val="000000"/>
              </a:solidFill>
              <a:latin typeface="Helvetica Neue"/>
            </a:endParaRPr>
          </a:p>
          <a:p>
            <a:r>
              <a:rPr lang="en-US" sz="3200" b="1" baseline="300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or by the earth, for it is his footstool, </a:t>
            </a:r>
          </a:p>
          <a:p>
            <a:endParaRPr lang="en-US" sz="3200" dirty="0">
              <a:solidFill>
                <a:srgbClr val="000000"/>
              </a:solidFill>
              <a:latin typeface="&amp;quot"/>
            </a:endParaRPr>
          </a:p>
          <a:p>
            <a:r>
              <a:rPr lang="en-US" sz="3200" dirty="0">
                <a:solidFill>
                  <a:srgbClr val="000000"/>
                </a:solidFill>
                <a:latin typeface="&amp;quot"/>
              </a:rPr>
              <a:t>	or by Jerusalem, for </a:t>
            </a:r>
            <a:r>
              <a:rPr lang="en-US" sz="3200" dirty="0">
                <a:latin typeface="&amp;quot"/>
              </a:rPr>
              <a:t>it is the city of the great King</a:t>
            </a:r>
            <a:r>
              <a:rPr lang="en-US" sz="3200" dirty="0">
                <a:solidFill>
                  <a:srgbClr val="000000"/>
                </a:solidFill>
                <a:latin typeface="&amp;quot"/>
              </a:rPr>
              <a:t>.</a:t>
            </a:r>
            <a:r>
              <a:rPr lang="en-US" sz="3200" dirty="0">
                <a:solidFill>
                  <a:srgbClr val="000000"/>
                </a:solidFill>
                <a:latin typeface="Helvetica Neue"/>
              </a:rPr>
              <a:t> 	</a:t>
            </a:r>
          </a:p>
          <a:p>
            <a:r>
              <a:rPr lang="en-US" sz="3200" b="1" baseline="30000" dirty="0">
                <a:solidFill>
                  <a:srgbClr val="000000"/>
                </a:solidFill>
                <a:latin typeface="&amp;quot"/>
              </a:rPr>
              <a:t>	36 </a:t>
            </a:r>
            <a:r>
              <a:rPr lang="en-US" sz="3200" dirty="0">
                <a:solidFill>
                  <a:srgbClr val="000000"/>
                </a:solidFill>
                <a:latin typeface="&amp;quot"/>
              </a:rPr>
              <a:t>And do not take an oath </a:t>
            </a:r>
            <a:r>
              <a:rPr lang="en-US" sz="3200" dirty="0">
                <a:latin typeface="&amp;quot"/>
              </a:rPr>
              <a:t>by your head</a:t>
            </a:r>
            <a:r>
              <a:rPr lang="en-US" sz="3200" dirty="0">
                <a:solidFill>
                  <a:srgbClr val="000000"/>
                </a:solidFill>
                <a:latin typeface="&amp;quot"/>
              </a:rPr>
              <a:t>, for </a:t>
            </a:r>
            <a:r>
              <a:rPr lang="en-US" sz="3200" dirty="0">
                <a:latin typeface="&amp;quot"/>
              </a:rPr>
              <a:t>you 			cannot make one hair white or black</a:t>
            </a:r>
            <a:r>
              <a:rPr lang="en-US" sz="3200" dirty="0">
                <a:solidFill>
                  <a:srgbClr val="000000"/>
                </a:solidFill>
                <a:latin typeface="&amp;quot"/>
              </a:rPr>
              <a:t>.</a:t>
            </a:r>
          </a:p>
          <a:p>
            <a:r>
              <a:rPr lang="en-US" sz="3200" dirty="0">
                <a:solidFill>
                  <a:srgbClr val="000000"/>
                </a:solidFill>
                <a:latin typeface="&amp;quot"/>
              </a:rPr>
              <a:t>													</a:t>
            </a:r>
            <a:r>
              <a:rPr lang="en-US" sz="3200" i="1" dirty="0">
                <a:solidFill>
                  <a:srgbClr val="000000"/>
                </a:solidFill>
                <a:latin typeface="&amp;quot"/>
              </a:rPr>
              <a:t>Matthew 5:34-36</a:t>
            </a:r>
            <a:endParaRPr lang="en-US" sz="3200" i="1"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29778663-957C-4DDA-B54B-F4DD74FAAE78}"/>
                  </a:ext>
                </a:extLst>
              </p14:cNvPr>
              <p14:cNvContentPartPr/>
              <p14:nvPr/>
            </p14:nvContentPartPr>
            <p14:xfrm>
              <a:off x="46080" y="457200"/>
              <a:ext cx="5555520" cy="1310040"/>
            </p14:xfrm>
          </p:contentPart>
        </mc:Choice>
        <mc:Fallback xmlns="">
          <p:pic>
            <p:nvPicPr>
              <p:cNvPr id="3" name="Ink 2">
                <a:extLst>
                  <a:ext uri="{FF2B5EF4-FFF2-40B4-BE49-F238E27FC236}">
                    <a16:creationId xmlns:a16="http://schemas.microsoft.com/office/drawing/2014/main" id="{29778663-957C-4DDA-B54B-F4DD74FAAE78}"/>
                  </a:ext>
                </a:extLst>
              </p:cNvPr>
              <p:cNvPicPr/>
              <p:nvPr/>
            </p:nvPicPr>
            <p:blipFill>
              <a:blip r:embed="rId3"/>
              <a:stretch>
                <a:fillRect/>
              </a:stretch>
            </p:blipFill>
            <p:spPr>
              <a:xfrm>
                <a:off x="36720" y="447840"/>
                <a:ext cx="5574240" cy="1328760"/>
              </a:xfrm>
              <a:prstGeom prst="rect">
                <a:avLst/>
              </a:prstGeom>
            </p:spPr>
          </p:pic>
        </mc:Fallback>
      </mc:AlternateContent>
    </p:spTree>
    <p:extLst>
      <p:ext uri="{BB962C8B-B14F-4D97-AF65-F5344CB8AC3E}">
        <p14:creationId xmlns:p14="http://schemas.microsoft.com/office/powerpoint/2010/main" val="133753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0CD688-AD22-471B-95F5-F2F894EBCAA5}"/>
              </a:ext>
            </a:extLst>
          </p:cNvPr>
          <p:cNvSpPr/>
          <p:nvPr/>
        </p:nvSpPr>
        <p:spPr>
          <a:xfrm>
            <a:off x="0" y="0"/>
            <a:ext cx="9037983" cy="6986528"/>
          </a:xfrm>
          <a:prstGeom prst="rect">
            <a:avLst/>
          </a:prstGeom>
        </p:spPr>
        <p:txBody>
          <a:bodyPr wrap="square">
            <a:spAutoFit/>
          </a:bodyPr>
          <a:lstStyle/>
          <a:p>
            <a:r>
              <a:rPr lang="en-US" sz="3200" b="1" baseline="30000" dirty="0">
                <a:solidFill>
                  <a:srgbClr val="000000"/>
                </a:solidFill>
                <a:latin typeface="&amp;quot"/>
              </a:rPr>
              <a:t>16 </a:t>
            </a:r>
            <a:r>
              <a:rPr lang="en-US" sz="3200" dirty="0">
                <a:solidFill>
                  <a:srgbClr val="000000"/>
                </a:solidFill>
                <a:latin typeface="&amp;quot"/>
              </a:rPr>
              <a:t>“Woe to you, blind guides, who say, ‘If anyone swears by </a:t>
            </a:r>
            <a:r>
              <a:rPr lang="en-US" sz="3200" u="sng" dirty="0">
                <a:solidFill>
                  <a:srgbClr val="000000"/>
                </a:solidFill>
                <a:latin typeface="&amp;quot"/>
              </a:rPr>
              <a:t>the temple</a:t>
            </a:r>
            <a:r>
              <a:rPr lang="en-US" sz="3200" dirty="0">
                <a:solidFill>
                  <a:srgbClr val="000000"/>
                </a:solidFill>
                <a:latin typeface="&amp;quot"/>
              </a:rPr>
              <a:t>, it is nothing, but if anyone swears </a:t>
            </a:r>
            <a:r>
              <a:rPr lang="en-US" sz="3200" u="sng" dirty="0">
                <a:solidFill>
                  <a:srgbClr val="000000"/>
                </a:solidFill>
                <a:latin typeface="&amp;quot"/>
              </a:rPr>
              <a:t>by the gold of the temple</a:t>
            </a:r>
            <a:r>
              <a:rPr lang="en-US" sz="3200" dirty="0">
                <a:solidFill>
                  <a:srgbClr val="000000"/>
                </a:solidFill>
                <a:latin typeface="&amp;quot"/>
              </a:rPr>
              <a:t>, he is bound by his oath.’</a:t>
            </a:r>
            <a:r>
              <a:rPr lang="en-US" sz="3200" dirty="0">
                <a:solidFill>
                  <a:srgbClr val="000000"/>
                </a:solidFill>
                <a:latin typeface="Helvetica Neue"/>
              </a:rPr>
              <a:t> </a:t>
            </a:r>
            <a:r>
              <a:rPr lang="en-US" sz="3200" b="1" baseline="30000" dirty="0">
                <a:solidFill>
                  <a:srgbClr val="000000"/>
                </a:solidFill>
                <a:latin typeface="&amp;quot"/>
              </a:rPr>
              <a:t>17 </a:t>
            </a:r>
            <a:r>
              <a:rPr lang="en-US" sz="3200" dirty="0">
                <a:solidFill>
                  <a:srgbClr val="000000"/>
                </a:solidFill>
                <a:latin typeface="&amp;quot"/>
              </a:rPr>
              <a:t>You blind fools! For which is greater, the gold or the temple that has made the gold sacred?</a:t>
            </a:r>
            <a:r>
              <a:rPr lang="en-US" sz="3200" dirty="0">
                <a:solidFill>
                  <a:srgbClr val="000000"/>
                </a:solidFill>
                <a:latin typeface="Helvetica Neue"/>
              </a:rPr>
              <a:t> </a:t>
            </a:r>
            <a:r>
              <a:rPr lang="en-US" sz="3200" b="1" baseline="30000" dirty="0">
                <a:solidFill>
                  <a:srgbClr val="000000"/>
                </a:solidFill>
                <a:latin typeface="&amp;quot"/>
              </a:rPr>
              <a:t>18 </a:t>
            </a:r>
            <a:r>
              <a:rPr lang="en-US" sz="3200" dirty="0">
                <a:solidFill>
                  <a:srgbClr val="000000"/>
                </a:solidFill>
                <a:latin typeface="&amp;quot"/>
              </a:rPr>
              <a:t>And you say, ‘If anyone swears by </a:t>
            </a:r>
            <a:r>
              <a:rPr lang="en-US" sz="3200" u="sng" dirty="0">
                <a:solidFill>
                  <a:srgbClr val="000000"/>
                </a:solidFill>
                <a:latin typeface="&amp;quot"/>
              </a:rPr>
              <a:t>the altar</a:t>
            </a:r>
            <a:r>
              <a:rPr lang="en-US" sz="3200" dirty="0">
                <a:solidFill>
                  <a:srgbClr val="000000"/>
                </a:solidFill>
                <a:latin typeface="&amp;quot"/>
              </a:rPr>
              <a:t>, it is nothing, but if anyone swears by </a:t>
            </a:r>
            <a:r>
              <a:rPr lang="en-US" sz="3200" u="sng" dirty="0">
                <a:solidFill>
                  <a:srgbClr val="000000"/>
                </a:solidFill>
                <a:latin typeface="&amp;quot"/>
              </a:rPr>
              <a:t>the gift that is on the altar</a:t>
            </a:r>
            <a:r>
              <a:rPr lang="en-US" sz="3200" dirty="0">
                <a:solidFill>
                  <a:srgbClr val="000000"/>
                </a:solidFill>
                <a:latin typeface="&amp;quot"/>
              </a:rPr>
              <a:t>, he is bound by his oath.’</a:t>
            </a:r>
            <a:r>
              <a:rPr lang="en-US" sz="3200" dirty="0">
                <a:solidFill>
                  <a:srgbClr val="000000"/>
                </a:solidFill>
                <a:latin typeface="Helvetica Neue"/>
              </a:rPr>
              <a:t> </a:t>
            </a:r>
            <a:r>
              <a:rPr lang="en-US" sz="3200" b="1" baseline="30000" dirty="0">
                <a:solidFill>
                  <a:srgbClr val="000000"/>
                </a:solidFill>
                <a:latin typeface="&amp;quot"/>
              </a:rPr>
              <a:t>19 </a:t>
            </a:r>
            <a:r>
              <a:rPr lang="en-US" sz="3200" dirty="0">
                <a:solidFill>
                  <a:srgbClr val="000000"/>
                </a:solidFill>
                <a:latin typeface="&amp;quot"/>
              </a:rPr>
              <a:t>You blind men! For which is greater, the gift or the altar that makes the gift sacred?</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So whoever swears by the altar swears by it and by everything on it.</a:t>
            </a:r>
            <a:r>
              <a:rPr lang="en-US" sz="3200" dirty="0">
                <a:solidFill>
                  <a:srgbClr val="000000"/>
                </a:solidFill>
                <a:latin typeface="Helvetica Neue"/>
              </a:rPr>
              <a:t> </a:t>
            </a:r>
            <a:r>
              <a:rPr lang="en-US" sz="3200" b="1" baseline="30000" dirty="0">
                <a:solidFill>
                  <a:srgbClr val="000000"/>
                </a:solidFill>
                <a:latin typeface="&amp;quot"/>
              </a:rPr>
              <a:t>21 </a:t>
            </a:r>
            <a:r>
              <a:rPr lang="en-US" sz="3200" dirty="0">
                <a:solidFill>
                  <a:srgbClr val="000000"/>
                </a:solidFill>
                <a:latin typeface="&amp;quot"/>
              </a:rPr>
              <a:t>And whoever swears by the temple swears by it and by him who dwells in it.</a:t>
            </a:r>
            <a:r>
              <a:rPr lang="en-US" sz="3200" dirty="0">
                <a:solidFill>
                  <a:srgbClr val="000000"/>
                </a:solidFill>
                <a:latin typeface="Helvetica Neue"/>
              </a:rPr>
              <a:t> </a:t>
            </a:r>
            <a:r>
              <a:rPr lang="en-US" sz="3200" b="1" baseline="30000" dirty="0">
                <a:solidFill>
                  <a:srgbClr val="000000"/>
                </a:solidFill>
                <a:latin typeface="&amp;quot"/>
              </a:rPr>
              <a:t>22 </a:t>
            </a:r>
            <a:r>
              <a:rPr lang="en-US" sz="3200" dirty="0">
                <a:solidFill>
                  <a:srgbClr val="000000"/>
                </a:solidFill>
                <a:latin typeface="&amp;quot"/>
              </a:rPr>
              <a:t>And whoever swears by heaven swears by the throne of God and by him who sits upon it.    </a:t>
            </a:r>
            <a:r>
              <a:rPr lang="en-US" sz="3200" i="1" dirty="0">
                <a:solidFill>
                  <a:srgbClr val="000000"/>
                </a:solidFill>
                <a:latin typeface="&amp;quot"/>
              </a:rPr>
              <a:t>Matt 23</a:t>
            </a:r>
            <a:endParaRPr lang="en-US" sz="3200" i="1" dirty="0"/>
          </a:p>
        </p:txBody>
      </p:sp>
    </p:spTree>
    <p:extLst>
      <p:ext uri="{BB962C8B-B14F-4D97-AF65-F5344CB8AC3E}">
        <p14:creationId xmlns:p14="http://schemas.microsoft.com/office/powerpoint/2010/main" val="4113880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
        <p:nvSpPr>
          <p:cNvPr id="2" name="TextBox 1">
            <a:extLst>
              <a:ext uri="{FF2B5EF4-FFF2-40B4-BE49-F238E27FC236}">
                <a16:creationId xmlns:a16="http://schemas.microsoft.com/office/drawing/2014/main" id="{987E0B03-46E4-48BC-A284-8A6DDFDB7043}"/>
              </a:ext>
            </a:extLst>
          </p:cNvPr>
          <p:cNvSpPr txBox="1"/>
          <p:nvPr/>
        </p:nvSpPr>
        <p:spPr>
          <a:xfrm>
            <a:off x="5844209" y="5792878"/>
            <a:ext cx="3061252" cy="584775"/>
          </a:xfrm>
          <a:prstGeom prst="rect">
            <a:avLst/>
          </a:prstGeom>
          <a:noFill/>
        </p:spPr>
        <p:txBody>
          <a:bodyPr wrap="square" rtlCol="0">
            <a:spAutoFit/>
          </a:bodyPr>
          <a:lstStyle/>
          <a:p>
            <a:r>
              <a:rPr lang="en-US" sz="3200" b="1" i="1" dirty="0">
                <a:solidFill>
                  <a:srgbClr val="7030A0"/>
                </a:solidFill>
              </a:rPr>
              <a:t>Salt and Light</a:t>
            </a:r>
          </a:p>
        </p:txBody>
      </p:sp>
      <p:sp>
        <p:nvSpPr>
          <p:cNvPr id="9" name="TextBox 8">
            <a:extLst>
              <a:ext uri="{FF2B5EF4-FFF2-40B4-BE49-F238E27FC236}">
                <a16:creationId xmlns:a16="http://schemas.microsoft.com/office/drawing/2014/main" id="{DC508F1A-06A3-470A-98C3-B2B3E3E29E4D}"/>
              </a:ext>
            </a:extLst>
          </p:cNvPr>
          <p:cNvSpPr txBox="1"/>
          <p:nvPr/>
        </p:nvSpPr>
        <p:spPr>
          <a:xfrm>
            <a:off x="5877338" y="6273225"/>
            <a:ext cx="2478156" cy="584775"/>
          </a:xfrm>
          <a:prstGeom prst="rect">
            <a:avLst/>
          </a:prstGeom>
          <a:noFill/>
        </p:spPr>
        <p:txBody>
          <a:bodyPr wrap="square" rtlCol="0">
            <a:spAutoFit/>
          </a:bodyPr>
          <a:lstStyle/>
          <a:p>
            <a:r>
              <a:rPr lang="en-US" sz="3200" i="1" dirty="0">
                <a:solidFill>
                  <a:srgbClr val="7030A0"/>
                </a:solidFill>
              </a:rPr>
              <a:t>Matt 5:13-16</a:t>
            </a:r>
          </a:p>
        </p:txBody>
      </p:sp>
      <p:sp>
        <p:nvSpPr>
          <p:cNvPr id="3" name="Arrow: Down 2">
            <a:extLst>
              <a:ext uri="{FF2B5EF4-FFF2-40B4-BE49-F238E27FC236}">
                <a16:creationId xmlns:a16="http://schemas.microsoft.com/office/drawing/2014/main" id="{87E2F6FD-C770-453D-8EE3-05EF168ED5AA}"/>
              </a:ext>
            </a:extLst>
          </p:cNvPr>
          <p:cNvSpPr/>
          <p:nvPr/>
        </p:nvSpPr>
        <p:spPr>
          <a:xfrm>
            <a:off x="6586330" y="5172539"/>
            <a:ext cx="530086" cy="74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26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0CD688-AD22-471B-95F5-F2F894EBCAA5}"/>
              </a:ext>
            </a:extLst>
          </p:cNvPr>
          <p:cNvSpPr/>
          <p:nvPr/>
        </p:nvSpPr>
        <p:spPr>
          <a:xfrm>
            <a:off x="0" y="0"/>
            <a:ext cx="9037983" cy="6986528"/>
          </a:xfrm>
          <a:prstGeom prst="rect">
            <a:avLst/>
          </a:prstGeom>
        </p:spPr>
        <p:txBody>
          <a:bodyPr wrap="square">
            <a:spAutoFit/>
          </a:bodyPr>
          <a:lstStyle/>
          <a:p>
            <a:r>
              <a:rPr lang="en-US" sz="3200" b="1" baseline="30000" dirty="0">
                <a:solidFill>
                  <a:srgbClr val="000000"/>
                </a:solidFill>
                <a:latin typeface="&amp;quot"/>
              </a:rPr>
              <a:t>16 </a:t>
            </a:r>
            <a:r>
              <a:rPr lang="en-US" sz="3200" dirty="0">
                <a:solidFill>
                  <a:srgbClr val="000000"/>
                </a:solidFill>
                <a:latin typeface="&amp;quot"/>
              </a:rPr>
              <a:t>“Woe to you, blind guides, who say, ‘If anyone </a:t>
            </a:r>
            <a:r>
              <a:rPr lang="en-US" sz="3200" dirty="0">
                <a:solidFill>
                  <a:srgbClr val="FF0000"/>
                </a:solidFill>
                <a:latin typeface="&amp;quot"/>
              </a:rPr>
              <a:t>swears</a:t>
            </a:r>
            <a:r>
              <a:rPr lang="en-US" sz="3200" dirty="0">
                <a:solidFill>
                  <a:srgbClr val="000000"/>
                </a:solidFill>
                <a:latin typeface="&amp;quot"/>
              </a:rPr>
              <a:t> by the temple, it is nothing, but if anyone </a:t>
            </a:r>
            <a:r>
              <a:rPr lang="en-US" sz="3200" dirty="0">
                <a:solidFill>
                  <a:srgbClr val="FF0000"/>
                </a:solidFill>
                <a:latin typeface="&amp;quot"/>
              </a:rPr>
              <a:t>swears</a:t>
            </a:r>
            <a:r>
              <a:rPr lang="en-US" sz="3200" dirty="0">
                <a:solidFill>
                  <a:srgbClr val="000000"/>
                </a:solidFill>
                <a:latin typeface="&amp;quot"/>
              </a:rPr>
              <a:t> by the gold of the temple, he is bound by his </a:t>
            </a:r>
            <a:r>
              <a:rPr lang="en-US" sz="3200" dirty="0">
                <a:solidFill>
                  <a:srgbClr val="0070C0"/>
                </a:solidFill>
                <a:latin typeface="&amp;quot"/>
              </a:rPr>
              <a:t>oath</a:t>
            </a:r>
            <a:r>
              <a:rPr lang="en-US" sz="3200" dirty="0">
                <a:solidFill>
                  <a:srgbClr val="000000"/>
                </a:solidFill>
                <a:latin typeface="&amp;quot"/>
              </a:rPr>
              <a:t>.’</a:t>
            </a:r>
            <a:r>
              <a:rPr lang="en-US" sz="3200" dirty="0">
                <a:solidFill>
                  <a:srgbClr val="000000"/>
                </a:solidFill>
                <a:latin typeface="Helvetica Neue"/>
              </a:rPr>
              <a:t> </a:t>
            </a:r>
            <a:r>
              <a:rPr lang="en-US" sz="3200" b="1" baseline="30000" dirty="0">
                <a:solidFill>
                  <a:srgbClr val="000000"/>
                </a:solidFill>
                <a:latin typeface="&amp;quot"/>
              </a:rPr>
              <a:t>17 </a:t>
            </a:r>
            <a:r>
              <a:rPr lang="en-US" sz="3200" dirty="0">
                <a:solidFill>
                  <a:srgbClr val="000000"/>
                </a:solidFill>
                <a:latin typeface="&amp;quot"/>
              </a:rPr>
              <a:t>You blind fools! For which is greater, the gold or the temple that has made the gold sacred?</a:t>
            </a:r>
            <a:r>
              <a:rPr lang="en-US" sz="3200" dirty="0">
                <a:solidFill>
                  <a:srgbClr val="000000"/>
                </a:solidFill>
                <a:latin typeface="Helvetica Neue"/>
              </a:rPr>
              <a:t> </a:t>
            </a:r>
            <a:r>
              <a:rPr lang="en-US" sz="3200" b="1" baseline="30000" dirty="0">
                <a:solidFill>
                  <a:srgbClr val="000000"/>
                </a:solidFill>
                <a:latin typeface="&amp;quot"/>
              </a:rPr>
              <a:t>18 </a:t>
            </a:r>
            <a:r>
              <a:rPr lang="en-US" sz="3200" dirty="0">
                <a:solidFill>
                  <a:srgbClr val="000000"/>
                </a:solidFill>
                <a:latin typeface="&amp;quot"/>
              </a:rPr>
              <a:t>And you say, ‘If anyone </a:t>
            </a:r>
            <a:r>
              <a:rPr lang="en-US" sz="3200" dirty="0">
                <a:solidFill>
                  <a:srgbClr val="FF0000"/>
                </a:solidFill>
                <a:latin typeface="&amp;quot"/>
              </a:rPr>
              <a:t>swears</a:t>
            </a:r>
            <a:r>
              <a:rPr lang="en-US" sz="3200" dirty="0">
                <a:solidFill>
                  <a:srgbClr val="000000"/>
                </a:solidFill>
                <a:latin typeface="&amp;quot"/>
              </a:rPr>
              <a:t> by the altar, it is nothing, but if anyone </a:t>
            </a:r>
            <a:r>
              <a:rPr lang="en-US" sz="3200" dirty="0">
                <a:solidFill>
                  <a:srgbClr val="FF0000"/>
                </a:solidFill>
                <a:latin typeface="&amp;quot"/>
              </a:rPr>
              <a:t>swears</a:t>
            </a:r>
            <a:r>
              <a:rPr lang="en-US" sz="3200" dirty="0">
                <a:solidFill>
                  <a:srgbClr val="000000"/>
                </a:solidFill>
                <a:latin typeface="&amp;quot"/>
              </a:rPr>
              <a:t> by the gift that is on the altar, he is bound by his </a:t>
            </a:r>
            <a:r>
              <a:rPr lang="en-US" sz="3200" dirty="0">
                <a:solidFill>
                  <a:srgbClr val="0070C0"/>
                </a:solidFill>
                <a:latin typeface="&amp;quot"/>
              </a:rPr>
              <a:t>oath</a:t>
            </a:r>
            <a:r>
              <a:rPr lang="en-US" sz="3200" dirty="0">
                <a:solidFill>
                  <a:srgbClr val="000000"/>
                </a:solidFill>
                <a:latin typeface="&amp;quot"/>
              </a:rPr>
              <a:t>.’</a:t>
            </a:r>
            <a:r>
              <a:rPr lang="en-US" sz="3200" dirty="0">
                <a:solidFill>
                  <a:srgbClr val="000000"/>
                </a:solidFill>
                <a:latin typeface="Helvetica Neue"/>
              </a:rPr>
              <a:t> </a:t>
            </a:r>
            <a:r>
              <a:rPr lang="en-US" sz="3200" b="1" baseline="30000" dirty="0">
                <a:solidFill>
                  <a:srgbClr val="000000"/>
                </a:solidFill>
                <a:latin typeface="&amp;quot"/>
              </a:rPr>
              <a:t>19 </a:t>
            </a:r>
            <a:r>
              <a:rPr lang="en-US" sz="3200" dirty="0">
                <a:solidFill>
                  <a:srgbClr val="000000"/>
                </a:solidFill>
                <a:latin typeface="&amp;quot"/>
              </a:rPr>
              <a:t>You blind men! For which is greater, the gift or the altar that makes the gift sacred?</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So whoever swears by the altar swears by it and by everything on it.</a:t>
            </a:r>
            <a:r>
              <a:rPr lang="en-US" sz="3200" dirty="0">
                <a:solidFill>
                  <a:srgbClr val="000000"/>
                </a:solidFill>
                <a:latin typeface="Helvetica Neue"/>
              </a:rPr>
              <a:t> </a:t>
            </a:r>
            <a:r>
              <a:rPr lang="en-US" sz="3200" b="1" baseline="30000" dirty="0">
                <a:solidFill>
                  <a:srgbClr val="000000"/>
                </a:solidFill>
                <a:latin typeface="&amp;quot"/>
              </a:rPr>
              <a:t>21 </a:t>
            </a:r>
            <a:r>
              <a:rPr lang="en-US" sz="3200" dirty="0">
                <a:solidFill>
                  <a:srgbClr val="000000"/>
                </a:solidFill>
                <a:latin typeface="&amp;quot"/>
              </a:rPr>
              <a:t>And whoever swears by the temple swears by it and by him who dwells in it.</a:t>
            </a:r>
            <a:r>
              <a:rPr lang="en-US" sz="3200" dirty="0">
                <a:solidFill>
                  <a:srgbClr val="000000"/>
                </a:solidFill>
                <a:latin typeface="Helvetica Neue"/>
              </a:rPr>
              <a:t> </a:t>
            </a:r>
            <a:r>
              <a:rPr lang="en-US" sz="3200" b="1" baseline="30000" dirty="0">
                <a:solidFill>
                  <a:srgbClr val="000000"/>
                </a:solidFill>
                <a:latin typeface="&amp;quot"/>
              </a:rPr>
              <a:t>22 </a:t>
            </a:r>
            <a:r>
              <a:rPr lang="en-US" sz="3200" dirty="0">
                <a:solidFill>
                  <a:srgbClr val="000000"/>
                </a:solidFill>
                <a:latin typeface="&amp;quot"/>
              </a:rPr>
              <a:t>And whoever swears by heaven swears by the throne of God and by him who sits upon it.    </a:t>
            </a:r>
            <a:r>
              <a:rPr lang="en-US" sz="3200" i="1" dirty="0">
                <a:solidFill>
                  <a:srgbClr val="000000"/>
                </a:solidFill>
                <a:latin typeface="&amp;quot"/>
              </a:rPr>
              <a:t>Matt 23</a:t>
            </a:r>
            <a:endParaRPr lang="en-US" sz="3200" i="1" dirty="0"/>
          </a:p>
        </p:txBody>
      </p:sp>
    </p:spTree>
    <p:extLst>
      <p:ext uri="{BB962C8B-B14F-4D97-AF65-F5344CB8AC3E}">
        <p14:creationId xmlns:p14="http://schemas.microsoft.com/office/powerpoint/2010/main" val="254507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93A3F7-3546-450A-988B-1756F1CA7D12}"/>
              </a:ext>
            </a:extLst>
          </p:cNvPr>
          <p:cNvSpPr txBox="1"/>
          <p:nvPr/>
        </p:nvSpPr>
        <p:spPr>
          <a:xfrm>
            <a:off x="0" y="0"/>
            <a:ext cx="9144000" cy="646331"/>
          </a:xfrm>
          <a:prstGeom prst="rect">
            <a:avLst/>
          </a:prstGeom>
          <a:noFill/>
        </p:spPr>
        <p:txBody>
          <a:bodyPr wrap="square" rtlCol="0">
            <a:spAutoFit/>
          </a:bodyPr>
          <a:lstStyle/>
          <a:p>
            <a:pPr algn="ctr"/>
            <a:r>
              <a:rPr lang="en-US" sz="3600" b="1" dirty="0">
                <a:solidFill>
                  <a:srgbClr val="002060"/>
                </a:solidFill>
              </a:rPr>
              <a:t>To invoke the name of God is very serious.</a:t>
            </a:r>
          </a:p>
        </p:txBody>
      </p:sp>
      <p:sp>
        <p:nvSpPr>
          <p:cNvPr id="3" name="Arrow: Down 2">
            <a:extLst>
              <a:ext uri="{FF2B5EF4-FFF2-40B4-BE49-F238E27FC236}">
                <a16:creationId xmlns:a16="http://schemas.microsoft.com/office/drawing/2014/main" id="{C32DEFE9-8102-4E79-8E76-C58A2CF513A3}"/>
              </a:ext>
            </a:extLst>
          </p:cNvPr>
          <p:cNvSpPr/>
          <p:nvPr/>
        </p:nvSpPr>
        <p:spPr>
          <a:xfrm>
            <a:off x="3975653" y="646331"/>
            <a:ext cx="940904" cy="11427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D2313BA-DC03-434E-BC5B-E5E7412106B0}"/>
              </a:ext>
            </a:extLst>
          </p:cNvPr>
          <p:cNvSpPr txBox="1"/>
          <p:nvPr/>
        </p:nvSpPr>
        <p:spPr>
          <a:xfrm>
            <a:off x="0" y="1861929"/>
            <a:ext cx="9144000" cy="1200329"/>
          </a:xfrm>
          <a:prstGeom prst="rect">
            <a:avLst/>
          </a:prstGeom>
          <a:noFill/>
        </p:spPr>
        <p:txBody>
          <a:bodyPr wrap="square" rtlCol="0">
            <a:spAutoFit/>
          </a:bodyPr>
          <a:lstStyle/>
          <a:p>
            <a:pPr algn="ctr"/>
            <a:r>
              <a:rPr lang="en-US" sz="3600" b="1" dirty="0">
                <a:solidFill>
                  <a:srgbClr val="FF0000"/>
                </a:solidFill>
              </a:rPr>
              <a:t>So, they would swear by objects, some of which were considered holy.</a:t>
            </a:r>
          </a:p>
        </p:txBody>
      </p:sp>
      <p:sp>
        <p:nvSpPr>
          <p:cNvPr id="5" name="Arrow: Down 4">
            <a:extLst>
              <a:ext uri="{FF2B5EF4-FFF2-40B4-BE49-F238E27FC236}">
                <a16:creationId xmlns:a16="http://schemas.microsoft.com/office/drawing/2014/main" id="{C8BB1E1B-BA49-4665-B1F7-0E43C5C1F8A2}"/>
              </a:ext>
            </a:extLst>
          </p:cNvPr>
          <p:cNvSpPr/>
          <p:nvPr/>
        </p:nvSpPr>
        <p:spPr>
          <a:xfrm>
            <a:off x="3975653" y="3135144"/>
            <a:ext cx="940904" cy="11427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80F8823-40BE-4989-BD14-B80E8BB982EC}"/>
              </a:ext>
            </a:extLst>
          </p:cNvPr>
          <p:cNvSpPr txBox="1"/>
          <p:nvPr/>
        </p:nvSpPr>
        <p:spPr>
          <a:xfrm>
            <a:off x="0" y="4350742"/>
            <a:ext cx="9144000" cy="646331"/>
          </a:xfrm>
          <a:prstGeom prst="rect">
            <a:avLst/>
          </a:prstGeom>
          <a:noFill/>
        </p:spPr>
        <p:txBody>
          <a:bodyPr wrap="square" rtlCol="0">
            <a:spAutoFit/>
          </a:bodyPr>
          <a:lstStyle/>
          <a:p>
            <a:pPr algn="ctr"/>
            <a:r>
              <a:rPr lang="en-US" sz="3600" b="1" dirty="0">
                <a:solidFill>
                  <a:srgbClr val="7030A0"/>
                </a:solidFill>
              </a:rPr>
              <a:t>But, this gave them a loophole.</a:t>
            </a:r>
          </a:p>
        </p:txBody>
      </p:sp>
    </p:spTree>
    <p:extLst>
      <p:ext uri="{BB962C8B-B14F-4D97-AF65-F5344CB8AC3E}">
        <p14:creationId xmlns:p14="http://schemas.microsoft.com/office/powerpoint/2010/main" val="1817865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E9F6BB-03E9-4235-A320-7ADFA85FA35A}"/>
              </a:ext>
            </a:extLst>
          </p:cNvPr>
          <p:cNvSpPr/>
          <p:nvPr/>
        </p:nvSpPr>
        <p:spPr>
          <a:xfrm>
            <a:off x="987287" y="97591"/>
            <a:ext cx="7169426" cy="1569660"/>
          </a:xfrm>
          <a:prstGeom prst="rect">
            <a:avLst/>
          </a:prstGeom>
        </p:spPr>
        <p:txBody>
          <a:bodyPr wrap="square">
            <a:spAutoFit/>
          </a:bodyPr>
          <a:lstStyle/>
          <a:p>
            <a:r>
              <a:rPr lang="en-US" sz="3200" dirty="0">
                <a:solidFill>
                  <a:srgbClr val="000000"/>
                </a:solidFill>
                <a:latin typeface="&amp;quot"/>
              </a:rPr>
              <a:t>Let what you say be simply ‘Yes’ or ‘No’; </a:t>
            </a:r>
            <a:r>
              <a:rPr lang="en-US" sz="3200" dirty="0">
                <a:latin typeface="&amp;quot"/>
              </a:rPr>
              <a:t>anything more than this comes from evil. 										</a:t>
            </a:r>
            <a:r>
              <a:rPr lang="en-US" sz="3200" i="1" dirty="0">
                <a:latin typeface="&amp;quot"/>
              </a:rPr>
              <a:t>Matthew 5:37</a:t>
            </a:r>
            <a:endParaRPr lang="en-US" sz="3200" i="1" baseline="30000" dirty="0">
              <a:latin typeface="&amp;quot"/>
            </a:endParaRPr>
          </a:p>
        </p:txBody>
      </p:sp>
      <p:sp>
        <p:nvSpPr>
          <p:cNvPr id="3" name="Rectangle 2">
            <a:extLst>
              <a:ext uri="{FF2B5EF4-FFF2-40B4-BE49-F238E27FC236}">
                <a16:creationId xmlns:a16="http://schemas.microsoft.com/office/drawing/2014/main" id="{C24F8813-7EA0-4EDB-9096-379CD9C24301}"/>
              </a:ext>
            </a:extLst>
          </p:cNvPr>
          <p:cNvSpPr/>
          <p:nvPr/>
        </p:nvSpPr>
        <p:spPr>
          <a:xfrm>
            <a:off x="125895" y="2809605"/>
            <a:ext cx="8892209" cy="2554545"/>
          </a:xfrm>
          <a:prstGeom prst="rect">
            <a:avLst/>
          </a:prstGeom>
        </p:spPr>
        <p:txBody>
          <a:bodyPr wrap="square">
            <a:spAutoFit/>
          </a:bodyPr>
          <a:lstStyle/>
          <a:p>
            <a:r>
              <a:rPr lang="en-US" sz="3200" dirty="0">
                <a:solidFill>
                  <a:srgbClr val="000000"/>
                </a:solidFill>
                <a:latin typeface="&amp;quot"/>
              </a:rPr>
              <a:t>But above all, my brothers, do not swear, either by heaven or by earth or by any other oath, but let your “yes” be yes and your “no” be no, so that you may not fall under condemnation. </a:t>
            </a:r>
          </a:p>
          <a:p>
            <a:r>
              <a:rPr lang="en-US" sz="3200" dirty="0">
                <a:solidFill>
                  <a:srgbClr val="000000"/>
                </a:solidFill>
                <a:latin typeface="&amp;quot"/>
              </a:rPr>
              <a:t>													</a:t>
            </a:r>
            <a:r>
              <a:rPr lang="en-US" sz="3200" i="1" dirty="0">
                <a:solidFill>
                  <a:srgbClr val="000000"/>
                </a:solidFill>
                <a:latin typeface="&amp;quot"/>
              </a:rPr>
              <a:t>James 5:12</a:t>
            </a:r>
            <a:endParaRPr lang="en-US" sz="3200" i="1" dirty="0">
              <a:latin typeface="&amp;quot"/>
            </a:endParaRPr>
          </a:p>
        </p:txBody>
      </p:sp>
    </p:spTree>
    <p:extLst>
      <p:ext uri="{BB962C8B-B14F-4D97-AF65-F5344CB8AC3E}">
        <p14:creationId xmlns:p14="http://schemas.microsoft.com/office/powerpoint/2010/main" val="2165507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0" y="842976"/>
            <a:ext cx="4386470" cy="646331"/>
          </a:xfrm>
          <a:prstGeom prst="rect">
            <a:avLst/>
          </a:prstGeom>
          <a:noFill/>
        </p:spPr>
        <p:txBody>
          <a:bodyPr wrap="square" rtlCol="0">
            <a:spAutoFit/>
          </a:bodyPr>
          <a:lstStyle/>
          <a:p>
            <a:pPr algn="ctr"/>
            <a:r>
              <a:rPr lang="en-US" sz="3600" b="1" dirty="0"/>
              <a:t>Jesus’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3750366" y="60448"/>
            <a:ext cx="2729947" cy="227937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201477" y="658505"/>
            <a:ext cx="3154017" cy="1077218"/>
          </a:xfrm>
          <a:prstGeom prst="rect">
            <a:avLst/>
          </a:prstGeom>
          <a:noFill/>
        </p:spPr>
        <p:txBody>
          <a:bodyPr wrap="square" rtlCol="0">
            <a:spAutoFit/>
          </a:bodyPr>
          <a:lstStyle/>
          <a:p>
            <a:r>
              <a:rPr lang="en-US" sz="3200" dirty="0"/>
              <a:t>Fulfill the Law,       not destroy</a:t>
            </a:r>
          </a:p>
        </p:txBody>
      </p:sp>
      <p:sp>
        <p:nvSpPr>
          <p:cNvPr id="8" name="TextBox 7">
            <a:extLst>
              <a:ext uri="{FF2B5EF4-FFF2-40B4-BE49-F238E27FC236}">
                <a16:creationId xmlns:a16="http://schemas.microsoft.com/office/drawing/2014/main" id="{CD9D7175-6244-4206-8E40-6B951402EB9C}"/>
              </a:ext>
            </a:extLst>
          </p:cNvPr>
          <p:cNvSpPr txBox="1"/>
          <p:nvPr/>
        </p:nvSpPr>
        <p:spPr>
          <a:xfrm>
            <a:off x="954156" y="1320225"/>
            <a:ext cx="2478156" cy="584775"/>
          </a:xfrm>
          <a:prstGeom prst="rect">
            <a:avLst/>
          </a:prstGeom>
          <a:noFill/>
        </p:spPr>
        <p:txBody>
          <a:bodyPr wrap="square" rtlCol="0">
            <a:spAutoFit/>
          </a:bodyPr>
          <a:lstStyle/>
          <a:p>
            <a:pPr algn="ctr"/>
            <a:r>
              <a:rPr lang="en-US" sz="3200" i="1" dirty="0"/>
              <a:t>Matt 5:17-18</a:t>
            </a:r>
          </a:p>
        </p:txBody>
      </p:sp>
      <p:sp>
        <p:nvSpPr>
          <p:cNvPr id="2" name="TextBox 1">
            <a:extLst>
              <a:ext uri="{FF2B5EF4-FFF2-40B4-BE49-F238E27FC236}">
                <a16:creationId xmlns:a16="http://schemas.microsoft.com/office/drawing/2014/main" id="{987E0B03-46E4-48BC-A284-8A6DDFDB7043}"/>
              </a:ext>
            </a:extLst>
          </p:cNvPr>
          <p:cNvSpPr txBox="1"/>
          <p:nvPr/>
        </p:nvSpPr>
        <p:spPr>
          <a:xfrm>
            <a:off x="4386470" y="3344595"/>
            <a:ext cx="4260573" cy="1077218"/>
          </a:xfrm>
          <a:prstGeom prst="rect">
            <a:avLst/>
          </a:prstGeom>
          <a:noFill/>
        </p:spPr>
        <p:txBody>
          <a:bodyPr wrap="square" rtlCol="0">
            <a:spAutoFit/>
          </a:bodyPr>
          <a:lstStyle/>
          <a:p>
            <a:r>
              <a:rPr lang="en-US" sz="3200" b="1" i="1" dirty="0">
                <a:solidFill>
                  <a:srgbClr val="7030A0"/>
                </a:solidFill>
              </a:rPr>
              <a:t>Attitude toward God’s commandments</a:t>
            </a:r>
          </a:p>
        </p:txBody>
      </p:sp>
      <p:sp>
        <p:nvSpPr>
          <p:cNvPr id="9" name="TextBox 8">
            <a:extLst>
              <a:ext uri="{FF2B5EF4-FFF2-40B4-BE49-F238E27FC236}">
                <a16:creationId xmlns:a16="http://schemas.microsoft.com/office/drawing/2014/main" id="{DC508F1A-06A3-470A-98C3-B2B3E3E29E4D}"/>
              </a:ext>
            </a:extLst>
          </p:cNvPr>
          <p:cNvSpPr txBox="1"/>
          <p:nvPr/>
        </p:nvSpPr>
        <p:spPr>
          <a:xfrm>
            <a:off x="4883427" y="4313713"/>
            <a:ext cx="2478156" cy="584775"/>
          </a:xfrm>
          <a:prstGeom prst="rect">
            <a:avLst/>
          </a:prstGeom>
          <a:noFill/>
        </p:spPr>
        <p:txBody>
          <a:bodyPr wrap="square" rtlCol="0">
            <a:spAutoFit/>
          </a:bodyPr>
          <a:lstStyle/>
          <a:p>
            <a:r>
              <a:rPr lang="en-US" sz="3200" i="1" dirty="0">
                <a:solidFill>
                  <a:srgbClr val="7030A0"/>
                </a:solidFill>
              </a:rPr>
              <a:t>Matt 5:19</a:t>
            </a:r>
          </a:p>
        </p:txBody>
      </p:sp>
      <p:sp>
        <p:nvSpPr>
          <p:cNvPr id="3" name="Arrow: Down 2">
            <a:extLst>
              <a:ext uri="{FF2B5EF4-FFF2-40B4-BE49-F238E27FC236}">
                <a16:creationId xmlns:a16="http://schemas.microsoft.com/office/drawing/2014/main" id="{87E2F6FD-C770-453D-8EE3-05EF168ED5AA}"/>
              </a:ext>
            </a:extLst>
          </p:cNvPr>
          <p:cNvSpPr/>
          <p:nvPr/>
        </p:nvSpPr>
        <p:spPr>
          <a:xfrm>
            <a:off x="5950227" y="2566819"/>
            <a:ext cx="530086" cy="74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18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2" grpId="0"/>
      <p:bldP spid="9"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33126" y="2335692"/>
            <a:ext cx="4386470" cy="1200329"/>
          </a:xfrm>
          <a:prstGeom prst="rect">
            <a:avLst/>
          </a:prstGeom>
          <a:noFill/>
        </p:spPr>
        <p:txBody>
          <a:bodyPr wrap="square" rtlCol="0">
            <a:spAutoFit/>
          </a:bodyPr>
          <a:lstStyle/>
          <a:p>
            <a:pPr algn="ctr"/>
            <a:r>
              <a:rPr lang="en-US" sz="3600" b="1" dirty="0"/>
              <a:t>Greater</a:t>
            </a:r>
            <a:br>
              <a:rPr lang="en-US" sz="3600" b="1" dirty="0"/>
            </a:br>
            <a:r>
              <a:rPr lang="en-US" sz="3600" b="1" dirty="0"/>
              <a:t>Righteousness</a:t>
            </a:r>
          </a:p>
        </p:txBody>
      </p:sp>
      <p:sp>
        <p:nvSpPr>
          <p:cNvPr id="6" name="Left Brace 5">
            <a:extLst>
              <a:ext uri="{FF2B5EF4-FFF2-40B4-BE49-F238E27FC236}">
                <a16:creationId xmlns:a16="http://schemas.microsoft.com/office/drawing/2014/main" id="{397DFA0D-C2D5-4265-85C4-C0680611DC34}"/>
              </a:ext>
            </a:extLst>
          </p:cNvPr>
          <p:cNvSpPr/>
          <p:nvPr/>
        </p:nvSpPr>
        <p:spPr>
          <a:xfrm>
            <a:off x="3796753" y="179696"/>
            <a:ext cx="2729947" cy="612250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347257" y="496666"/>
            <a:ext cx="3154017" cy="5509200"/>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a:p>
            <a:r>
              <a:rPr lang="en-US" sz="3200" dirty="0"/>
              <a:t>4.</a:t>
            </a:r>
          </a:p>
          <a:p>
            <a:r>
              <a:rPr lang="en-US" sz="3200" dirty="0"/>
              <a:t> </a:t>
            </a:r>
          </a:p>
          <a:p>
            <a:r>
              <a:rPr lang="en-US" sz="3200" dirty="0"/>
              <a:t>5.</a:t>
            </a:r>
          </a:p>
          <a:p>
            <a:endParaRPr lang="en-US" sz="3200" dirty="0"/>
          </a:p>
          <a:p>
            <a:r>
              <a:rPr lang="en-US" sz="3200" dirty="0"/>
              <a:t>6. </a:t>
            </a:r>
          </a:p>
        </p:txBody>
      </p:sp>
      <p:sp>
        <p:nvSpPr>
          <p:cNvPr id="8" name="TextBox 7">
            <a:extLst>
              <a:ext uri="{FF2B5EF4-FFF2-40B4-BE49-F238E27FC236}">
                <a16:creationId xmlns:a16="http://schemas.microsoft.com/office/drawing/2014/main" id="{CD9D7175-6244-4206-8E40-6B951402EB9C}"/>
              </a:ext>
            </a:extLst>
          </p:cNvPr>
          <p:cNvSpPr txBox="1"/>
          <p:nvPr/>
        </p:nvSpPr>
        <p:spPr>
          <a:xfrm>
            <a:off x="921031" y="3429000"/>
            <a:ext cx="2478156" cy="584775"/>
          </a:xfrm>
          <a:prstGeom prst="rect">
            <a:avLst/>
          </a:prstGeom>
          <a:noFill/>
        </p:spPr>
        <p:txBody>
          <a:bodyPr wrap="square" rtlCol="0">
            <a:spAutoFit/>
          </a:bodyPr>
          <a:lstStyle/>
          <a:p>
            <a:pPr algn="ctr"/>
            <a:r>
              <a:rPr lang="en-US" sz="3200" i="1" dirty="0"/>
              <a:t>Matt 5:20-48</a:t>
            </a:r>
          </a:p>
        </p:txBody>
      </p:sp>
      <p:sp>
        <p:nvSpPr>
          <p:cNvPr id="5" name="TextBox 4">
            <a:extLst>
              <a:ext uri="{FF2B5EF4-FFF2-40B4-BE49-F238E27FC236}">
                <a16:creationId xmlns:a16="http://schemas.microsoft.com/office/drawing/2014/main" id="{34B6C338-179E-4A5A-B0F0-71BAFEC5F1B5}"/>
              </a:ext>
            </a:extLst>
          </p:cNvPr>
          <p:cNvSpPr txBox="1"/>
          <p:nvPr/>
        </p:nvSpPr>
        <p:spPr>
          <a:xfrm>
            <a:off x="5754759" y="486346"/>
            <a:ext cx="2746515" cy="584775"/>
          </a:xfrm>
          <a:prstGeom prst="rect">
            <a:avLst/>
          </a:prstGeom>
          <a:noFill/>
        </p:spPr>
        <p:txBody>
          <a:bodyPr wrap="square" rtlCol="0">
            <a:spAutoFit/>
          </a:bodyPr>
          <a:lstStyle/>
          <a:p>
            <a:r>
              <a:rPr lang="en-US" sz="3200" b="1" dirty="0">
                <a:solidFill>
                  <a:srgbClr val="0070C0"/>
                </a:solidFill>
              </a:rPr>
              <a:t>Murder</a:t>
            </a:r>
          </a:p>
        </p:txBody>
      </p:sp>
      <p:sp>
        <p:nvSpPr>
          <p:cNvPr id="9" name="TextBox 8">
            <a:extLst>
              <a:ext uri="{FF2B5EF4-FFF2-40B4-BE49-F238E27FC236}">
                <a16:creationId xmlns:a16="http://schemas.microsoft.com/office/drawing/2014/main" id="{0F44AD21-D580-421A-B8CE-027C44665E81}"/>
              </a:ext>
            </a:extLst>
          </p:cNvPr>
          <p:cNvSpPr txBox="1"/>
          <p:nvPr/>
        </p:nvSpPr>
        <p:spPr>
          <a:xfrm>
            <a:off x="5758074" y="1421850"/>
            <a:ext cx="2746515" cy="584775"/>
          </a:xfrm>
          <a:prstGeom prst="rect">
            <a:avLst/>
          </a:prstGeom>
          <a:noFill/>
        </p:spPr>
        <p:txBody>
          <a:bodyPr wrap="square" rtlCol="0">
            <a:spAutoFit/>
          </a:bodyPr>
          <a:lstStyle/>
          <a:p>
            <a:r>
              <a:rPr lang="en-US" sz="3200" b="1" dirty="0">
                <a:solidFill>
                  <a:srgbClr val="0070C0"/>
                </a:solidFill>
              </a:rPr>
              <a:t>Adultery</a:t>
            </a:r>
          </a:p>
        </p:txBody>
      </p:sp>
      <p:sp>
        <p:nvSpPr>
          <p:cNvPr id="10" name="TextBox 9">
            <a:extLst>
              <a:ext uri="{FF2B5EF4-FFF2-40B4-BE49-F238E27FC236}">
                <a16:creationId xmlns:a16="http://schemas.microsoft.com/office/drawing/2014/main" id="{E2F9A621-5167-483E-80B0-B9198B19C720}"/>
              </a:ext>
            </a:extLst>
          </p:cNvPr>
          <p:cNvSpPr txBox="1"/>
          <p:nvPr/>
        </p:nvSpPr>
        <p:spPr>
          <a:xfrm>
            <a:off x="5754758" y="2485966"/>
            <a:ext cx="2746515" cy="584775"/>
          </a:xfrm>
          <a:prstGeom prst="rect">
            <a:avLst/>
          </a:prstGeom>
          <a:noFill/>
        </p:spPr>
        <p:txBody>
          <a:bodyPr wrap="square" rtlCol="0">
            <a:spAutoFit/>
          </a:bodyPr>
          <a:lstStyle/>
          <a:p>
            <a:r>
              <a:rPr lang="en-US" sz="3200" b="1" dirty="0">
                <a:solidFill>
                  <a:srgbClr val="0070C0"/>
                </a:solidFill>
              </a:rPr>
              <a:t>Divorce</a:t>
            </a:r>
          </a:p>
        </p:txBody>
      </p:sp>
      <p:sp>
        <p:nvSpPr>
          <p:cNvPr id="11" name="TextBox 10">
            <a:extLst>
              <a:ext uri="{FF2B5EF4-FFF2-40B4-BE49-F238E27FC236}">
                <a16:creationId xmlns:a16="http://schemas.microsoft.com/office/drawing/2014/main" id="{42E9BF42-D28C-487B-A200-8EAFE895A780}"/>
              </a:ext>
            </a:extLst>
          </p:cNvPr>
          <p:cNvSpPr txBox="1"/>
          <p:nvPr/>
        </p:nvSpPr>
        <p:spPr>
          <a:xfrm>
            <a:off x="5754758" y="3387711"/>
            <a:ext cx="2746515" cy="584775"/>
          </a:xfrm>
          <a:prstGeom prst="rect">
            <a:avLst/>
          </a:prstGeom>
          <a:noFill/>
        </p:spPr>
        <p:txBody>
          <a:bodyPr wrap="square" rtlCol="0">
            <a:spAutoFit/>
          </a:bodyPr>
          <a:lstStyle/>
          <a:p>
            <a:r>
              <a:rPr lang="en-US" sz="3200" b="1" dirty="0">
                <a:solidFill>
                  <a:srgbClr val="0070C0"/>
                </a:solidFill>
              </a:rPr>
              <a:t>Oaths</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C41AE670-7504-47F0-9478-1EC0052CEA53}"/>
                  </a:ext>
                </a:extLst>
              </p14:cNvPr>
              <p14:cNvContentPartPr/>
              <p14:nvPr/>
            </p14:nvContentPartPr>
            <p14:xfrm>
              <a:off x="4913280" y="3250800"/>
              <a:ext cx="3923280" cy="68760"/>
            </p14:xfrm>
          </p:contentPart>
        </mc:Choice>
        <mc:Fallback xmlns="">
          <p:pic>
            <p:nvPicPr>
              <p:cNvPr id="2" name="Ink 1">
                <a:extLst>
                  <a:ext uri="{FF2B5EF4-FFF2-40B4-BE49-F238E27FC236}">
                    <a16:creationId xmlns:a16="http://schemas.microsoft.com/office/drawing/2014/main" id="{C41AE670-7504-47F0-9478-1EC0052CEA53}"/>
                  </a:ext>
                </a:extLst>
              </p:cNvPr>
              <p:cNvPicPr/>
              <p:nvPr/>
            </p:nvPicPr>
            <p:blipFill>
              <a:blip r:embed="rId3"/>
              <a:stretch>
                <a:fillRect/>
              </a:stretch>
            </p:blipFill>
            <p:spPr>
              <a:xfrm>
                <a:off x="4903920" y="3241440"/>
                <a:ext cx="3942000" cy="87480"/>
              </a:xfrm>
              <a:prstGeom prst="rect">
                <a:avLst/>
              </a:prstGeom>
            </p:spPr>
          </p:pic>
        </mc:Fallback>
      </mc:AlternateContent>
    </p:spTree>
    <p:extLst>
      <p:ext uri="{BB962C8B-B14F-4D97-AF65-F5344CB8AC3E}">
        <p14:creationId xmlns:p14="http://schemas.microsoft.com/office/powerpoint/2010/main" val="209585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FEDC33-3CF3-40D1-ABE9-DDCDEA560BD2}"/>
              </a:ext>
            </a:extLst>
          </p:cNvPr>
          <p:cNvSpPr/>
          <p:nvPr/>
        </p:nvSpPr>
        <p:spPr>
          <a:xfrm>
            <a:off x="0" y="0"/>
            <a:ext cx="9144000" cy="1077218"/>
          </a:xfrm>
          <a:prstGeom prst="rect">
            <a:avLst/>
          </a:prstGeom>
        </p:spPr>
        <p:txBody>
          <a:bodyPr wrap="square">
            <a:spAutoFit/>
          </a:bodyPr>
          <a:lstStyle/>
          <a:p>
            <a:r>
              <a:rPr lang="en-US" sz="3200" b="1" baseline="30000" dirty="0">
                <a:solidFill>
                  <a:srgbClr val="000000"/>
                </a:solidFill>
              </a:rPr>
              <a:t>21 </a:t>
            </a:r>
            <a:r>
              <a:rPr lang="en-US" sz="3200" dirty="0">
                <a:solidFill>
                  <a:srgbClr val="000000"/>
                </a:solidFill>
              </a:rPr>
              <a:t>“</a:t>
            </a:r>
            <a:r>
              <a:rPr lang="en-US" sz="3200" dirty="0">
                <a:solidFill>
                  <a:srgbClr val="0070C0"/>
                </a:solidFill>
              </a:rPr>
              <a:t>You have heard that it was said to those of old</a:t>
            </a:r>
            <a:r>
              <a:rPr lang="en-US" sz="3200" dirty="0">
                <a:solidFill>
                  <a:srgbClr val="000000"/>
                </a:solidFill>
              </a:rPr>
              <a:t>…</a:t>
            </a:r>
          </a:p>
          <a:p>
            <a:r>
              <a:rPr lang="en-US" sz="3200" dirty="0">
                <a:solidFill>
                  <a:srgbClr val="FF0000"/>
                </a:solidFill>
              </a:rPr>
              <a:t>(Murder)</a:t>
            </a:r>
          </a:p>
        </p:txBody>
      </p:sp>
      <p:sp>
        <p:nvSpPr>
          <p:cNvPr id="3" name="Rectangle 2">
            <a:extLst>
              <a:ext uri="{FF2B5EF4-FFF2-40B4-BE49-F238E27FC236}">
                <a16:creationId xmlns:a16="http://schemas.microsoft.com/office/drawing/2014/main" id="{CAB5C55D-D3CC-4E07-A7FC-CAE3B0FCB593}"/>
              </a:ext>
            </a:extLst>
          </p:cNvPr>
          <p:cNvSpPr/>
          <p:nvPr/>
        </p:nvSpPr>
        <p:spPr>
          <a:xfrm>
            <a:off x="0" y="1077218"/>
            <a:ext cx="6145785" cy="1077218"/>
          </a:xfrm>
          <a:prstGeom prst="rect">
            <a:avLst/>
          </a:prstGeom>
        </p:spPr>
        <p:txBody>
          <a:bodyPr wrap="none">
            <a:spAutoFit/>
          </a:bodyPr>
          <a:lstStyle/>
          <a:p>
            <a:r>
              <a:rPr lang="en-US" sz="3200" b="1" baseline="30000" dirty="0"/>
              <a:t>27 </a:t>
            </a:r>
            <a:r>
              <a:rPr lang="en-US" sz="3200" dirty="0"/>
              <a:t>“You have heard that it was said…</a:t>
            </a:r>
          </a:p>
          <a:p>
            <a:r>
              <a:rPr lang="en-US" sz="3200" dirty="0">
                <a:solidFill>
                  <a:srgbClr val="FF0000"/>
                </a:solidFill>
              </a:rPr>
              <a:t>(Adultery)</a:t>
            </a:r>
          </a:p>
        </p:txBody>
      </p:sp>
      <p:sp>
        <p:nvSpPr>
          <p:cNvPr id="4" name="Rectangle 3">
            <a:extLst>
              <a:ext uri="{FF2B5EF4-FFF2-40B4-BE49-F238E27FC236}">
                <a16:creationId xmlns:a16="http://schemas.microsoft.com/office/drawing/2014/main" id="{EA1CE2DE-B204-4092-9C8C-13E95A5593E7}"/>
              </a:ext>
            </a:extLst>
          </p:cNvPr>
          <p:cNvSpPr/>
          <p:nvPr/>
        </p:nvSpPr>
        <p:spPr>
          <a:xfrm>
            <a:off x="0" y="2154436"/>
            <a:ext cx="3485441" cy="1077218"/>
          </a:xfrm>
          <a:prstGeom prst="rect">
            <a:avLst/>
          </a:prstGeom>
        </p:spPr>
        <p:txBody>
          <a:bodyPr wrap="none">
            <a:spAutoFit/>
          </a:bodyPr>
          <a:lstStyle/>
          <a:p>
            <a:r>
              <a:rPr lang="en-US" sz="3200" b="1" baseline="30000" dirty="0"/>
              <a:t>31 </a:t>
            </a:r>
            <a:r>
              <a:rPr lang="en-US" sz="3200" dirty="0"/>
              <a:t>“It was also said…</a:t>
            </a:r>
          </a:p>
          <a:p>
            <a:r>
              <a:rPr lang="en-US" sz="3200" dirty="0">
                <a:solidFill>
                  <a:srgbClr val="FF0000"/>
                </a:solidFill>
              </a:rPr>
              <a:t>(Divorce)</a:t>
            </a:r>
          </a:p>
        </p:txBody>
      </p:sp>
      <p:sp>
        <p:nvSpPr>
          <p:cNvPr id="5" name="Rectangle 4">
            <a:extLst>
              <a:ext uri="{FF2B5EF4-FFF2-40B4-BE49-F238E27FC236}">
                <a16:creationId xmlns:a16="http://schemas.microsoft.com/office/drawing/2014/main" id="{2BF5CD41-69B6-46F9-A932-DC90D6EF9B78}"/>
              </a:ext>
            </a:extLst>
          </p:cNvPr>
          <p:cNvSpPr/>
          <p:nvPr/>
        </p:nvSpPr>
        <p:spPr>
          <a:xfrm>
            <a:off x="0" y="3601718"/>
            <a:ext cx="9144000" cy="1077218"/>
          </a:xfrm>
          <a:prstGeom prst="rect">
            <a:avLst/>
          </a:prstGeom>
        </p:spPr>
        <p:txBody>
          <a:bodyPr wrap="square">
            <a:spAutoFit/>
          </a:bodyPr>
          <a:lstStyle/>
          <a:p>
            <a:r>
              <a:rPr lang="en-US" sz="3200" b="1" baseline="30000" dirty="0">
                <a:solidFill>
                  <a:srgbClr val="000000"/>
                </a:solidFill>
              </a:rPr>
              <a:t>33 </a:t>
            </a:r>
            <a:r>
              <a:rPr lang="en-US" sz="3200" dirty="0">
                <a:solidFill>
                  <a:srgbClr val="000000"/>
                </a:solidFill>
              </a:rPr>
              <a:t>“Again </a:t>
            </a:r>
            <a:r>
              <a:rPr lang="en-US" sz="3200" dirty="0">
                <a:solidFill>
                  <a:srgbClr val="0070C0"/>
                </a:solidFill>
              </a:rPr>
              <a:t>you have heard that it was said to those of old</a:t>
            </a:r>
            <a:r>
              <a:rPr lang="en-US" sz="3200" dirty="0">
                <a:solidFill>
                  <a:srgbClr val="000000"/>
                </a:solidFill>
              </a:rPr>
              <a:t>… </a:t>
            </a:r>
            <a:r>
              <a:rPr lang="en-US" sz="3200" dirty="0">
                <a:solidFill>
                  <a:srgbClr val="FF0000"/>
                </a:solidFill>
              </a:rPr>
              <a:t>(Oaths)</a:t>
            </a:r>
          </a:p>
        </p:txBody>
      </p:sp>
      <p:sp>
        <p:nvSpPr>
          <p:cNvPr id="6" name="Rectangle 5">
            <a:extLst>
              <a:ext uri="{FF2B5EF4-FFF2-40B4-BE49-F238E27FC236}">
                <a16:creationId xmlns:a16="http://schemas.microsoft.com/office/drawing/2014/main" id="{483707E2-7964-486D-803C-CCAC3CBC5E7B}"/>
              </a:ext>
            </a:extLst>
          </p:cNvPr>
          <p:cNvSpPr/>
          <p:nvPr/>
        </p:nvSpPr>
        <p:spPr>
          <a:xfrm>
            <a:off x="0" y="4703564"/>
            <a:ext cx="6145785" cy="1077218"/>
          </a:xfrm>
          <a:prstGeom prst="rect">
            <a:avLst/>
          </a:prstGeom>
        </p:spPr>
        <p:txBody>
          <a:bodyPr wrap="none">
            <a:spAutoFit/>
          </a:bodyPr>
          <a:lstStyle/>
          <a:p>
            <a:r>
              <a:rPr lang="en-US" sz="3200" b="1" baseline="30000" dirty="0">
                <a:solidFill>
                  <a:srgbClr val="000000"/>
                </a:solidFill>
              </a:rPr>
              <a:t>38 </a:t>
            </a:r>
            <a:r>
              <a:rPr lang="en-US" sz="3200" dirty="0">
                <a:solidFill>
                  <a:srgbClr val="000000"/>
                </a:solidFill>
              </a:rPr>
              <a:t>“You have heard that it was said…</a:t>
            </a:r>
          </a:p>
          <a:p>
            <a:r>
              <a:rPr lang="en-US" sz="3200" dirty="0">
                <a:solidFill>
                  <a:srgbClr val="FF0000"/>
                </a:solidFill>
              </a:rPr>
              <a:t>(Eye for an Eye)</a:t>
            </a:r>
          </a:p>
        </p:txBody>
      </p:sp>
      <p:sp>
        <p:nvSpPr>
          <p:cNvPr id="7" name="Rectangle 6">
            <a:extLst>
              <a:ext uri="{FF2B5EF4-FFF2-40B4-BE49-F238E27FC236}">
                <a16:creationId xmlns:a16="http://schemas.microsoft.com/office/drawing/2014/main" id="{0D446623-BD79-471C-AA3A-E803130E37E1}"/>
              </a:ext>
            </a:extLst>
          </p:cNvPr>
          <p:cNvSpPr/>
          <p:nvPr/>
        </p:nvSpPr>
        <p:spPr>
          <a:xfrm>
            <a:off x="-1" y="5805410"/>
            <a:ext cx="6145785" cy="1077218"/>
          </a:xfrm>
          <a:prstGeom prst="rect">
            <a:avLst/>
          </a:prstGeom>
        </p:spPr>
        <p:txBody>
          <a:bodyPr wrap="none">
            <a:spAutoFit/>
          </a:bodyPr>
          <a:lstStyle/>
          <a:p>
            <a:r>
              <a:rPr lang="en-US" sz="3200" b="1" baseline="30000" dirty="0">
                <a:solidFill>
                  <a:srgbClr val="000000"/>
                </a:solidFill>
              </a:rPr>
              <a:t>43 </a:t>
            </a:r>
            <a:r>
              <a:rPr lang="en-US" sz="3200" dirty="0">
                <a:solidFill>
                  <a:srgbClr val="000000"/>
                </a:solidFill>
              </a:rPr>
              <a:t>“You have heard that it was said…</a:t>
            </a:r>
          </a:p>
          <a:p>
            <a:r>
              <a:rPr lang="en-US" sz="3200" dirty="0">
                <a:solidFill>
                  <a:srgbClr val="FF0000"/>
                </a:solidFill>
              </a:rPr>
              <a:t>(Love)</a:t>
            </a:r>
          </a:p>
        </p:txBody>
      </p:sp>
    </p:spTree>
    <p:extLst>
      <p:ext uri="{BB962C8B-B14F-4D97-AF65-F5344CB8AC3E}">
        <p14:creationId xmlns:p14="http://schemas.microsoft.com/office/powerpoint/2010/main" val="280577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E88782-054E-495E-8EBE-17C217BB0DC9}"/>
              </a:ext>
            </a:extLst>
          </p:cNvPr>
          <p:cNvSpPr/>
          <p:nvPr/>
        </p:nvSpPr>
        <p:spPr>
          <a:xfrm>
            <a:off x="-1" y="0"/>
            <a:ext cx="9144001" cy="3046988"/>
          </a:xfrm>
          <a:prstGeom prst="rect">
            <a:avLst/>
          </a:prstGeom>
        </p:spPr>
        <p:txBody>
          <a:bodyPr wrap="square">
            <a:spAutoFit/>
          </a:bodyPr>
          <a:lstStyle/>
          <a:p>
            <a:r>
              <a:rPr lang="en-US" sz="3200" dirty="0">
                <a:solidFill>
                  <a:srgbClr val="000000"/>
                </a:solidFill>
                <a:latin typeface="&amp;quot"/>
              </a:rPr>
              <a:t>“Again you have heard that it was said to those of old, </a:t>
            </a:r>
          </a:p>
          <a:p>
            <a:endParaRPr lang="en-US" sz="3200" dirty="0">
              <a:solidFill>
                <a:srgbClr val="000000"/>
              </a:solidFill>
              <a:latin typeface="&amp;quot"/>
            </a:endParaRPr>
          </a:p>
          <a:p>
            <a:r>
              <a:rPr lang="en-US" sz="3200" dirty="0">
                <a:solidFill>
                  <a:srgbClr val="000000"/>
                </a:solidFill>
                <a:latin typeface="&amp;quot"/>
              </a:rPr>
              <a:t>‘You shall not swear falsely, </a:t>
            </a:r>
          </a:p>
          <a:p>
            <a:endParaRPr lang="en-US" sz="3200" dirty="0">
              <a:solidFill>
                <a:srgbClr val="000000"/>
              </a:solidFill>
              <a:latin typeface="&amp;quot"/>
            </a:endParaRPr>
          </a:p>
          <a:p>
            <a:r>
              <a:rPr lang="en-US" sz="3200" dirty="0">
                <a:solidFill>
                  <a:srgbClr val="000000"/>
                </a:solidFill>
                <a:latin typeface="&amp;quot"/>
              </a:rPr>
              <a:t>but shall perform to the Lord what you have sworn.’</a:t>
            </a:r>
          </a:p>
          <a:p>
            <a:r>
              <a:rPr lang="en-US" sz="3200" dirty="0">
                <a:solidFill>
                  <a:srgbClr val="000000"/>
                </a:solidFill>
                <a:latin typeface="&amp;quot"/>
              </a:rPr>
              <a:t>														</a:t>
            </a:r>
            <a:r>
              <a:rPr lang="en-US" sz="3200" i="1" dirty="0">
                <a:solidFill>
                  <a:srgbClr val="000000"/>
                </a:solidFill>
                <a:latin typeface="&amp;quot"/>
              </a:rPr>
              <a:t>Matthew 5:33</a:t>
            </a:r>
            <a:endParaRPr lang="en-US" sz="3200" i="1" dirty="0"/>
          </a:p>
        </p:txBody>
      </p:sp>
      <p:sp>
        <p:nvSpPr>
          <p:cNvPr id="3" name="Rectangle 2">
            <a:extLst>
              <a:ext uri="{FF2B5EF4-FFF2-40B4-BE49-F238E27FC236}">
                <a16:creationId xmlns:a16="http://schemas.microsoft.com/office/drawing/2014/main" id="{208E549F-6910-4E94-A1E4-9C1D2E1E1E92}"/>
              </a:ext>
            </a:extLst>
          </p:cNvPr>
          <p:cNvSpPr/>
          <p:nvPr/>
        </p:nvSpPr>
        <p:spPr>
          <a:xfrm>
            <a:off x="0" y="3561522"/>
            <a:ext cx="9144000"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amp;quot"/>
              </a:rPr>
              <a:t>You shall not swear by my name falsely, and so profane the name of your God: I am the </a:t>
            </a:r>
            <a:r>
              <a:rPr lang="en-US" sz="3200" cap="small" dirty="0">
                <a:solidFill>
                  <a:schemeClr val="bg1"/>
                </a:solidFill>
                <a:latin typeface="&amp;quot"/>
              </a:rPr>
              <a:t>Lord</a:t>
            </a:r>
            <a:r>
              <a:rPr lang="en-US" sz="3200" dirty="0">
                <a:solidFill>
                  <a:schemeClr val="bg1"/>
                </a:solidFill>
                <a:latin typeface="&amp;quot"/>
              </a:rPr>
              <a:t>.</a:t>
            </a:r>
          </a:p>
          <a:p>
            <a:r>
              <a:rPr lang="en-US" sz="3200" dirty="0">
                <a:solidFill>
                  <a:schemeClr val="bg1"/>
                </a:solidFill>
                <a:latin typeface="&amp;quot"/>
              </a:rPr>
              <a:t>													</a:t>
            </a:r>
            <a:r>
              <a:rPr lang="en-US" sz="3200" i="1" dirty="0">
                <a:solidFill>
                  <a:schemeClr val="bg1"/>
                </a:solidFill>
                <a:latin typeface="&amp;quot"/>
              </a:rPr>
              <a:t>Leviticus 19:12</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3FB2E1FE-818C-4188-BC14-9D778AAB0669}"/>
                  </a:ext>
                </a:extLst>
              </p14:cNvPr>
              <p14:cNvContentPartPr/>
              <p14:nvPr/>
            </p14:nvContentPartPr>
            <p14:xfrm>
              <a:off x="129240" y="885960"/>
              <a:ext cx="4715640" cy="787320"/>
            </p14:xfrm>
          </p:contentPart>
        </mc:Choice>
        <mc:Fallback xmlns="">
          <p:pic>
            <p:nvPicPr>
              <p:cNvPr id="5" name="Ink 4">
                <a:extLst>
                  <a:ext uri="{FF2B5EF4-FFF2-40B4-BE49-F238E27FC236}">
                    <a16:creationId xmlns:a16="http://schemas.microsoft.com/office/drawing/2014/main" id="{3FB2E1FE-818C-4188-BC14-9D778AAB0669}"/>
                  </a:ext>
                </a:extLst>
              </p:cNvPr>
              <p:cNvPicPr/>
              <p:nvPr/>
            </p:nvPicPr>
            <p:blipFill>
              <a:blip r:embed="rId3"/>
              <a:stretch>
                <a:fillRect/>
              </a:stretch>
            </p:blipFill>
            <p:spPr>
              <a:xfrm>
                <a:off x="119880" y="876600"/>
                <a:ext cx="4734360" cy="806040"/>
              </a:xfrm>
              <a:prstGeom prst="rect">
                <a:avLst/>
              </a:prstGeom>
            </p:spPr>
          </p:pic>
        </mc:Fallback>
      </mc:AlternateContent>
    </p:spTree>
    <p:extLst>
      <p:ext uri="{BB962C8B-B14F-4D97-AF65-F5344CB8AC3E}">
        <p14:creationId xmlns:p14="http://schemas.microsoft.com/office/powerpoint/2010/main" val="788357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E88782-054E-495E-8EBE-17C217BB0DC9}"/>
              </a:ext>
            </a:extLst>
          </p:cNvPr>
          <p:cNvSpPr/>
          <p:nvPr/>
        </p:nvSpPr>
        <p:spPr>
          <a:xfrm>
            <a:off x="-1" y="0"/>
            <a:ext cx="9144001" cy="3046988"/>
          </a:xfrm>
          <a:prstGeom prst="rect">
            <a:avLst/>
          </a:prstGeom>
        </p:spPr>
        <p:txBody>
          <a:bodyPr wrap="square">
            <a:spAutoFit/>
          </a:bodyPr>
          <a:lstStyle/>
          <a:p>
            <a:r>
              <a:rPr lang="en-US" sz="3200" dirty="0">
                <a:solidFill>
                  <a:srgbClr val="000000"/>
                </a:solidFill>
                <a:latin typeface="&amp;quot"/>
              </a:rPr>
              <a:t>“Again you have heard that it was said to those of old, </a:t>
            </a:r>
          </a:p>
          <a:p>
            <a:endParaRPr lang="en-US" sz="3200" dirty="0">
              <a:solidFill>
                <a:srgbClr val="000000"/>
              </a:solidFill>
              <a:latin typeface="&amp;quot"/>
            </a:endParaRPr>
          </a:p>
          <a:p>
            <a:r>
              <a:rPr lang="en-US" sz="3200" dirty="0">
                <a:solidFill>
                  <a:srgbClr val="000000"/>
                </a:solidFill>
                <a:latin typeface="&amp;quot"/>
              </a:rPr>
              <a:t>‘You shall not swear falsely, </a:t>
            </a:r>
          </a:p>
          <a:p>
            <a:endParaRPr lang="en-US" sz="3200" dirty="0">
              <a:solidFill>
                <a:srgbClr val="000000"/>
              </a:solidFill>
              <a:latin typeface="&amp;quot"/>
            </a:endParaRPr>
          </a:p>
          <a:p>
            <a:r>
              <a:rPr lang="en-US" sz="3200" dirty="0">
                <a:solidFill>
                  <a:srgbClr val="000000"/>
                </a:solidFill>
                <a:latin typeface="&amp;quot"/>
              </a:rPr>
              <a:t>but shall perform to the Lord what you have sworn.’</a:t>
            </a:r>
          </a:p>
          <a:p>
            <a:r>
              <a:rPr lang="en-US" sz="3200" dirty="0">
                <a:solidFill>
                  <a:srgbClr val="000000"/>
                </a:solidFill>
                <a:latin typeface="&amp;quot"/>
              </a:rPr>
              <a:t>														</a:t>
            </a:r>
            <a:r>
              <a:rPr lang="en-US" sz="3200" i="1" dirty="0">
                <a:solidFill>
                  <a:srgbClr val="000000"/>
                </a:solidFill>
                <a:latin typeface="&amp;quot"/>
              </a:rPr>
              <a:t>Matthew 5:33</a:t>
            </a:r>
            <a:endParaRPr lang="en-US" sz="3200" i="1" dirty="0"/>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BD28C412-EB64-48BE-AE2B-527605F3D5AD}"/>
                  </a:ext>
                </a:extLst>
              </p14:cNvPr>
              <p14:cNvContentPartPr/>
              <p14:nvPr/>
            </p14:nvContentPartPr>
            <p14:xfrm>
              <a:off x="1080" y="1852200"/>
              <a:ext cx="8910000" cy="809280"/>
            </p14:xfrm>
          </p:contentPart>
        </mc:Choice>
        <mc:Fallback xmlns="">
          <p:pic>
            <p:nvPicPr>
              <p:cNvPr id="6" name="Ink 5">
                <a:extLst>
                  <a:ext uri="{FF2B5EF4-FFF2-40B4-BE49-F238E27FC236}">
                    <a16:creationId xmlns:a16="http://schemas.microsoft.com/office/drawing/2014/main" id="{BD28C412-EB64-48BE-AE2B-527605F3D5AD}"/>
                  </a:ext>
                </a:extLst>
              </p:cNvPr>
              <p:cNvPicPr/>
              <p:nvPr/>
            </p:nvPicPr>
            <p:blipFill>
              <a:blip r:embed="rId3"/>
              <a:stretch>
                <a:fillRect/>
              </a:stretch>
            </p:blipFill>
            <p:spPr>
              <a:xfrm>
                <a:off x="-8280" y="1842840"/>
                <a:ext cx="8928720" cy="828000"/>
              </a:xfrm>
              <a:prstGeom prst="rect">
                <a:avLst/>
              </a:prstGeom>
            </p:spPr>
          </p:pic>
        </mc:Fallback>
      </mc:AlternateContent>
      <p:sp>
        <p:nvSpPr>
          <p:cNvPr id="7" name="Rectangle 6">
            <a:extLst>
              <a:ext uri="{FF2B5EF4-FFF2-40B4-BE49-F238E27FC236}">
                <a16:creationId xmlns:a16="http://schemas.microsoft.com/office/drawing/2014/main" id="{B4E777B9-BC82-4C84-8FB2-597B28EC5BD9}"/>
              </a:ext>
            </a:extLst>
          </p:cNvPr>
          <p:cNvSpPr/>
          <p:nvPr/>
        </p:nvSpPr>
        <p:spPr>
          <a:xfrm>
            <a:off x="0" y="4014397"/>
            <a:ext cx="9144000"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Offer to God a sacrifice of thanksgiving,</a:t>
            </a:r>
            <a:br>
              <a:rPr lang="en-US" sz="3200" dirty="0"/>
            </a:br>
            <a:r>
              <a:rPr lang="en-US" sz="3200" dirty="0"/>
              <a:t>    and perform your vows to the Most High</a:t>
            </a:r>
            <a:r>
              <a:rPr lang="en-US" sz="3200" dirty="0">
                <a:solidFill>
                  <a:schemeClr val="bg1"/>
                </a:solidFill>
                <a:latin typeface="&amp;quot"/>
              </a:rPr>
              <a:t>																			</a:t>
            </a:r>
            <a:r>
              <a:rPr lang="en-US" sz="3200" i="1" dirty="0">
                <a:solidFill>
                  <a:schemeClr val="bg1"/>
                </a:solidFill>
                <a:latin typeface="&amp;quot"/>
              </a:rPr>
              <a:t>Psalm 50:14</a:t>
            </a:r>
          </a:p>
        </p:txBody>
      </p:sp>
    </p:spTree>
    <p:extLst>
      <p:ext uri="{BB962C8B-B14F-4D97-AF65-F5344CB8AC3E}">
        <p14:creationId xmlns:p14="http://schemas.microsoft.com/office/powerpoint/2010/main" val="36745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E88782-054E-495E-8EBE-17C217BB0DC9}"/>
              </a:ext>
            </a:extLst>
          </p:cNvPr>
          <p:cNvSpPr/>
          <p:nvPr/>
        </p:nvSpPr>
        <p:spPr>
          <a:xfrm>
            <a:off x="-1" y="0"/>
            <a:ext cx="9144001" cy="3046988"/>
          </a:xfrm>
          <a:prstGeom prst="rect">
            <a:avLst/>
          </a:prstGeom>
        </p:spPr>
        <p:txBody>
          <a:bodyPr wrap="square">
            <a:spAutoFit/>
          </a:bodyPr>
          <a:lstStyle/>
          <a:p>
            <a:r>
              <a:rPr lang="en-US" sz="3200" dirty="0">
                <a:solidFill>
                  <a:srgbClr val="000000"/>
                </a:solidFill>
                <a:latin typeface="&amp;quot"/>
              </a:rPr>
              <a:t>“Again you have heard that it was said to those of old, </a:t>
            </a:r>
          </a:p>
          <a:p>
            <a:endParaRPr lang="en-US" sz="3200" dirty="0">
              <a:solidFill>
                <a:srgbClr val="000000"/>
              </a:solidFill>
              <a:latin typeface="&amp;quot"/>
            </a:endParaRPr>
          </a:p>
          <a:p>
            <a:r>
              <a:rPr lang="en-US" sz="3200" dirty="0">
                <a:solidFill>
                  <a:srgbClr val="000000"/>
                </a:solidFill>
                <a:latin typeface="&amp;quot"/>
              </a:rPr>
              <a:t>‘You shall not swear falsely, </a:t>
            </a:r>
          </a:p>
          <a:p>
            <a:endParaRPr lang="en-US" sz="3200" dirty="0">
              <a:solidFill>
                <a:srgbClr val="000000"/>
              </a:solidFill>
              <a:latin typeface="&amp;quot"/>
            </a:endParaRPr>
          </a:p>
          <a:p>
            <a:r>
              <a:rPr lang="en-US" sz="3200" dirty="0">
                <a:solidFill>
                  <a:srgbClr val="000000"/>
                </a:solidFill>
                <a:latin typeface="&amp;quot"/>
              </a:rPr>
              <a:t>but shall perform to the Lord what you have sworn.’</a:t>
            </a:r>
          </a:p>
          <a:p>
            <a:r>
              <a:rPr lang="en-US" sz="3200" dirty="0">
                <a:solidFill>
                  <a:srgbClr val="000000"/>
                </a:solidFill>
                <a:latin typeface="&amp;quot"/>
              </a:rPr>
              <a:t>														</a:t>
            </a:r>
            <a:r>
              <a:rPr lang="en-US" sz="3200" i="1" dirty="0">
                <a:solidFill>
                  <a:srgbClr val="000000"/>
                </a:solidFill>
                <a:latin typeface="&amp;quot"/>
              </a:rPr>
              <a:t>Matthew 5:33</a:t>
            </a:r>
            <a:endParaRPr lang="en-US" sz="3200" i="1" dirty="0"/>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BD28C412-EB64-48BE-AE2B-527605F3D5AD}"/>
                  </a:ext>
                </a:extLst>
              </p14:cNvPr>
              <p14:cNvContentPartPr/>
              <p14:nvPr/>
            </p14:nvContentPartPr>
            <p14:xfrm>
              <a:off x="1080" y="1852200"/>
              <a:ext cx="8910000" cy="809280"/>
            </p14:xfrm>
          </p:contentPart>
        </mc:Choice>
        <mc:Fallback xmlns="">
          <p:pic>
            <p:nvPicPr>
              <p:cNvPr id="6" name="Ink 5">
                <a:extLst>
                  <a:ext uri="{FF2B5EF4-FFF2-40B4-BE49-F238E27FC236}">
                    <a16:creationId xmlns:a16="http://schemas.microsoft.com/office/drawing/2014/main" id="{BD28C412-EB64-48BE-AE2B-527605F3D5AD}"/>
                  </a:ext>
                </a:extLst>
              </p:cNvPr>
              <p:cNvPicPr/>
              <p:nvPr/>
            </p:nvPicPr>
            <p:blipFill>
              <a:blip r:embed="rId3"/>
              <a:stretch>
                <a:fillRect/>
              </a:stretch>
            </p:blipFill>
            <p:spPr>
              <a:xfrm>
                <a:off x="-8280" y="1842840"/>
                <a:ext cx="8928720" cy="828000"/>
              </a:xfrm>
              <a:prstGeom prst="rect">
                <a:avLst/>
              </a:prstGeom>
            </p:spPr>
          </p:pic>
        </mc:Fallback>
      </mc:AlternateContent>
      <p:sp>
        <p:nvSpPr>
          <p:cNvPr id="7" name="Rectangle 6">
            <a:extLst>
              <a:ext uri="{FF2B5EF4-FFF2-40B4-BE49-F238E27FC236}">
                <a16:creationId xmlns:a16="http://schemas.microsoft.com/office/drawing/2014/main" id="{B4E777B9-BC82-4C84-8FB2-597B28EC5BD9}"/>
              </a:ext>
            </a:extLst>
          </p:cNvPr>
          <p:cNvSpPr/>
          <p:nvPr/>
        </p:nvSpPr>
        <p:spPr>
          <a:xfrm>
            <a:off x="0" y="3317558"/>
            <a:ext cx="9144000" cy="353943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“If you make a vow to the </a:t>
            </a:r>
            <a:r>
              <a:rPr lang="en-US" sz="3200" cap="small" dirty="0"/>
              <a:t>Lord</a:t>
            </a:r>
            <a:r>
              <a:rPr lang="en-US" sz="3200" dirty="0"/>
              <a:t> your God, you shall not delay fulfilling it, for the </a:t>
            </a:r>
            <a:r>
              <a:rPr lang="en-US" sz="3200" cap="small" dirty="0"/>
              <a:t>Lord</a:t>
            </a:r>
            <a:r>
              <a:rPr lang="en-US" sz="3200" dirty="0"/>
              <a:t> your God will surely require it of you, and you will be guilty of sin. …You shall be careful to do what has passed your lips, for you have voluntarily vowed to the </a:t>
            </a:r>
            <a:r>
              <a:rPr lang="en-US" sz="3200" cap="small" dirty="0"/>
              <a:t>Lord</a:t>
            </a:r>
            <a:r>
              <a:rPr lang="en-US" sz="3200" dirty="0"/>
              <a:t> your God what you have promised with your mouth</a:t>
            </a:r>
            <a:r>
              <a:rPr lang="en-US" sz="3200" dirty="0">
                <a:solidFill>
                  <a:schemeClr val="bg1"/>
                </a:solidFill>
                <a:latin typeface="&amp;quot"/>
              </a:rPr>
              <a:t>														</a:t>
            </a:r>
            <a:r>
              <a:rPr lang="en-US" sz="3200" i="1" dirty="0">
                <a:solidFill>
                  <a:schemeClr val="bg1"/>
                </a:solidFill>
                <a:latin typeface="&amp;quot"/>
              </a:rPr>
              <a:t>Deuteronomy 23: 21, 23</a:t>
            </a:r>
          </a:p>
        </p:txBody>
      </p:sp>
    </p:spTree>
    <p:extLst>
      <p:ext uri="{BB962C8B-B14F-4D97-AF65-F5344CB8AC3E}">
        <p14:creationId xmlns:p14="http://schemas.microsoft.com/office/powerpoint/2010/main" val="2805598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723</Words>
  <Application>Microsoft Office PowerPoint</Application>
  <PresentationFormat>On-screen Show (4:3)</PresentationFormat>
  <Paragraphs>217</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46</cp:revision>
  <dcterms:created xsi:type="dcterms:W3CDTF">2019-02-28T15:58:53Z</dcterms:created>
  <dcterms:modified xsi:type="dcterms:W3CDTF">2019-03-15T15:24:00Z</dcterms:modified>
</cp:coreProperties>
</file>