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4" r:id="rId14"/>
    <p:sldId id="272" r:id="rId15"/>
    <p:sldId id="275" r:id="rId16"/>
    <p:sldId id="256" r:id="rId17"/>
    <p:sldId id="257" r:id="rId18"/>
    <p:sldId id="258" r:id="rId19"/>
    <p:sldId id="276" r:id="rId20"/>
    <p:sldId id="277" r:id="rId21"/>
    <p:sldId id="273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7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9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4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1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4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2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FCD1-448B-471D-A74E-9D042511264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1D09-0632-4699-849F-1CAE4D81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45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357759" y="674400"/>
            <a:ext cx="84284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He set the earth on its foundations,</a:t>
            </a:r>
            <a:br>
              <a:rPr lang="en-US" sz="3200" dirty="0"/>
            </a:br>
            <a:r>
              <a:rPr lang="en-US" sz="3200" dirty="0"/>
              <a:t>    so that it should never be moved.</a:t>
            </a:r>
            <a:br>
              <a:rPr lang="en-US" sz="3200" dirty="0"/>
            </a:br>
            <a:r>
              <a:rPr lang="en-US" sz="3200" b="1" baseline="30000" dirty="0"/>
              <a:t>6 </a:t>
            </a:r>
            <a:r>
              <a:rPr lang="en-US" sz="3200" dirty="0"/>
              <a:t>You covered it with the deep as with a garment;</a:t>
            </a:r>
            <a:br>
              <a:rPr lang="en-US" sz="3200" dirty="0"/>
            </a:br>
            <a:r>
              <a:rPr lang="en-US" sz="3200" dirty="0"/>
              <a:t>    </a:t>
            </a:r>
            <a:r>
              <a:rPr lang="en-US" sz="3200" b="1" dirty="0"/>
              <a:t>the waters </a:t>
            </a:r>
            <a:r>
              <a:rPr lang="en-US" sz="3200" dirty="0"/>
              <a:t>stood above the mountains.</a:t>
            </a:r>
            <a:br>
              <a:rPr lang="en-US" sz="3200" dirty="0"/>
            </a:br>
            <a:r>
              <a:rPr lang="en-US" sz="3200" b="1" baseline="30000" dirty="0"/>
              <a:t>7 </a:t>
            </a:r>
            <a:r>
              <a:rPr lang="en-US" sz="3200" b="1" u="sng" dirty="0"/>
              <a:t>At your rebuke they fled</a:t>
            </a:r>
            <a:r>
              <a:rPr lang="en-US" sz="3200" dirty="0"/>
              <a:t>;</a:t>
            </a:r>
            <a:br>
              <a:rPr lang="en-US" sz="3200" dirty="0"/>
            </a:br>
            <a:r>
              <a:rPr lang="en-US" sz="3200" dirty="0"/>
              <a:t>   at the sound of your thunder they took to flight.</a:t>
            </a:r>
            <a:r>
              <a:rPr lang="en-US" sz="3200" i="1" dirty="0"/>
              <a:t>													Psalm 104:5-7</a:t>
            </a:r>
          </a:p>
        </p:txBody>
      </p:sp>
    </p:spTree>
    <p:extLst>
      <p:ext uri="{BB962C8B-B14F-4D97-AF65-F5344CB8AC3E}">
        <p14:creationId xmlns:p14="http://schemas.microsoft.com/office/powerpoint/2010/main" val="136645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265018" y="480060"/>
            <a:ext cx="86139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28 </a:t>
            </a:r>
            <a:r>
              <a:rPr lang="en-US" sz="3200" dirty="0"/>
              <a:t>Then they cried to the </a:t>
            </a:r>
            <a:r>
              <a:rPr lang="en-US" sz="3200" cap="small" dirty="0"/>
              <a:t>Lord</a:t>
            </a:r>
            <a:r>
              <a:rPr lang="en-US" sz="3200" dirty="0"/>
              <a:t> in their trouble,</a:t>
            </a:r>
            <a:br>
              <a:rPr lang="en-US" sz="3200" dirty="0"/>
            </a:br>
            <a:r>
              <a:rPr lang="en-US" sz="3200" dirty="0"/>
              <a:t>    and he delivered them from their distress.</a:t>
            </a:r>
            <a:br>
              <a:rPr lang="en-US" sz="3200" dirty="0"/>
            </a:br>
            <a:r>
              <a:rPr lang="en-US" sz="3200" b="1" baseline="30000" dirty="0"/>
              <a:t>29 </a:t>
            </a:r>
            <a:r>
              <a:rPr lang="en-US" sz="3200" dirty="0"/>
              <a:t>He made the </a:t>
            </a:r>
            <a:r>
              <a:rPr lang="en-US" sz="3200" b="1" dirty="0"/>
              <a:t>storm be still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    and </a:t>
            </a:r>
            <a:r>
              <a:rPr lang="en-US" sz="3200" b="1" dirty="0"/>
              <a:t>the waves of the sea were hushed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b="1" baseline="30000" dirty="0"/>
              <a:t>30 </a:t>
            </a:r>
            <a:r>
              <a:rPr lang="en-US" sz="3200" dirty="0"/>
              <a:t>Then they were glad that </a:t>
            </a:r>
            <a:r>
              <a:rPr lang="en-US" sz="3200" b="1" dirty="0"/>
              <a:t>the waters were quiet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    and he brought them to their desired haven.</a:t>
            </a:r>
            <a:r>
              <a:rPr lang="en-US" sz="3200" i="1" dirty="0"/>
              <a:t>														Psalm 107:28-30</a:t>
            </a:r>
          </a:p>
        </p:txBody>
      </p:sp>
    </p:spTree>
    <p:extLst>
      <p:ext uri="{BB962C8B-B14F-4D97-AF65-F5344CB8AC3E}">
        <p14:creationId xmlns:p14="http://schemas.microsoft.com/office/powerpoint/2010/main" val="141696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25C542-2B11-49BE-A909-E71BD3E26BAD}"/>
              </a:ext>
            </a:extLst>
          </p:cNvPr>
          <p:cNvSpPr/>
          <p:nvPr/>
        </p:nvSpPr>
        <p:spPr>
          <a:xfrm>
            <a:off x="92765" y="0"/>
            <a:ext cx="895847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35 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On that day, when evening had come, he said to them, “Let us go across to the other side.”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36 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leaving the crowd, they took him with them in the boat, just as he was. And other boats were with him.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37 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a great windstorm arose, and the waves were breaking into the boat, so that the boat was already filling.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38 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But he was in the stern, asleep on the cushion. And they woke him and said to him, “Teacher, do you not care that we are perishing?”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39 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he awoke and rebuked the wind and said to the sea, “Peace! Be still!” And the wind ceased, and there was a great calm.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He said to them, “Why are you so afraid? Have you still no faith?”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they were filled with great fear and said to one another, “Who then is this, that even the wind and the sea obey him?”</a:t>
            </a:r>
          </a:p>
          <a:p>
            <a:r>
              <a:rPr lang="en-US" sz="3000" dirty="0">
                <a:solidFill>
                  <a:srgbClr val="000000"/>
                </a:solidFill>
                <a:latin typeface="&amp;quot"/>
              </a:rPr>
              <a:t>														Mark 4:35-41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354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25C542-2B11-49BE-A909-E71BD3E26BAD}"/>
              </a:ext>
            </a:extLst>
          </p:cNvPr>
          <p:cNvSpPr/>
          <p:nvPr/>
        </p:nvSpPr>
        <p:spPr>
          <a:xfrm>
            <a:off x="92765" y="0"/>
            <a:ext cx="895847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35 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On that day, when evening had come, he said to them, “Let us go across to the other side.”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36 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leaving the crowd, they took him with them in the boat, just as he was. And other boats were with him.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37 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a </a:t>
            </a:r>
            <a:r>
              <a:rPr lang="en-US" sz="3000" b="1" dirty="0">
                <a:solidFill>
                  <a:srgbClr val="FF0000"/>
                </a:solidFill>
                <a:latin typeface="&amp;quot"/>
              </a:rPr>
              <a:t>great windstorm 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arose, and the waves were breaking into the boat, so that the boat was already filling.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38 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But he was in the stern, asleep on the cushion. And they woke him and said to him, “Teacher, do you not care that we are perishing?”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39 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he awoke and rebuked the wind and said to the sea, “Peace! Be still!” And the wind ceased, and there was a </a:t>
            </a:r>
            <a:r>
              <a:rPr lang="en-US" sz="3000" b="1" dirty="0">
                <a:solidFill>
                  <a:srgbClr val="FF0000"/>
                </a:solidFill>
                <a:latin typeface="&amp;quot"/>
              </a:rPr>
              <a:t>great calm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.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He said to them, “Why are you so afraid? Have you still no faith?”</a:t>
            </a:r>
            <a:r>
              <a:rPr lang="en-US" sz="3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0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they were filled with </a:t>
            </a:r>
            <a:r>
              <a:rPr lang="en-US" sz="3000" b="1" dirty="0">
                <a:solidFill>
                  <a:srgbClr val="FF0000"/>
                </a:solidFill>
                <a:latin typeface="&amp;quot"/>
              </a:rPr>
              <a:t>great fear </a:t>
            </a:r>
            <a:r>
              <a:rPr lang="en-US" sz="3000" dirty="0">
                <a:solidFill>
                  <a:srgbClr val="000000"/>
                </a:solidFill>
                <a:latin typeface="&amp;quot"/>
              </a:rPr>
              <a:t>and said to one another, “Who then is this, that even the wind and the sea obey him?”												Mark 4:35-41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3955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B68D7-7E8F-4D50-AD0F-E83E9883D9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089F8E-35E9-40E6-A4AC-55F782772121}"/>
              </a:ext>
            </a:extLst>
          </p:cNvPr>
          <p:cNvSpPr/>
          <p:nvPr/>
        </p:nvSpPr>
        <p:spPr>
          <a:xfrm>
            <a:off x="66261" y="92910"/>
            <a:ext cx="9011458" cy="2554545"/>
          </a:xfrm>
          <a:prstGeom prst="rect">
            <a:avLst/>
          </a:prstGeom>
          <a:solidFill>
            <a:schemeClr val="lt1">
              <a:alpha val="8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latin typeface="&amp;quot"/>
              </a:rPr>
              <a:t>35 </a:t>
            </a:r>
            <a:r>
              <a:rPr lang="en-US" sz="3200" dirty="0">
                <a:latin typeface="&amp;quot"/>
              </a:rPr>
              <a:t>On that day, when evening had come, he said to them, “</a:t>
            </a:r>
            <a:r>
              <a:rPr lang="en-US" sz="3200" b="1" dirty="0">
                <a:latin typeface="&amp;quot"/>
              </a:rPr>
              <a:t>Let us go across to the other side</a:t>
            </a:r>
            <a:r>
              <a:rPr lang="en-US" sz="3200" dirty="0">
                <a:latin typeface="&amp;quot"/>
              </a:rPr>
              <a:t>.”</a:t>
            </a:r>
            <a:r>
              <a:rPr lang="en-US" sz="3200" dirty="0">
                <a:latin typeface="Helvetica Neue"/>
              </a:rPr>
              <a:t> </a:t>
            </a:r>
            <a:r>
              <a:rPr lang="en-US" sz="3200" b="1" baseline="30000" dirty="0">
                <a:latin typeface="&amp;quot"/>
              </a:rPr>
              <a:t>36 </a:t>
            </a:r>
            <a:r>
              <a:rPr lang="en-US" sz="3200" dirty="0">
                <a:latin typeface="&amp;quot"/>
              </a:rPr>
              <a:t>And leaving the crowd, they took him with them in the boat, just as he was. And other boats were with him.</a:t>
            </a:r>
          </a:p>
          <a:p>
            <a:r>
              <a:rPr lang="en-US" sz="3200" i="1" dirty="0">
                <a:solidFill>
                  <a:schemeClr val="tx1"/>
                </a:solidFill>
                <a:latin typeface="&amp;quot"/>
              </a:rPr>
              <a:t>														Mark 4:35-36</a:t>
            </a:r>
            <a:r>
              <a:rPr lang="en-US" sz="3200" i="1" dirty="0">
                <a:solidFill>
                  <a:schemeClr val="tx1"/>
                </a:solidFill>
                <a:latin typeface="Helvetica Neue"/>
              </a:rPr>
              <a:t> 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7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FF7443-5921-437C-A7BE-B580B193A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7" r="1023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48BAF9-9979-4470-A262-693717A00DA7}"/>
              </a:ext>
            </a:extLst>
          </p:cNvPr>
          <p:cNvSpPr/>
          <p:nvPr/>
        </p:nvSpPr>
        <p:spPr>
          <a:xfrm>
            <a:off x="152400" y="144622"/>
            <a:ext cx="88392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And a </a:t>
            </a:r>
            <a:r>
              <a:rPr lang="en-US" sz="3200" b="1" dirty="0">
                <a:solidFill>
                  <a:schemeClr val="tx1"/>
                </a:solidFill>
                <a:latin typeface="&amp;quot"/>
              </a:rPr>
              <a:t>great windstorm </a:t>
            </a:r>
            <a:r>
              <a:rPr lang="en-US" sz="3200" dirty="0">
                <a:solidFill>
                  <a:schemeClr val="tx1"/>
                </a:solidFill>
                <a:latin typeface="&amp;quot"/>
              </a:rPr>
              <a:t>arose, 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and the waves were breaking into the boat, </a:t>
            </a:r>
          </a:p>
          <a:p>
            <a:r>
              <a:rPr lang="en-US" sz="3200" dirty="0">
                <a:solidFill>
                  <a:schemeClr val="tx1"/>
                </a:solidFill>
                <a:latin typeface="&amp;quot"/>
              </a:rPr>
              <a:t>		so that the boat was already filling.</a:t>
            </a:r>
            <a:r>
              <a:rPr lang="en-US" sz="3200" dirty="0">
                <a:solidFill>
                  <a:schemeClr val="tx1"/>
                </a:solidFill>
                <a:latin typeface="Helvetica Neue"/>
              </a:rPr>
              <a:t> </a:t>
            </a:r>
          </a:p>
          <a:p>
            <a:r>
              <a:rPr lang="en-US" sz="3200" dirty="0">
                <a:solidFill>
                  <a:schemeClr val="tx1"/>
                </a:solidFill>
                <a:latin typeface="Helvetica Neue"/>
              </a:rPr>
              <a:t>														</a:t>
            </a:r>
            <a:r>
              <a:rPr lang="en-US" sz="3200" i="1" dirty="0">
                <a:solidFill>
                  <a:schemeClr val="tx1"/>
                </a:solidFill>
                <a:latin typeface="&amp;quot"/>
              </a:rPr>
              <a:t>Mark 4:37</a:t>
            </a:r>
          </a:p>
        </p:txBody>
      </p:sp>
    </p:spTree>
    <p:extLst>
      <p:ext uri="{BB962C8B-B14F-4D97-AF65-F5344CB8AC3E}">
        <p14:creationId xmlns:p14="http://schemas.microsoft.com/office/powerpoint/2010/main" val="403164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F3C9-DBC6-49A2-A1E9-377CF8C0B3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A7FFD-1C29-48C2-AEE0-8F933B8EF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BB50E-B696-47E4-AAD6-A2D320C27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8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0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B2FC-14BF-4921-B1E5-C81C3A992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641369-5490-467C-B00C-2290A9232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740" y="247446"/>
            <a:ext cx="8128519" cy="6363107"/>
          </a:xfrm>
        </p:spPr>
      </p:pic>
    </p:spTree>
    <p:extLst>
      <p:ext uri="{BB962C8B-B14F-4D97-AF65-F5344CB8AC3E}">
        <p14:creationId xmlns:p14="http://schemas.microsoft.com/office/powerpoint/2010/main" val="282747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AD866-9CA4-4A97-ADFC-5F0BAC4D3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495300"/>
            <a:ext cx="7010400" cy="6362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77DD5DA-72EA-4E8E-9C98-5A6132FF059C}"/>
              </a:ext>
            </a:extLst>
          </p:cNvPr>
          <p:cNvSpPr/>
          <p:nvPr/>
        </p:nvSpPr>
        <p:spPr>
          <a:xfrm>
            <a:off x="0" y="3981775"/>
            <a:ext cx="9144000" cy="2554545"/>
          </a:xfrm>
          <a:prstGeom prst="rect">
            <a:avLst/>
          </a:prstGeom>
          <a:solidFill>
            <a:schemeClr val="lt1">
              <a:alpha val="7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But he was in the stern, asleep on the cushion. </a:t>
            </a:r>
          </a:p>
          <a:p>
            <a:endParaRPr lang="en-US" sz="3200" dirty="0">
              <a:solidFill>
                <a:srgbClr val="00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Helvetica Neue"/>
            </a:endParaRP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And they woke him and said to him,                     “Teacher, do you not care that we are perishing?”</a:t>
            </a: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															  </a:t>
            </a:r>
            <a:r>
              <a:rPr lang="en-US" sz="3200" i="1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Mark 4:38</a:t>
            </a:r>
            <a:endParaRPr lang="en-US" sz="3200" i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1845439-5B39-4E64-8C5F-15A53E8F1FD8}"/>
              </a:ext>
            </a:extLst>
          </p:cNvPr>
          <p:cNvSpPr/>
          <p:nvPr/>
        </p:nvSpPr>
        <p:spPr>
          <a:xfrm>
            <a:off x="4068417" y="755374"/>
            <a:ext cx="2703443" cy="2014834"/>
          </a:xfrm>
          <a:prstGeom prst="ellipse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AD866-9CA4-4A97-ADFC-5F0BAC4D3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495300"/>
            <a:ext cx="7010400" cy="6362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77DD5DA-72EA-4E8E-9C98-5A6132FF059C}"/>
              </a:ext>
            </a:extLst>
          </p:cNvPr>
          <p:cNvSpPr/>
          <p:nvPr/>
        </p:nvSpPr>
        <p:spPr>
          <a:xfrm>
            <a:off x="0" y="3981775"/>
            <a:ext cx="9144000" cy="2554545"/>
          </a:xfrm>
          <a:prstGeom prst="rect">
            <a:avLst/>
          </a:prstGeom>
          <a:solidFill>
            <a:schemeClr val="lt1">
              <a:alpha val="7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But he was in the stern, asleep on the cushion. </a:t>
            </a:r>
          </a:p>
          <a:p>
            <a:endParaRPr lang="en-US" sz="3200" dirty="0">
              <a:solidFill>
                <a:srgbClr val="00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Helvetica Neue"/>
            </a:endParaRP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And they woke him and said to him,                     “Teacher, </a:t>
            </a:r>
            <a:r>
              <a:rPr lang="en-US" sz="3200" u="sng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do you not care</a:t>
            </a:r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 that we are perishing?”</a:t>
            </a: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															  </a:t>
            </a:r>
            <a:r>
              <a:rPr lang="en-US" sz="3200" i="1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Mark 4:38</a:t>
            </a:r>
            <a:endParaRPr lang="en-US" sz="3200" i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1845439-5B39-4E64-8C5F-15A53E8F1FD8}"/>
              </a:ext>
            </a:extLst>
          </p:cNvPr>
          <p:cNvSpPr/>
          <p:nvPr/>
        </p:nvSpPr>
        <p:spPr>
          <a:xfrm>
            <a:off x="4068417" y="755374"/>
            <a:ext cx="2703443" cy="2014834"/>
          </a:xfrm>
          <a:prstGeom prst="ellipse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467AA1-9E6B-4BFD-8470-5206B05EC4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241298" y="321732"/>
            <a:ext cx="4296411" cy="6214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E7FAAE-0455-4F2D-A24D-BF280D8C41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6" r="22085" b="-1"/>
          <a:stretch/>
        </p:blipFill>
        <p:spPr>
          <a:xfrm>
            <a:off x="4606290" y="321732"/>
            <a:ext cx="4296411" cy="6214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6CFF5-F262-4251-88F6-6D89236D83DB}"/>
              </a:ext>
            </a:extLst>
          </p:cNvPr>
          <p:cNvSpPr txBox="1"/>
          <p:nvPr/>
        </p:nvSpPr>
        <p:spPr>
          <a:xfrm>
            <a:off x="1112519" y="2107095"/>
            <a:ext cx="306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184FE-024D-4E40-9B43-6028C4D72A8C}"/>
              </a:ext>
            </a:extLst>
          </p:cNvPr>
          <p:cNvSpPr txBox="1"/>
          <p:nvPr/>
        </p:nvSpPr>
        <p:spPr>
          <a:xfrm>
            <a:off x="4167589" y="2107096"/>
            <a:ext cx="87740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&amp;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76057-E741-44D5-9081-4883BA87E549}"/>
              </a:ext>
            </a:extLst>
          </p:cNvPr>
          <p:cNvSpPr txBox="1"/>
          <p:nvPr/>
        </p:nvSpPr>
        <p:spPr>
          <a:xfrm>
            <a:off x="4970229" y="2107095"/>
            <a:ext cx="306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Panic</a:t>
            </a:r>
          </a:p>
        </p:txBody>
      </p:sp>
    </p:spTree>
    <p:extLst>
      <p:ext uri="{BB962C8B-B14F-4D97-AF65-F5344CB8AC3E}">
        <p14:creationId xmlns:p14="http://schemas.microsoft.com/office/powerpoint/2010/main" val="42816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FAD866-9CA4-4A97-ADFC-5F0BAC4D3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495300"/>
            <a:ext cx="7010400" cy="6362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77DD5DA-72EA-4E8E-9C98-5A6132FF059C}"/>
              </a:ext>
            </a:extLst>
          </p:cNvPr>
          <p:cNvSpPr/>
          <p:nvPr/>
        </p:nvSpPr>
        <p:spPr>
          <a:xfrm>
            <a:off x="0" y="3981775"/>
            <a:ext cx="9144000" cy="2554545"/>
          </a:xfrm>
          <a:prstGeom prst="rect">
            <a:avLst/>
          </a:prstGeom>
          <a:solidFill>
            <a:schemeClr val="lt1">
              <a:alpha val="77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But he was in the stern, asleep on the cushion. </a:t>
            </a:r>
          </a:p>
          <a:p>
            <a:endParaRPr lang="en-US" sz="3200" dirty="0">
              <a:solidFill>
                <a:srgbClr val="00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Helvetica Neue"/>
            </a:endParaRP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And they woke him and said to him,                     “Teacher, do you not care that we </a:t>
            </a:r>
            <a:r>
              <a:rPr lang="en-US" sz="3200" u="sng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are perishing</a:t>
            </a:r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?”</a:t>
            </a:r>
          </a:p>
          <a:p>
            <a:r>
              <a:rPr lang="en-US" sz="3200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															  </a:t>
            </a:r>
            <a:r>
              <a:rPr lang="en-US" sz="3200" i="1" dirty="0">
                <a:solidFill>
                  <a:srgbClr val="00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Helvetica Neue"/>
              </a:rPr>
              <a:t>Mark 4:38</a:t>
            </a:r>
            <a:endParaRPr lang="en-US" sz="3200" i="1" dirty="0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1845439-5B39-4E64-8C5F-15A53E8F1FD8}"/>
              </a:ext>
            </a:extLst>
          </p:cNvPr>
          <p:cNvSpPr/>
          <p:nvPr/>
        </p:nvSpPr>
        <p:spPr>
          <a:xfrm>
            <a:off x="4068417" y="755374"/>
            <a:ext cx="2703443" cy="2014834"/>
          </a:xfrm>
          <a:prstGeom prst="ellipse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ED6CFB-6CFC-49BC-9CDF-A0ABC6B41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6" y="-14550"/>
            <a:ext cx="8560904" cy="68658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FD62DF2-D51E-4C50-80C6-8D5541E7FBB8}"/>
              </a:ext>
            </a:extLst>
          </p:cNvPr>
          <p:cNvSpPr/>
          <p:nvPr/>
        </p:nvSpPr>
        <p:spPr>
          <a:xfrm>
            <a:off x="112644" y="-14550"/>
            <a:ext cx="889220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he awoke and rebuked the wind and said to the sea, “Peace! Be still!”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the wind ceased, and there was a </a:t>
            </a:r>
            <a:r>
              <a:rPr lang="en-US" sz="3200" b="1" dirty="0">
                <a:solidFill>
                  <a:srgbClr val="000000"/>
                </a:solidFill>
                <a:latin typeface="&amp;quot"/>
              </a:rPr>
              <a:t>great calm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 																Mark 4:39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17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ED6CFB-6CFC-49BC-9CDF-A0ABC6B41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6" y="-14550"/>
            <a:ext cx="8560904" cy="68658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FD62DF2-D51E-4C50-80C6-8D5541E7FBB8}"/>
              </a:ext>
            </a:extLst>
          </p:cNvPr>
          <p:cNvSpPr/>
          <p:nvPr/>
        </p:nvSpPr>
        <p:spPr>
          <a:xfrm>
            <a:off x="112644" y="-14550"/>
            <a:ext cx="8892208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he awoke and rebuked the wind and said to the sea, “Peace! </a:t>
            </a:r>
            <a:r>
              <a:rPr lang="en-US" sz="3200" b="1" dirty="0">
                <a:solidFill>
                  <a:schemeClr val="tx1"/>
                </a:solidFill>
                <a:latin typeface="&amp;quot"/>
              </a:rPr>
              <a:t>Be still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!” </a:t>
            </a:r>
          </a:p>
          <a:p>
            <a:endParaRPr lang="en-US" sz="3200" dirty="0">
              <a:solidFill>
                <a:srgbClr val="000000"/>
              </a:solidFill>
              <a:latin typeface="&amp;quot"/>
            </a:endParaRP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the wind ceased, and there was a </a:t>
            </a:r>
            <a:r>
              <a:rPr lang="en-US" sz="3200" b="1" dirty="0">
                <a:solidFill>
                  <a:srgbClr val="000000"/>
                </a:solidFill>
                <a:latin typeface="&amp;quot"/>
              </a:rPr>
              <a:t>great calm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 																Mark 4:39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03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2A4D39-A2BF-4CA8-9511-0D34EAF574F9}"/>
              </a:ext>
            </a:extLst>
          </p:cNvPr>
          <p:cNvSpPr/>
          <p:nvPr/>
        </p:nvSpPr>
        <p:spPr>
          <a:xfrm>
            <a:off x="4572000" y="1330990"/>
            <a:ext cx="4572000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they were filled with great fear and said to one another, “Who then is this, that even the wind and the sea obey him?”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46F85-6FB8-4A6D-97F3-455A628FF694}"/>
              </a:ext>
            </a:extLst>
          </p:cNvPr>
          <p:cNvSpPr/>
          <p:nvPr/>
        </p:nvSpPr>
        <p:spPr>
          <a:xfrm>
            <a:off x="112642" y="1663509"/>
            <a:ext cx="4207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said to them, “Why are you so afraid? Have you still no faith?”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626D2-4238-41A6-818B-1B58E5489E09}"/>
              </a:ext>
            </a:extLst>
          </p:cNvPr>
          <p:cNvCxnSpPr/>
          <p:nvPr/>
        </p:nvCxnSpPr>
        <p:spPr>
          <a:xfrm>
            <a:off x="4320207" y="106017"/>
            <a:ext cx="0" cy="65730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2A4D39-A2BF-4CA8-9511-0D34EAF574F9}"/>
              </a:ext>
            </a:extLst>
          </p:cNvPr>
          <p:cNvSpPr/>
          <p:nvPr/>
        </p:nvSpPr>
        <p:spPr>
          <a:xfrm>
            <a:off x="4572000" y="1330990"/>
            <a:ext cx="4572000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they were filled with great fear and said to one another, “Who then is this, that even the wind and the sea obey him?”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46F85-6FB8-4A6D-97F3-455A628FF694}"/>
              </a:ext>
            </a:extLst>
          </p:cNvPr>
          <p:cNvSpPr/>
          <p:nvPr/>
        </p:nvSpPr>
        <p:spPr>
          <a:xfrm>
            <a:off x="1" y="1663509"/>
            <a:ext cx="4214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said to them, “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Why are you so afraid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 Have you still no faith?”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626D2-4238-41A6-818B-1B58E5489E09}"/>
              </a:ext>
            </a:extLst>
          </p:cNvPr>
          <p:cNvCxnSpPr/>
          <p:nvPr/>
        </p:nvCxnSpPr>
        <p:spPr>
          <a:xfrm>
            <a:off x="4320207" y="106017"/>
            <a:ext cx="0" cy="65730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55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2A4D39-A2BF-4CA8-9511-0D34EAF574F9}"/>
              </a:ext>
            </a:extLst>
          </p:cNvPr>
          <p:cNvSpPr/>
          <p:nvPr/>
        </p:nvSpPr>
        <p:spPr>
          <a:xfrm>
            <a:off x="4572000" y="1330990"/>
            <a:ext cx="4572000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they were filled with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great fear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said to one another, “Who then is this, that even the wind and the sea obey him?”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46F85-6FB8-4A6D-97F3-455A628FF694}"/>
              </a:ext>
            </a:extLst>
          </p:cNvPr>
          <p:cNvSpPr/>
          <p:nvPr/>
        </p:nvSpPr>
        <p:spPr>
          <a:xfrm>
            <a:off x="1" y="1663509"/>
            <a:ext cx="4214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said to them, “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Why are you so afraid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 Have you still no faith?”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626D2-4238-41A6-818B-1B58E5489E09}"/>
              </a:ext>
            </a:extLst>
          </p:cNvPr>
          <p:cNvCxnSpPr/>
          <p:nvPr/>
        </p:nvCxnSpPr>
        <p:spPr>
          <a:xfrm>
            <a:off x="4320207" y="106017"/>
            <a:ext cx="0" cy="65730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6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2A4D39-A2BF-4CA8-9511-0D34EAF574F9}"/>
              </a:ext>
            </a:extLst>
          </p:cNvPr>
          <p:cNvSpPr/>
          <p:nvPr/>
        </p:nvSpPr>
        <p:spPr>
          <a:xfrm>
            <a:off x="4572000" y="1330990"/>
            <a:ext cx="4572000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they were filled with </a:t>
            </a:r>
            <a:r>
              <a:rPr lang="en-US" sz="3200" dirty="0">
                <a:latin typeface="&amp;quot"/>
              </a:rPr>
              <a:t>great fear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said to one another, “Who then is this, that even the wind and the sea obey him?”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46F85-6FB8-4A6D-97F3-455A628FF694}"/>
              </a:ext>
            </a:extLst>
          </p:cNvPr>
          <p:cNvSpPr/>
          <p:nvPr/>
        </p:nvSpPr>
        <p:spPr>
          <a:xfrm>
            <a:off x="1" y="1663509"/>
            <a:ext cx="4214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said to them, “</a:t>
            </a:r>
            <a:r>
              <a:rPr lang="en-US" sz="3200" dirty="0">
                <a:latin typeface="&amp;quot"/>
              </a:rPr>
              <a:t>Why are you so afraid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Have you still no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626D2-4238-41A6-818B-1B58E5489E09}"/>
              </a:ext>
            </a:extLst>
          </p:cNvPr>
          <p:cNvCxnSpPr/>
          <p:nvPr/>
        </p:nvCxnSpPr>
        <p:spPr>
          <a:xfrm>
            <a:off x="4320207" y="106017"/>
            <a:ext cx="0" cy="65730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5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2A4D39-A2BF-4CA8-9511-0D34EAF574F9}"/>
              </a:ext>
            </a:extLst>
          </p:cNvPr>
          <p:cNvSpPr/>
          <p:nvPr/>
        </p:nvSpPr>
        <p:spPr>
          <a:xfrm>
            <a:off x="4572000" y="1330990"/>
            <a:ext cx="4572000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41 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they were filled with </a:t>
            </a:r>
            <a:r>
              <a:rPr lang="en-US" sz="3200" dirty="0">
                <a:latin typeface="&amp;quot"/>
              </a:rPr>
              <a:t>great fear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said to one another,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“Who then is this, that even the wind and the sea obey him?”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46F85-6FB8-4A6D-97F3-455A628FF694}"/>
              </a:ext>
            </a:extLst>
          </p:cNvPr>
          <p:cNvSpPr/>
          <p:nvPr/>
        </p:nvSpPr>
        <p:spPr>
          <a:xfrm>
            <a:off x="1" y="1663509"/>
            <a:ext cx="4214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40 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He said to them, “</a:t>
            </a:r>
            <a:r>
              <a:rPr lang="en-US" sz="3200" dirty="0">
                <a:latin typeface="&amp;quot"/>
              </a:rPr>
              <a:t>Why are you so afraid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Have you still no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?”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626D2-4238-41A6-818B-1B58E5489E09}"/>
              </a:ext>
            </a:extLst>
          </p:cNvPr>
          <p:cNvCxnSpPr/>
          <p:nvPr/>
        </p:nvCxnSpPr>
        <p:spPr>
          <a:xfrm>
            <a:off x="4320207" y="106017"/>
            <a:ext cx="0" cy="657307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1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DAD580-6134-411F-B855-D6C87C8B2A77}"/>
              </a:ext>
            </a:extLst>
          </p:cNvPr>
          <p:cNvSpPr txBox="1"/>
          <p:nvPr/>
        </p:nvSpPr>
        <p:spPr>
          <a:xfrm>
            <a:off x="0" y="251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“Let us go across to the other side” </a:t>
            </a:r>
            <a:r>
              <a:rPr lang="en-US" sz="3200" dirty="0">
                <a:solidFill>
                  <a:schemeClr val="bg1"/>
                </a:solidFill>
              </a:rPr>
              <a:t>(Mark 4:35)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991E79-F307-40DC-B47A-63AE169CB377}"/>
              </a:ext>
            </a:extLst>
          </p:cNvPr>
          <p:cNvSpPr txBox="1"/>
          <p:nvPr/>
        </p:nvSpPr>
        <p:spPr>
          <a:xfrm>
            <a:off x="0" y="10535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“a great windstorm arose” </a:t>
            </a:r>
            <a:r>
              <a:rPr lang="en-US" sz="3200" dirty="0">
                <a:solidFill>
                  <a:schemeClr val="bg1"/>
                </a:solidFill>
              </a:rPr>
              <a:t>(Mark 4:37)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E26D3-6503-443E-8C33-948D2B06A43E}"/>
              </a:ext>
            </a:extLst>
          </p:cNvPr>
          <p:cNvSpPr txBox="1"/>
          <p:nvPr/>
        </p:nvSpPr>
        <p:spPr>
          <a:xfrm>
            <a:off x="0" y="185530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“the wind ceased and there was a great calm”   </a:t>
            </a:r>
            <a:r>
              <a:rPr lang="en-US" sz="3200" dirty="0">
                <a:solidFill>
                  <a:schemeClr val="bg1"/>
                </a:solidFill>
              </a:rPr>
              <a:t>(Mark 4:39)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4AD97-E050-4461-A27A-33BF8BA3BB64}"/>
              </a:ext>
            </a:extLst>
          </p:cNvPr>
          <p:cNvSpPr txBox="1"/>
          <p:nvPr/>
        </p:nvSpPr>
        <p:spPr>
          <a:xfrm>
            <a:off x="0" y="314950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“they were filled with great fear” </a:t>
            </a:r>
            <a:r>
              <a:rPr lang="en-US" sz="3200" dirty="0">
                <a:solidFill>
                  <a:schemeClr val="bg1"/>
                </a:solidFill>
              </a:rPr>
              <a:t>(Mark 4:41)</a:t>
            </a:r>
          </a:p>
        </p:txBody>
      </p:sp>
    </p:spTree>
    <p:extLst>
      <p:ext uri="{BB962C8B-B14F-4D97-AF65-F5344CB8AC3E}">
        <p14:creationId xmlns:p14="http://schemas.microsoft.com/office/powerpoint/2010/main" val="107530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A503E7-ACDC-4FD0-A44E-7ED2217B25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85799" y="-1"/>
            <a:ext cx="9928860" cy="68580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r="11688"/>
          <a:stretch/>
        </p:blipFill>
        <p:spPr>
          <a:xfrm>
            <a:off x="-685799" y="0"/>
            <a:ext cx="9928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0BF98D-EFE0-49C2-A63C-C30A492D4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486535"/>
            <a:ext cx="8178799" cy="388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0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478971" y="2027841"/>
            <a:ext cx="83072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You have seen, O </a:t>
            </a:r>
            <a:r>
              <a:rPr lang="en-US" sz="3200" cap="small" dirty="0">
                <a:solidFill>
                  <a:srgbClr val="000000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; be not silent!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O Lord, be not far from me!</a:t>
            </a:r>
            <a:br>
              <a:rPr lang="en-US" sz="3200" dirty="0"/>
            </a:b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23 </a:t>
            </a:r>
            <a:r>
              <a:rPr lang="en-US" sz="3200" b="1" dirty="0">
                <a:solidFill>
                  <a:srgbClr val="000000"/>
                </a:solidFill>
                <a:latin typeface="&amp;quot"/>
              </a:rPr>
              <a:t>Awake and rouse yourself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my vindication,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my cause, my God and my Lord!</a:t>
            </a:r>
          </a:p>
          <a:p>
            <a:r>
              <a:rPr lang="en-US" sz="3200" i="1" dirty="0">
                <a:solidFill>
                  <a:srgbClr val="000000"/>
                </a:solidFill>
                <a:latin typeface="&amp;quot"/>
              </a:rPr>
              <a:t>												Psalm 35:22-23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9092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357759" y="1905506"/>
            <a:ext cx="84284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latin typeface="&amp;quot"/>
              </a:rPr>
              <a:t>23 </a:t>
            </a:r>
            <a:r>
              <a:rPr lang="en-US" sz="3200" b="1" dirty="0">
                <a:latin typeface="&amp;quot"/>
              </a:rPr>
              <a:t>Awake! Why are you sleeping, O Lord?</a:t>
            </a:r>
            <a:br>
              <a:rPr lang="en-US" sz="3200" b="1" dirty="0">
                <a:latin typeface="&amp;quot"/>
              </a:rPr>
            </a:br>
            <a:r>
              <a:rPr lang="en-US" sz="3200" b="1" dirty="0">
                <a:latin typeface="&amp;quot"/>
              </a:rPr>
              <a:t> Rouse yourself! </a:t>
            </a:r>
            <a:r>
              <a:rPr lang="en-US" sz="3200" dirty="0">
                <a:latin typeface="&amp;quot"/>
              </a:rPr>
              <a:t>Do not reject us forever!</a:t>
            </a:r>
            <a:br>
              <a:rPr lang="en-US" sz="3200" dirty="0">
                <a:latin typeface="&amp;quot"/>
              </a:rPr>
            </a:br>
            <a:r>
              <a:rPr lang="en-US" sz="3200" b="1" baseline="30000" dirty="0">
                <a:latin typeface="&amp;quot"/>
              </a:rPr>
              <a:t>24 </a:t>
            </a:r>
            <a:r>
              <a:rPr lang="en-US" sz="3200" dirty="0">
                <a:latin typeface="&amp;quot"/>
              </a:rPr>
              <a:t>Why do you hide your face?</a:t>
            </a:r>
            <a:br>
              <a:rPr lang="en-US" sz="3200" dirty="0">
                <a:latin typeface="&amp;quot"/>
              </a:rPr>
            </a:br>
            <a:r>
              <a:rPr lang="en-US" sz="3200" dirty="0">
                <a:latin typeface="&amp;quot"/>
              </a:rPr>
              <a:t> Why do you forget our affliction and oppression?</a:t>
            </a:r>
          </a:p>
          <a:p>
            <a:r>
              <a:rPr lang="en-US" sz="3200" i="1" dirty="0"/>
              <a:t>												Psalm 44:23-24</a:t>
            </a:r>
          </a:p>
        </p:txBody>
      </p:sp>
    </p:spTree>
    <p:extLst>
      <p:ext uri="{BB962C8B-B14F-4D97-AF65-F5344CB8AC3E}">
        <p14:creationId xmlns:p14="http://schemas.microsoft.com/office/powerpoint/2010/main" val="257327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357759" y="787906"/>
            <a:ext cx="84284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3 </a:t>
            </a:r>
            <a:r>
              <a:rPr lang="en-US" sz="3200" dirty="0"/>
              <a:t>For behold, they lie in wait for my life;</a:t>
            </a:r>
            <a:br>
              <a:rPr lang="en-US" sz="3200" dirty="0"/>
            </a:br>
            <a:r>
              <a:rPr lang="en-US" sz="3200" dirty="0"/>
              <a:t>    fierce men stir up strife against me.</a:t>
            </a:r>
            <a:br>
              <a:rPr lang="en-US" sz="3200" dirty="0"/>
            </a:br>
            <a:r>
              <a:rPr lang="en-US" sz="3200" dirty="0"/>
              <a:t>  For no transgression or sin of mine, O 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b="1" baseline="30000" dirty="0"/>
              <a:t>4 </a:t>
            </a:r>
            <a:r>
              <a:rPr lang="en-US" sz="3200" dirty="0"/>
              <a:t>    for no fault of mine, they run and make ready.</a:t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3200" b="1" dirty="0"/>
              <a:t>Awake</a:t>
            </a:r>
            <a:r>
              <a:rPr lang="en-US" sz="3200" dirty="0"/>
              <a:t>, come to meet me, and see!</a:t>
            </a:r>
            <a:br>
              <a:rPr lang="en-US" sz="3200" dirty="0"/>
            </a:br>
            <a:r>
              <a:rPr lang="en-US" sz="3200" b="1" baseline="30000" dirty="0"/>
              <a:t>5 </a:t>
            </a:r>
            <a:r>
              <a:rPr lang="en-US" sz="3200" dirty="0"/>
              <a:t>    You, </a:t>
            </a:r>
            <a:r>
              <a:rPr lang="en-US" sz="3200" cap="small" dirty="0"/>
              <a:t>Lord</a:t>
            </a:r>
            <a:r>
              <a:rPr lang="en-US" sz="3200" dirty="0"/>
              <a:t> God of hosts, are God of Israel.</a:t>
            </a:r>
            <a:br>
              <a:rPr lang="en-US" sz="3200" dirty="0"/>
            </a:br>
            <a:r>
              <a:rPr lang="en-US" sz="3200" b="1" dirty="0"/>
              <a:t>Rouse yourself </a:t>
            </a:r>
            <a:r>
              <a:rPr lang="en-US" sz="3200" dirty="0"/>
              <a:t>to punish all the nations;</a:t>
            </a:r>
            <a:br>
              <a:rPr lang="en-US" sz="3200" dirty="0"/>
            </a:br>
            <a:r>
              <a:rPr lang="en-US" sz="3200" dirty="0"/>
              <a:t>   spare none of those who treacherously plot evil.</a:t>
            </a:r>
            <a:r>
              <a:rPr lang="en-US" sz="3200" i="1" dirty="0"/>
              <a:t>											</a:t>
            </a:r>
            <a:r>
              <a:rPr lang="en-US" sz="3200" i="1"/>
              <a:t>	</a:t>
            </a:r>
          </a:p>
          <a:p>
            <a:r>
              <a:rPr lang="en-US" sz="3200" i="1"/>
              <a:t>													Psalm 59:3-5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12559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357759" y="674400"/>
            <a:ext cx="84284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6 </a:t>
            </a:r>
            <a:r>
              <a:rPr lang="en-US" sz="3200" dirty="0"/>
              <a:t>the one who by his strength established the 	mountains,</a:t>
            </a:r>
            <a:br>
              <a:rPr lang="en-US" sz="3200" dirty="0"/>
            </a:br>
            <a:r>
              <a:rPr lang="en-US" sz="3200" dirty="0"/>
              <a:t>    being girded with might;</a:t>
            </a:r>
            <a:br>
              <a:rPr lang="en-US" sz="3200" dirty="0"/>
            </a:br>
            <a:r>
              <a:rPr lang="en-US" sz="3200" b="1" baseline="30000" dirty="0"/>
              <a:t>7 </a:t>
            </a:r>
            <a:r>
              <a:rPr lang="en-US" sz="3200" b="1" dirty="0"/>
              <a:t>who </a:t>
            </a:r>
            <a:r>
              <a:rPr lang="en-US" sz="3200" b="1" u="sng" dirty="0"/>
              <a:t>stills the roaring</a:t>
            </a:r>
            <a:r>
              <a:rPr lang="en-US" sz="3200" b="1" dirty="0"/>
              <a:t> of the seas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    </a:t>
            </a:r>
            <a:r>
              <a:rPr lang="en-US" sz="3200" b="1" dirty="0"/>
              <a:t>the roaring of their waves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    the tumult of the peoples,</a:t>
            </a:r>
            <a:br>
              <a:rPr lang="en-US" sz="3200" dirty="0"/>
            </a:br>
            <a:r>
              <a:rPr lang="en-US" sz="3200" b="1" baseline="30000" dirty="0"/>
              <a:t>8 </a:t>
            </a:r>
            <a:r>
              <a:rPr lang="en-US" sz="3200" dirty="0"/>
              <a:t>so that those who dwell at the ends of the earth 	are in awe at your signs.</a:t>
            </a:r>
            <a:br>
              <a:rPr lang="en-US" sz="3200" dirty="0"/>
            </a:br>
            <a:r>
              <a:rPr lang="en-US" sz="3200" dirty="0"/>
              <a:t>You make the going out of the morning and the 	evening to shout for joy.</a:t>
            </a:r>
            <a:r>
              <a:rPr lang="en-US" sz="3200" i="1" dirty="0"/>
              <a:t>																						Psalm 65:6-8</a:t>
            </a:r>
          </a:p>
        </p:txBody>
      </p:sp>
    </p:spTree>
    <p:extLst>
      <p:ext uri="{BB962C8B-B14F-4D97-AF65-F5344CB8AC3E}">
        <p14:creationId xmlns:p14="http://schemas.microsoft.com/office/powerpoint/2010/main" val="75837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E3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33AE4-1A3F-467D-B156-79F1A8D24615}"/>
              </a:ext>
            </a:extLst>
          </p:cNvPr>
          <p:cNvSpPr/>
          <p:nvPr/>
        </p:nvSpPr>
        <p:spPr>
          <a:xfrm>
            <a:off x="357759" y="674400"/>
            <a:ext cx="84284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/>
              <a:t>8 </a:t>
            </a:r>
            <a:r>
              <a:rPr lang="en-US" sz="3200" dirty="0"/>
              <a:t>O </a:t>
            </a:r>
            <a:r>
              <a:rPr lang="en-US" sz="3200" cap="small" dirty="0"/>
              <a:t>Lord</a:t>
            </a:r>
            <a:r>
              <a:rPr lang="en-US" sz="3200" dirty="0"/>
              <a:t> God of hosts,</a:t>
            </a:r>
            <a:br>
              <a:rPr lang="en-US" sz="3200" dirty="0"/>
            </a:br>
            <a:r>
              <a:rPr lang="en-US" sz="3200" dirty="0"/>
              <a:t>    who is mighty as you are, O 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    with your faithfulness all around you?</a:t>
            </a:r>
            <a:br>
              <a:rPr lang="en-US" sz="3200" dirty="0"/>
            </a:br>
            <a:r>
              <a:rPr lang="en-US" sz="3200" b="1" baseline="30000" dirty="0"/>
              <a:t>9 </a:t>
            </a:r>
            <a:r>
              <a:rPr lang="en-US" sz="3200" dirty="0"/>
              <a:t>You rule the raging of the sea;</a:t>
            </a:r>
            <a:br>
              <a:rPr lang="en-US" sz="3200" dirty="0"/>
            </a:br>
            <a:r>
              <a:rPr lang="en-US" sz="3200" dirty="0"/>
              <a:t>    </a:t>
            </a:r>
            <a:r>
              <a:rPr lang="en-US" sz="3200" b="1" u="sng" dirty="0"/>
              <a:t>when its waves rise, you still them</a:t>
            </a:r>
            <a:r>
              <a:rPr lang="en-US" sz="3200" dirty="0"/>
              <a:t>.</a:t>
            </a:r>
            <a:r>
              <a:rPr lang="en-US" sz="3200" i="1" dirty="0"/>
              <a:t>																		Psalm 89:8-9</a:t>
            </a:r>
          </a:p>
        </p:txBody>
      </p:sp>
    </p:spTree>
    <p:extLst>
      <p:ext uri="{BB962C8B-B14F-4D97-AF65-F5344CB8AC3E}">
        <p14:creationId xmlns:p14="http://schemas.microsoft.com/office/powerpoint/2010/main" val="345143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241</Words>
  <Application>Microsoft Office PowerPoint</Application>
  <PresentationFormat>On-screen Show (4:3)</PresentationFormat>
  <Paragraphs>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&amp;quot</vt:lpstr>
      <vt:lpstr>Arial</vt:lpstr>
      <vt:lpstr>Calibri</vt:lpstr>
      <vt:lpstr>Calibri Light</vt:lpstr>
      <vt:lpstr>Courier New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Nash</dc:creator>
  <cp:lastModifiedBy>Eastview Church</cp:lastModifiedBy>
  <cp:revision>9</cp:revision>
  <dcterms:created xsi:type="dcterms:W3CDTF">2019-03-13T17:50:24Z</dcterms:created>
  <dcterms:modified xsi:type="dcterms:W3CDTF">2019-03-15T14:38:52Z</dcterms:modified>
</cp:coreProperties>
</file>