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3"/>
  </p:notesMasterIdLst>
  <p:sldIdLst>
    <p:sldId id="260" r:id="rId3"/>
    <p:sldId id="256" r:id="rId4"/>
    <p:sldId id="259" r:id="rId5"/>
    <p:sldId id="258" r:id="rId6"/>
    <p:sldId id="261" r:id="rId7"/>
    <p:sldId id="262" r:id="rId8"/>
    <p:sldId id="276" r:id="rId9"/>
    <p:sldId id="263" r:id="rId10"/>
    <p:sldId id="264" r:id="rId11"/>
    <p:sldId id="265" r:id="rId12"/>
    <p:sldId id="266" r:id="rId13"/>
    <p:sldId id="257" r:id="rId14"/>
    <p:sldId id="268" r:id="rId15"/>
    <p:sldId id="269" r:id="rId16"/>
    <p:sldId id="270" r:id="rId17"/>
    <p:sldId id="271" r:id="rId18"/>
    <p:sldId id="274" r:id="rId19"/>
    <p:sldId id="272" r:id="rId20"/>
    <p:sldId id="273"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96094" units="1/cm"/>
          <inkml:channelProperty channel="Y" name="resolution" value="284.375" units="1/cm"/>
          <inkml:channelProperty channel="T" name="resolution" value="1" units="1/dev"/>
        </inkml:channelProperties>
      </inkml:inkSource>
      <inkml:timestamp xml:id="ts0" timeString="2019-02-06T18:49:36.365"/>
    </inkml:context>
    <inkml:brush xml:id="br0">
      <inkml:brushProperty name="width" value="0.05292" units="cm"/>
      <inkml:brushProperty name="height" value="0.05292" units="cm"/>
      <inkml:brushProperty name="color" value="#FF0000"/>
    </inkml:brush>
  </inkml:definitions>
  <inkml:trace contextRef="#ctx0" brushRef="#br0">19630 7080 0,'0'0'15,"0"0"-15,0 0 0,0 0 16,0 0-16,0 0 16,0 0-16,0 0 0,0 0 15,0 0-15,0 0 16,0 0-16,0 0 16,0 0-16,0 0 15,0 0-15,0 0 0,0 0 16,0 0-16,215 0 15,-149 0-15,1 0 0,48 0 16,-48 0-16,24 0 16,-9 0-16,26 0 15,-9 0-15,-8 0 16,50 0-16,-75 0 16,17 0-16,0 0 0,16 0 15,0 0-15,17 0 16,-17 0-16,-8 0 15,9 0-15,-9 0 16,0 0-16,0 0 0,8 0 16,-8 0-16,-25 0 15,17 0-15,-25 0 16,-17 0-16,17 0 16,-8 0-16,-9 47 0,1-42 15,-1-1-15,-8 5 16,17 5-16,-9-4 0,9-1 15,-9 0-15,-8 1 16,8-6-16,1 6 16,-9-6-16,8 6 15,1-6-15,-9 1 0,8 4 16,-8 0-16,9 1 16,-9-6-16,8 6 15,0-1-15,-7-4 16,7-5-16,9 0 15,-9 0-15,0 0 0,1 0 16,-1 0-16,9 0 16,-9 0-16,0 4 15,-7-4-15,-1 10 16,0-6-16,0-4 16,-8 5-16,-1-5 0,-7 5 15,-9-1-15,9-4 16,-9 0-16,0 5 15,1-5-15,-1 5 16,0-1-16,1 1 0,-9-5 16,8 5-16,0-5 15,-8 4-15,8 1 16,-8-5-16,0 9 16,9-4-16,-9-5 0,8 4 15,-8 6-15,8-1 16,-8-4-16,0 4 15,8 0-15,-8 5 16,9 0-16,-9 5 16,8 4-16,0-4 0,-8 4 15,9 5-15,-1-5 16,0 5-16,-8 5 16,8-10-16,1 14 15,-1-4-15,0 4 16,-8 0-16,8 0 0,-8 1 15,9-11-15,-9 6 16,0 0-16,0-1 16,0 10-16,8 0 15,-8 9-15,8-9 0,-8 4 16,0-4-16,0 14 16,0-9-16,0-6 15,0 11-15,0-10 16,0-5-16,0-9 15,0 4-15,0 10 0,0 0 16,0 4-16,-66 10 16,50-9-16,16-10 15,-9 5-15,-7 4 16,7 1-16,9-5 0,-8 0 16,0-5-16,8 0 15,-8-4-15,8 9 16,-9-5-16,1 9 15,8 15-15,-16-15 16,7 5-16,1-9 0,8 0 16,-8 5-16,-1-1 15,9-13-15,-8 13 16,0 1-16,8-5 0,-8 0 16,-1 4-16,1 15 15,0 4-15,-1-14 16,1 9-16,0-18 15,0 5-15,-1-1 16,1 1-16,8 18 0,-16-14 16,-1 10-16,0 4 15,1 9-15,-9 5 16,17-23 0,0-9-16,-9 13 0,9-4 0,-9 18 15,1-13-15,7-10 16,9 5-16,-8 4 15,8 15-15,0-29 0,0 5 16,0 1-16,0 3 16,0-13-16,-8 9 15,8 15-15,-8-6 0,8 0 16,-9 6-16,9-1 16,0-5-16,0-4 15,0-5-15,0-4 16,0 9-16,0-10 15,0 19-15,0-14 16,0 5-16,0 0 0,0 4 16,0 6-16,0-1 15,0-9-15,0-15 16,-8 15-16,8-14 0,-8-5 16,-1 5-16,1 9 15,0-13-15,0 3 16,-9 1-16,1 5 15,-1 4-15,0 5 16,1-5 0,-17-4-16,0 4 15,8-5-15,0-13 0,0-1 16,9-4-16,-9-4 16,8-6-16,1 5 15,-9-4-15,0-5 16,-25 19-16,9-10 15,-9 0-15,9 0 0,-17-4 16,-8 4-16,16-4 16,-8-5-16,9 4 15,-9 1-15,8-5 0,1-5 16,7 5-16,1-5 16,-1-4-16,1 0 15,0-5-15,-1 4 0,1-4 16,-9 0-16,9 0 15,-9 0-15,17 0 16,-16 0-16,7 0 16,-7 0-16,7 0 0,-8 0 15,1 0-15,7 0 16,-24 0-16,17 0 16,-1 0-16,-8 0 15,0 0-15,9 0 0,-9 0 16,8 0-16,0 0 15,1 0-15,-18 0 16,26 0-16,-9 0 0,1 0 16,-1 0-16,0 0 15,1 0-15,7 0 16,-7 0-16,7 0 16,1 0-16,0 0 0,8 0 15,-9 0-15,9 0 16,0 0-16,-8 0 15,16 0 1,-8 0-16,8 0 16,-8 0-16,0 0 15,8 0-15,0 0 16,0 0-16,-8 0 0,0 0 16,8 0-16,0 0 15,1 0-15,-1 0 16,0 0-16,0 0 0,9 0 15,-1-37-15,1 37 16,-9 0-16,8 0 16,9 0-16,-17 0 15,17 0-15,-9 0 0,1 0 16,-1 0-16,1 0 16,-1 0-16,0 0 15,9 0-15,-8 0 16,-1 0-16,9 0 15,-9 0-15,1 0 0,7 0 16,-7 0-16,8 0 16,-1 0-16,-7 0 15,8 0-15,-1 0 16,-7 0-16,7 0 0,-7 0 16,8 0-16,-1 0 15,1 0-15,-8 0 16,7 0-16,1 0 15,0 0-15,-1 0 0,-7 0 16,8 0-16,-1 0 16,1 0-16,0 0 15,-9 0-15,9 0 16,8 0-16,-8 0 16,-1 0-16,1 0 0,0 0 15,8 0-15,-8 0 16,-1 0-16,9 0 15,-8 0-15,0 0 16,8 0-16,-9 0 16,1 0-16,8 0 0,-8 0 15,8 0-15,-8 0 16,-1 0-16,9 0 0,-8 0 16,8 0-16,-8 0 15,8 0-15,-8 0 16,8 0-16,-9 0 0,9 0 15,-8 0-15,8 0 16,-8 0-16,8 0 16,-9 0-16,9 0 15,-8 0-15,8 0 16,-8 0-16,8 0 0,-8 0 16,8 0-16,-9 0 15,9 0-15,-8 0 16,8 0-16,-8 0 15,8 0-15,-8 0 0,8 0 16,-9 0-16,9 0 16,0 0-16,0 0 15,-8 0-15,8 0 16,0 0-16,-8 0 16,8 0-16,0 0 0,-9 0 15,9 0-15,0 0 16,-8 0-16,8 0 15,0 0-15,0 0 16,-8 0-16,8 0 0,0 0 16,0 0-16,-8 0 15,8 0-15,0 0 16,-9 0-16,9 0 0,0 0 16,-8 0-16,8 0 15,0 0 1,-8 0-16,8 0 15,-8 0-15,8 0 16,-9 0-16,1 0 16,0 0-16,-1 0 0,1 0 15,0 0-15,0 0 16,-9 0-16,1 0 16,-1 0-16,-8 0 15,9 0-15,-9 0 0,0 0 16,0 0-16,-8-4 15,8 4-15,0-5 0,1 0 16,-10 5-16,10-9 16,-9 9-16,8-5 15,0 5-15,0 0 16,0 0-16,0 0 0,-8 0 16,9 0-16,-1 0 15,0 0-15,-8 0 16,8 0-16,0 0 15,0 0-15,0 0 16,9 0-16,-9 0 0,9 0 16,-1 0-16,0 0 15,9 0-15,-8 0 16,-1 0-16,9 0 0,-9 0 16,9 0-16,-9 0 15,9 0-15,0 0 16,-9 0-16,9 0 15,0 0-15,8 0 0,-8 0 16,-1 0-16,1 0 16,0 0-16,-1 0 15,1 0 1,0 0-16,8 0 0,-8 0 0,-1 0 16,9 0-16,-8 0 15,0 0-15,-1 0 16,9 0-16,-8 0 0,0 0 15,8 0-15,-8 0 16,-1 0-16,1 0 16,8 0-16,-8 0 15,8 0-15,-8 0 0,8 0 32,-9 0-32,9 0 15,-8 0-15,0 0 0,8 0 16,-9 0-16,9 0 15,0 0-15,-8 0 16,8 0-16,-8 0 16,8 0-16,0 0 0,-8 0 15,8 0-15,-9 0 16,9 0-16,0 38 0,0-34 16,-8-8-16,8 4 15,0 0-15,-8 4 16,8-4-16,0 0 15,-8 0-15,8 0 16,0 0-16,-9 0 0,9 0 16,0 5-16,-8-5 15,8 0-15,0 0 16,-8 0-16,8 0 16,0 0-16,-9 4 0,9-4 15,0 0-15,-8 0 16,8 0-16,-8 0 15,8 5-15,-8-5 16,8 0-16,-9 0 0,1 5 16,8-5-16,-8 0 15,0 0-15,8 4 16,-9-4-16,-7 0 16,7 5-16,1 0 0,-8-1 15,-1-4-15,9 5 16,-9 0-16,1-1 15,-1 1-15,1 4 0,-9-4 16,8 0-16,9 4 16,-9-4-16,1-1 15,8 6-15,-1-6 16,-7 1-16,16 4 0,-17-4 16,9-1-16,0 1 15,-1 4-15,1 1 16,0-6-16,0 1 15,-1 0-15,9 4 16,-8-4-16,0 4 0,-1-4 16,1-1-16,0 6 15,8-1-15,-8 0 16,-9 0 0,9 1-16,0 4 0,-1 0 0,-7-5 31,7 5-31,1 0 0,-8 0 15,7 0-15,1-5 16,-8 10-16,7-5 16,-16 14-16,1-5 15,7 0-15,-8 0 16,0 1-16,9-1 0,-9 5 16,0 0-16,-8 0 0,8 0 15,-8 9-15,8-5 16,1 1-16,-1-1 15,-8 1-15,8 0 16,-8-1-16,8-4 0,-8 9 16,8-9-16,-8 9 15,8-9-15,9 0 16,-9-5-16,0 5 16,8-9-16,-8 0 0,9-1 15,-1-9-15,9 1 16,8-10 31</inkml:trace>
</inkml:ink>
</file>

<file path=ppt/ink/ink2.xml><?xml version="1.0" encoding="utf-8"?>
<inkml:ink xmlns:inkml="http://www.w3.org/2003/InkML">
  <inkml:definitions>
    <inkml:context xml:id="ctx0">
      <inkml:inkSource xml:id="inkSrc0">
        <inkml:traceFormat>
          <inkml:channel name="X" type="integer" max="4095" units="cm"/>
          <inkml:channel name="Y" type="integer" max="4095" units="cm"/>
          <inkml:channel name="T" type="integer" max="2.14748E9" units="dev"/>
        </inkml:traceFormat>
        <inkml:channelProperties>
          <inkml:channelProperty channel="X" name="resolution" value="159.96094" units="1/cm"/>
          <inkml:channelProperty channel="Y" name="resolution" value="284.375" units="1/cm"/>
          <inkml:channelProperty channel="T" name="resolution" value="1" units="1/dev"/>
        </inkml:channelProperties>
      </inkml:inkSource>
      <inkml:timestamp xml:id="ts0" timeString="2019-02-06T18:49:36.365"/>
    </inkml:context>
    <inkml:brush xml:id="br0">
      <inkml:brushProperty name="width" value="0.05292" units="cm"/>
      <inkml:brushProperty name="height" value="0.05292" units="cm"/>
      <inkml:brushProperty name="color" value="#FF0000"/>
    </inkml:brush>
  </inkml:definitions>
  <inkml:trace contextRef="#ctx0" brushRef="#br0">18137 7080 0,'0'0'15,"0"0"-15,0 0 0,0 0 16,0 0-16,0 0 16,0 0-16,0 0 0,0 0 15,0 0-15,0 0 16,0 0-16,0 0 16,0 0-16,0 0 15,0 0-15,0 0 0,0 0 16,0 0-16,110 0 15,-76 0-15,0 0 0,25 0 16,-25 0-16,12 0 16,-4 0-16,13 0 15,-5 0-15,-3 0 16,25 0-16,-39 0 16,10 0-16,-1 0 0,8 0 15,1 0-15,8 0 16,-8 0-16,-5 0 15,5 0-15,-5 0 16,1 0-16,-1 0 0,5 0 16,-5 0-16,-12 0 15,8 0-15,-12 0 16,-10 0-16,10 0 16,-4 0-16,-6 38 0,2-34 15,-1 0-15,-4 3 16,8 4-16,-4-3 0,4 0 15,-4-1-15,-4 1 16,4-5-16,1 6 16,-6-6-16,5 5 15,1-5-15,-6 1 0,5 4 16,-4-1-16,5 1 16,-6-5-16,5 6 15,0-2-15,-3-3 16,2-4-16,6 0 15,-5 0-15,0 0 0,0 0 16,0 0-16,5 0 16,-6 0-16,1 3 15,-3-3-15,-1 8 16,-1-4-16,1-4 16,-4 4-16,-1-4 0,-3 4 15,-5-1-15,5-3 16,-5 0-16,0 4 15,0-4-15,0 4 16,1-1-16,-1 1 0,-4-4 16,4 4-16,0-4 15,-4 4-15,4 0 16,-4-4-16,0 7 16,5-3-16,-5-4 0,4 3 15,-4 6-15,4-2 16,-4-3-16,0 3 15,4 1-15,-4 3 16,5 0-16,-5 5 16,4 3-16,0-4 0,-4 4 15,4 4-15,1-5 16,-1 5-16,-4 4 16,4-8-16,0 11 15,0-3-15,0 3 16,-4 0-16,5 0 0,-5 1 15,4-9-15,-4 5 16,0 0-16,0-1 16,0 8-16,4 0 15,-4 8-15,4-8 0,-4 3 16,0-3-16,0 12 16,0-8-16,0-4 15,0 8-15,0-8 16,0-4-16,0-7 15,0 3-15,0 8 0,0 0 16,0 4-16,-33 7 16,24-6-16,9-9 15,-4 4-15,-4 3 16,3 2-16,5-5 0,-4 0 16,0-4-16,4 0 15,-4-3-15,4 7 16,-5-4-16,1 8 15,4 11-15,-8-11 16,4 3-16,-1-6 0,5-1 16,-4 4-16,0-1 15,4-10-15,-4 11 16,0 0-16,4-4 0,-4 0 16,-1 4-16,1 11 15,0 4-15,-1-11 16,1 7-16,0-15 15,0 4-15,-1 0 16,1 0-16,4 15 0,-8-12 16,-1 9-16,1 3 15,0 7-15,-5 4 16,9-18 0,0-8-16,-5 11 0,5-4 0,-5 16 15,1-12-15,4-7 16,4 3-16,-5 4 15,5 12-15,0-23 0,0 3 16,0 2-16,0 1 16,0-9-16,-4 6 15,4 13-15,-4-5 0,4-1 16,-4 6-16,4-1 16,0-4-16,0-4 15,0-3-15,0-4 16,0 8-16,0-9 15,0 16-15,0-11 16,0 3-16,0 1 0,0 3 16,0 4-16,0 0 15,0-7-15,0-13 16,-4 13-16,4-12 0,-4-4 16,-1 4-16,1 8 15,0-11-15,0 2 16,-5 1-16,1 4 15,-1 4-15,1 4 16,-1-5 0,-7-3-16,-1 4 15,4-5-15,0-10 0,1-1 16,3-3-16,-3-4 16,3-4-16,1 4 15,-5-4-15,0-3 16,-12 15-16,4-9 15,-5 1-15,6 0 0,-10-4 16,-4 4-16,9-4 16,-5-3-16,5 2 15,-4 2-15,3-5 0,1-3 16,4 3-16,0-4 16,0-3-16,0 0 15,0-4-15,-1 4 0,1-4 16,-4 0-16,4 0 15,-5 0-15,10 0 16,-9 0-16,3 0 16,-3 0-16,4 0 0,-5 0 15,1 0-15,4 0 16,-13 0-16,9 0 16,0 0-16,-5 0 15,1 0-15,4 0 0,-5 0 16,5 0-16,-1 0 15,1 0-15,-9 0 16,13 0-16,-4 0 0,0 0 16,-1 0-16,1 0 15,0 0-15,3 0 16,-3 0-16,4 0 16,0 0-16,0 0 0,4 0 15,-4 0-15,4 0 16,0 0-16,-4 0 15,9 0 1,-5 0-16,4 0 16,-4 0-16,0 0 15,5 0-15,-1 0 16,0 0-16,-4 0 0,0 0 16,5 0-16,-1 0 15,1 0-15,-1 0 16,0 0-16,0 0 0,5 0 15,0-30-15,-1 30 16,-3 0-16,3 0 16,5 0-16,-9 0 15,9 0-15,-5 0 0,1 0 16,0 0-16,0 0 16,-1 0-16,0 0 15,5 0-15,-4 0 16,-1 0-16,5 0 15,-4 0-15,-1 0 0,5 0 16,-4 0-16,4 0 16,-1 0-16,-3 0 15,4 0-15,-1 0 16,-3 0-16,3 0 0,-3 0 16,4 0-16,0 0 15,-1 0-15,-3 0 16,4 0-16,0 0 15,0 0-15,-1 0 0,-3 0 16,4 0-16,-1 0 16,1 0-16,0 0 15,-5 0-15,5 0 16,4 0-16,-4 0 16,0 0-16,0 0 0,-1 0 15,5 0-15,-4 0 16,0 0-16,4 0 15,-4 0-15,0 0 16,4 0-16,-5 0 16,1 0-16,4 0 0,-4 0 15,4 0-15,-4 0 16,-1 0-16,5 0 0,-4 0 16,4 0-16,-4 0 15,4 0-15,-4 0 16,4 0-16,-5 0 0,5 0 15,-4 0-15,4 0 16,-4 0-16,4 0 16,-4 0-16,4 0 15,-4 0-15,4 0 16,-5 0-16,5 0 0,-4 0 16,4 0-16,-4 0 15,4 0-15,-4 0 16,4 0-16,-4 0 15,4 0-15,-4 0 0,4 0 16,-5 0-16,5 0 16,0 0-16,0 0 15,-4 0-15,4 0 16,0 0-16,-4 0 16,4 0-16,0 0 0,-5 0 15,5 0-15,0 0 16,-4 0-16,4 0 15,0 0-15,0 0 16,-4 0-16,4 0 0,0 0 16,0 0-16,-4 0 15,4 0-15,0 0 16,-5 0-16,5 0 0,0 0 16,-4 0-16,4 0 15,0 0 1,-4 0-16,4 0 15,-4 0-15,4 0 16,-4 0-16,0 0 16,-1 0-16,1 0 0,0 0 15,0 0-15,0 0 16,-5 0-16,1 0 16,-1 0-16,-4 0 15,5 0-15,-5 0 0,1 0 16,-1 0-16,-4-4 15,4 4-15,1-4 0,-1 0 16,-4 4-16,5-7 16,-5 7-16,4-4 15,1 4-15,-1 0 16,0 0-16,0 0 0,-4 0 16,5 0-16,-1 0 15,1 0-15,-5 0 16,4 0-16,0 0 15,1 0-15,-1 0 16,5 0-16,-5 0 0,5 0 16,-1 0-16,1 0 15,3 0-15,-3 0 16,0 0-16,4 0 0,-5 0 16,5 0-16,-5 0 15,5 0-15,0 0 16,-5 0-16,5 0 15,0 0-15,4 0 0,-4 0 16,-1 0-16,1 0 16,0 0-16,0 0 15,0 0 1,0 0-16,4 0 0,-5 0 0,1 0 16,4 0-16,-4 0 15,0 0-15,-1 0 16,5 0-16,-4 0 0,0 0 15,4 0-15,-4 0 16,-1 0-16,1 0 16,4 0-16,-4 0 15,4 0-15,-4 0 0,4 0 32,-4 0-32,4 0 15,-5 0-15,1 0 0,4 0 16,-4 0-16,4 0 15,0 0-15,-4 0 16,4 0-16,-4 0 16,4 0-16,0 0 0,-4 0 15,4 0-15,-5 0 16,5 0-16,0 31 0,0-28 16,-4-6-16,4 3 15,0 0-15,-4 3 16,4-3-16,0 0 15,-4 0-15,4 0 16,0 0-16,-5 0 0,5 0 16,0 4-16,-4-4 15,4 0-15,0 0 16,-4 0-16,4 0 16,0 0-16,-5 3 0,5-3 15,0 0-15,-4 0 16,4 0-16,-4 0 15,4 4-15,-4-4 16,4 0-16,-4 0 0,-1 4 16,5-4-16,-4 0 15,0 0-15,4 4 16,-4-4-16,-4 0 16,3 4-16,1 0 0,-4-1 15,-1-3-15,5 4 16,-5 0-16,1-1 15,-1 2-15,1 2 0,-4-3 16,3 0-16,5 3 16,-5-3-16,1 0 15,4 4-15,-1-5 16,-3 1-16,8 3 0,-8-3 16,3 0-16,1 0 15,0 3-15,0 1 16,0-4-16,0 0 15,-1 0-15,5 3 16,-4-3-16,0 3 0,-1-3 16,1 0-16,0 4 15,4-1-15,-4 0 16,-5 1 0,5 0-16,0 3 0,0 1 0,-5-5 31,5 4-31,0 1 0,-4-1 15,3 1-15,1-5 16,-4 8-16,3-3 16,-8 11-16,1-5 15,4 1-15,-5 0 16,0 0-16,5 0 0,-5 4 16,0 0-16,-3-1 0,3 1 15,-4 7-15,4-4 16,1 1-16,-1-1 15,-4 1-15,5 0 16,-5-1-16,4-3 0,-4 7 16,5-7-16,-5 7 15,4-7-15,5-1 16,-5-3-16,0 4 16,5-8-16,-5 1 0,5-2 15,-1-6-15,5 0 16,4-8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DDBB8-24D7-4AAE-83E7-B72CF2B88E1B}"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239A2-C980-4282-8205-3DB59E75AC9D}" type="slidenum">
              <a:rPr lang="en-US" smtClean="0"/>
              <a:t>‹#›</a:t>
            </a:fld>
            <a:endParaRPr lang="en-US"/>
          </a:p>
        </p:txBody>
      </p:sp>
    </p:spTree>
    <p:extLst>
      <p:ext uri="{BB962C8B-B14F-4D97-AF65-F5344CB8AC3E}">
        <p14:creationId xmlns:p14="http://schemas.microsoft.com/office/powerpoint/2010/main" val="402594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E6316D-7A80-4EF0-9DFD-7981C101B3B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240272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6316D-7A80-4EF0-9DFD-7981C101B3B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388449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6316D-7A80-4EF0-9DFD-7981C101B3B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13885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381382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519312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455270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392653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86337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362609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313865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98256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6316D-7A80-4EF0-9DFD-7981C101B3B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38384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749740"/>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18584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95399669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27761395"/>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6316D-7A80-4EF0-9DFD-7981C101B3B5}"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383437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E6316D-7A80-4EF0-9DFD-7981C101B3B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16297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6316D-7A80-4EF0-9DFD-7981C101B3B5}"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7684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E6316D-7A80-4EF0-9DFD-7981C101B3B5}"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4328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6316D-7A80-4EF0-9DFD-7981C101B3B5}"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230022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6316D-7A80-4EF0-9DFD-7981C101B3B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15021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E6316D-7A80-4EF0-9DFD-7981C101B3B5}"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98401-F8BE-4F64-B3E0-826B419246F7}" type="slidenum">
              <a:rPr lang="en-US" smtClean="0"/>
              <a:t>‹#›</a:t>
            </a:fld>
            <a:endParaRPr lang="en-US"/>
          </a:p>
        </p:txBody>
      </p:sp>
    </p:spTree>
    <p:extLst>
      <p:ext uri="{BB962C8B-B14F-4D97-AF65-F5344CB8AC3E}">
        <p14:creationId xmlns:p14="http://schemas.microsoft.com/office/powerpoint/2010/main" val="393370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6316D-7A80-4EF0-9DFD-7981C101B3B5}" type="datetimeFigureOut">
              <a:rPr lang="en-US" smtClean="0"/>
              <a:t>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98401-F8BE-4F64-B3E0-826B419246F7}" type="slidenum">
              <a:rPr lang="en-US" smtClean="0"/>
              <a:t>‹#›</a:t>
            </a:fld>
            <a:endParaRPr lang="en-US"/>
          </a:p>
        </p:txBody>
      </p:sp>
    </p:spTree>
    <p:extLst>
      <p:ext uri="{BB962C8B-B14F-4D97-AF65-F5344CB8AC3E}">
        <p14:creationId xmlns:p14="http://schemas.microsoft.com/office/powerpoint/2010/main" val="2853079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62760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53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7A9825-144E-4D47-B5AE-EF08EDA1E4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200" y="3390464"/>
            <a:ext cx="3098764" cy="3365935"/>
          </a:xfrm>
          <a:prstGeom prst="rect">
            <a:avLst/>
          </a:prstGeom>
        </p:spPr>
      </p:pic>
      <p:sp>
        <p:nvSpPr>
          <p:cNvPr id="4" name="TextBox 3">
            <a:extLst>
              <a:ext uri="{FF2B5EF4-FFF2-40B4-BE49-F238E27FC236}">
                <a16:creationId xmlns:a16="http://schemas.microsoft.com/office/drawing/2014/main" xmlns="" id="{D78B460C-4DB3-49BA-8F39-0591FE6805D8}"/>
              </a:ext>
            </a:extLst>
          </p:cNvPr>
          <p:cNvSpPr txBox="1"/>
          <p:nvPr/>
        </p:nvSpPr>
        <p:spPr>
          <a:xfrm>
            <a:off x="0" y="0"/>
            <a:ext cx="9144000" cy="646331"/>
          </a:xfrm>
          <a:prstGeom prst="rect">
            <a:avLst/>
          </a:prstGeom>
          <a:noFill/>
        </p:spPr>
        <p:txBody>
          <a:bodyPr wrap="square" rtlCol="0">
            <a:spAutoFit/>
          </a:bodyPr>
          <a:lstStyle/>
          <a:p>
            <a:r>
              <a:rPr lang="en-US" sz="3600" b="1" dirty="0">
                <a:solidFill>
                  <a:srgbClr val="0070C0"/>
                </a:solidFill>
              </a:rPr>
              <a:t>God is the Judge of all the earth. </a:t>
            </a:r>
          </a:p>
        </p:txBody>
      </p:sp>
      <p:sp>
        <p:nvSpPr>
          <p:cNvPr id="5" name="Rectangle 4">
            <a:extLst>
              <a:ext uri="{FF2B5EF4-FFF2-40B4-BE49-F238E27FC236}">
                <a16:creationId xmlns:a16="http://schemas.microsoft.com/office/drawing/2014/main" xmlns="" id="{F0D06A31-015F-4939-84AE-0998B8F630FC}"/>
              </a:ext>
            </a:extLst>
          </p:cNvPr>
          <p:cNvSpPr/>
          <p:nvPr/>
        </p:nvSpPr>
        <p:spPr>
          <a:xfrm>
            <a:off x="0" y="1041558"/>
            <a:ext cx="8982729" cy="4524315"/>
          </a:xfrm>
          <a:prstGeom prst="rect">
            <a:avLst/>
          </a:prstGeom>
          <a:solidFill>
            <a:schemeClr val="bg1">
              <a:alpha val="58000"/>
            </a:schemeClr>
          </a:solidFill>
        </p:spPr>
        <p:txBody>
          <a:bodyPr wrap="square">
            <a:spAutoFit/>
          </a:bodyPr>
          <a:lstStyle/>
          <a:p>
            <a:r>
              <a:rPr lang="en-US" sz="3200" dirty="0"/>
              <a:t>Let the sea roar, and all that fills it;</a:t>
            </a:r>
            <a:r>
              <a:rPr lang="en-US" sz="4800" dirty="0"/>
              <a:t/>
            </a:r>
            <a:br>
              <a:rPr lang="en-US" sz="4800" dirty="0"/>
            </a:br>
            <a:r>
              <a:rPr lang="en-US" sz="3200" dirty="0"/>
              <a:t>    the world and those who dwell in it!</a:t>
            </a:r>
            <a:r>
              <a:rPr lang="en-US" sz="4800" dirty="0"/>
              <a:t/>
            </a:r>
            <a:br>
              <a:rPr lang="en-US" sz="4800" dirty="0"/>
            </a:br>
            <a:r>
              <a:rPr lang="en-US" sz="3200" dirty="0"/>
              <a:t>Let the rivers clap their hands;</a:t>
            </a:r>
            <a:r>
              <a:rPr lang="en-US" sz="4800" dirty="0"/>
              <a:t/>
            </a:r>
            <a:br>
              <a:rPr lang="en-US" sz="4800" dirty="0"/>
            </a:br>
            <a:r>
              <a:rPr lang="en-US" sz="3200" dirty="0"/>
              <a:t>    let the hills sing for joy together</a:t>
            </a:r>
            <a:r>
              <a:rPr lang="en-US" sz="4800" dirty="0"/>
              <a:t/>
            </a:r>
            <a:br>
              <a:rPr lang="en-US" sz="4800" dirty="0"/>
            </a:br>
            <a:r>
              <a:rPr lang="en-US" sz="3200" dirty="0"/>
              <a:t>before the </a:t>
            </a:r>
            <a:r>
              <a:rPr lang="en-US" sz="3200" cap="small" dirty="0"/>
              <a:t>Lord</a:t>
            </a:r>
            <a:r>
              <a:rPr lang="en-US" sz="3200" dirty="0"/>
              <a:t>, for he comes</a:t>
            </a:r>
            <a:r>
              <a:rPr lang="en-US" sz="4800" dirty="0"/>
              <a:t/>
            </a:r>
            <a:br>
              <a:rPr lang="en-US" sz="4800" dirty="0"/>
            </a:br>
            <a:r>
              <a:rPr lang="en-US" sz="3200" dirty="0"/>
              <a:t>    to </a:t>
            </a:r>
            <a:r>
              <a:rPr lang="en-US" sz="3200" u="sng" dirty="0"/>
              <a:t>judge the earth</a:t>
            </a:r>
            <a:r>
              <a:rPr lang="en-US" sz="3200" dirty="0"/>
              <a:t>.</a:t>
            </a:r>
            <a:r>
              <a:rPr lang="en-US" sz="4800" dirty="0"/>
              <a:t/>
            </a:r>
            <a:br>
              <a:rPr lang="en-US" sz="4800" dirty="0"/>
            </a:br>
            <a:r>
              <a:rPr lang="en-US" sz="3200" dirty="0"/>
              <a:t>He will </a:t>
            </a:r>
            <a:r>
              <a:rPr lang="en-US" sz="3200" u="sng" dirty="0"/>
              <a:t>judge the world</a:t>
            </a:r>
            <a:r>
              <a:rPr lang="en-US" sz="3200" dirty="0"/>
              <a:t> with </a:t>
            </a:r>
            <a:r>
              <a:rPr lang="en-US" sz="3200" b="1" dirty="0"/>
              <a:t>righteousness</a:t>
            </a:r>
            <a:r>
              <a:rPr lang="en-US" sz="3200" dirty="0"/>
              <a:t>,</a:t>
            </a:r>
            <a:r>
              <a:rPr lang="en-US" sz="4800" dirty="0"/>
              <a:t/>
            </a:r>
            <a:br>
              <a:rPr lang="en-US" sz="4800" dirty="0"/>
            </a:br>
            <a:r>
              <a:rPr lang="en-US" sz="3200" dirty="0"/>
              <a:t>    and </a:t>
            </a:r>
            <a:r>
              <a:rPr lang="en-US" sz="3200" u="sng" dirty="0"/>
              <a:t>the peoples</a:t>
            </a:r>
            <a:r>
              <a:rPr lang="en-US" sz="3200" dirty="0"/>
              <a:t> with </a:t>
            </a:r>
            <a:r>
              <a:rPr lang="en-US" sz="3200" b="1" dirty="0"/>
              <a:t>equity</a:t>
            </a:r>
            <a:r>
              <a:rPr lang="en-US" sz="3200" dirty="0"/>
              <a:t>. </a:t>
            </a:r>
          </a:p>
          <a:p>
            <a:r>
              <a:rPr lang="en-US" sz="3200" i="1" dirty="0"/>
              <a:t>									Ps 98:7-9</a:t>
            </a:r>
            <a:endParaRPr lang="en-US" sz="4800" i="1" dirty="0">
              <a:effectLst>
                <a:glow rad="101600">
                  <a:schemeClr val="bg1">
                    <a:alpha val="60000"/>
                  </a:schemeClr>
                </a:glo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EEC1961F-0DEC-40BF-B16F-A786840F5651}"/>
                  </a:ext>
                </a:extLst>
              </p14:cNvPr>
              <p14:cNvContentPartPr/>
              <p14:nvPr/>
            </p14:nvContentPartPr>
            <p14:xfrm>
              <a:off x="5320387" y="1041558"/>
              <a:ext cx="1385213" cy="2348906"/>
            </p14:xfrm>
          </p:contentPart>
        </mc:Choice>
        <mc:Fallback xmlns="">
          <p:pic>
            <p:nvPicPr>
              <p:cNvPr id="2" name="Ink 1">
                <a:extLst>
                  <a:ext uri="{FF2B5EF4-FFF2-40B4-BE49-F238E27FC236}">
                    <a16:creationId xmlns:a16="http://schemas.microsoft.com/office/drawing/2014/main" id="{EEC1961F-0DEC-40BF-B16F-A786840F5651}"/>
                  </a:ext>
                </a:extLst>
              </p:cNvPr>
              <p:cNvPicPr/>
              <p:nvPr/>
            </p:nvPicPr>
            <p:blipFill>
              <a:blip r:embed="rId4"/>
              <a:stretch>
                <a:fillRect/>
              </a:stretch>
            </p:blipFill>
            <p:spPr>
              <a:xfrm>
                <a:off x="5311027" y="1032198"/>
                <a:ext cx="1403932" cy="2367625"/>
              </a:xfrm>
              <a:prstGeom prst="rect">
                <a:avLst/>
              </a:prstGeom>
            </p:spPr>
          </p:pic>
        </mc:Fallback>
      </mc:AlternateContent>
    </p:spTree>
    <p:extLst>
      <p:ext uri="{BB962C8B-B14F-4D97-AF65-F5344CB8AC3E}">
        <p14:creationId xmlns:p14="http://schemas.microsoft.com/office/powerpoint/2010/main" val="26852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7A9825-144E-4D47-B5AE-EF08EDA1E4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200" y="3390464"/>
            <a:ext cx="3098764" cy="3365935"/>
          </a:xfrm>
          <a:prstGeom prst="rect">
            <a:avLst/>
          </a:prstGeom>
        </p:spPr>
      </p:pic>
      <p:sp>
        <p:nvSpPr>
          <p:cNvPr id="4" name="TextBox 3">
            <a:extLst>
              <a:ext uri="{FF2B5EF4-FFF2-40B4-BE49-F238E27FC236}">
                <a16:creationId xmlns:a16="http://schemas.microsoft.com/office/drawing/2014/main" xmlns="" id="{D78B460C-4DB3-49BA-8F39-0591FE6805D8}"/>
              </a:ext>
            </a:extLst>
          </p:cNvPr>
          <p:cNvSpPr txBox="1"/>
          <p:nvPr/>
        </p:nvSpPr>
        <p:spPr>
          <a:xfrm>
            <a:off x="0" y="0"/>
            <a:ext cx="9144000" cy="646331"/>
          </a:xfrm>
          <a:prstGeom prst="rect">
            <a:avLst/>
          </a:prstGeom>
          <a:noFill/>
        </p:spPr>
        <p:txBody>
          <a:bodyPr wrap="square" rtlCol="0">
            <a:spAutoFit/>
          </a:bodyPr>
          <a:lstStyle/>
          <a:p>
            <a:r>
              <a:rPr lang="en-US" sz="3600" b="1" dirty="0">
                <a:solidFill>
                  <a:srgbClr val="0070C0"/>
                </a:solidFill>
              </a:rPr>
              <a:t>God is the Judge of all the earth. </a:t>
            </a:r>
          </a:p>
        </p:txBody>
      </p:sp>
      <p:sp>
        <p:nvSpPr>
          <p:cNvPr id="5" name="Rectangle 4">
            <a:extLst>
              <a:ext uri="{FF2B5EF4-FFF2-40B4-BE49-F238E27FC236}">
                <a16:creationId xmlns:a16="http://schemas.microsoft.com/office/drawing/2014/main" xmlns="" id="{F0D06A31-015F-4939-84AE-0998B8F630FC}"/>
              </a:ext>
            </a:extLst>
          </p:cNvPr>
          <p:cNvSpPr/>
          <p:nvPr/>
        </p:nvSpPr>
        <p:spPr>
          <a:xfrm>
            <a:off x="0" y="1041558"/>
            <a:ext cx="9144000" cy="2062103"/>
          </a:xfrm>
          <a:prstGeom prst="rect">
            <a:avLst/>
          </a:prstGeom>
          <a:solidFill>
            <a:schemeClr val="bg1">
              <a:alpha val="58000"/>
            </a:schemeClr>
          </a:solidFill>
        </p:spPr>
        <p:txBody>
          <a:bodyPr wrap="square">
            <a:spAutoFit/>
          </a:bodyPr>
          <a:lstStyle/>
          <a:p>
            <a:r>
              <a:rPr lang="en-US" sz="3200" dirty="0"/>
              <a:t>Now therefore, if you will indeed obey my voice and keep my covenant, you shall be my treasured possession among all peoples, </a:t>
            </a:r>
            <a:r>
              <a:rPr lang="en-US" sz="3200" u="sng" dirty="0"/>
              <a:t>for all the earth is mine</a:t>
            </a:r>
            <a:r>
              <a:rPr lang="en-US" sz="3200" i="1" u="sng" dirty="0">
                <a:effectLst>
                  <a:glow rad="101600">
                    <a:schemeClr val="bg1">
                      <a:alpha val="60000"/>
                    </a:schemeClr>
                  </a:glow>
                </a:effectLst>
              </a:rPr>
              <a:t> </a:t>
            </a:r>
            <a:r>
              <a:rPr lang="en-US" sz="3200" i="1" dirty="0">
                <a:effectLst>
                  <a:glow rad="101600">
                    <a:schemeClr val="bg1">
                      <a:alpha val="60000"/>
                    </a:schemeClr>
                  </a:glow>
                </a:effectLst>
              </a:rPr>
              <a:t>																Ex 19:5</a:t>
            </a:r>
            <a:endParaRPr lang="en-US" sz="3200" dirty="0"/>
          </a:p>
        </p:txBody>
      </p:sp>
      <p:sp>
        <p:nvSpPr>
          <p:cNvPr id="6" name="Rectangle 5">
            <a:extLst>
              <a:ext uri="{FF2B5EF4-FFF2-40B4-BE49-F238E27FC236}">
                <a16:creationId xmlns:a16="http://schemas.microsoft.com/office/drawing/2014/main" xmlns="" id="{80817DC4-A80E-4F4A-9F93-EBDF0FD20628}"/>
              </a:ext>
            </a:extLst>
          </p:cNvPr>
          <p:cNvSpPr/>
          <p:nvPr/>
        </p:nvSpPr>
        <p:spPr>
          <a:xfrm>
            <a:off x="1" y="3390464"/>
            <a:ext cx="8889964" cy="1569660"/>
          </a:xfrm>
          <a:prstGeom prst="rect">
            <a:avLst/>
          </a:prstGeom>
          <a:solidFill>
            <a:schemeClr val="bg1">
              <a:alpha val="76000"/>
            </a:schemeClr>
          </a:solidFill>
        </p:spPr>
        <p:txBody>
          <a:bodyPr wrap="square">
            <a:spAutoFit/>
          </a:bodyPr>
          <a:lstStyle/>
          <a:p>
            <a:r>
              <a:rPr lang="en-US" sz="3200" dirty="0">
                <a:solidFill>
                  <a:srgbClr val="000000"/>
                </a:solidFill>
                <a:latin typeface="&amp;quot"/>
              </a:rPr>
              <a:t>The </a:t>
            </a:r>
            <a:r>
              <a:rPr lang="en-US" sz="3200" u="sng" dirty="0">
                <a:solidFill>
                  <a:srgbClr val="000000"/>
                </a:solidFill>
                <a:latin typeface="&amp;quot"/>
              </a:rPr>
              <a:t>earth is the </a:t>
            </a:r>
            <a:r>
              <a:rPr lang="en-US" sz="3200" u="sng" cap="small" dirty="0">
                <a:solidFill>
                  <a:srgbClr val="000000"/>
                </a:solidFill>
                <a:latin typeface="&amp;quot"/>
              </a:rPr>
              <a:t>Lord</a:t>
            </a:r>
            <a:r>
              <a:rPr lang="en-US" sz="3200" u="sng" dirty="0">
                <a:solidFill>
                  <a:srgbClr val="000000"/>
                </a:solidFill>
                <a:latin typeface="&amp;quot"/>
              </a:rPr>
              <a:t>'s</a:t>
            </a:r>
            <a:r>
              <a:rPr lang="en-US" sz="3200" dirty="0">
                <a:solidFill>
                  <a:srgbClr val="000000"/>
                </a:solidFill>
                <a:latin typeface="&amp;quot"/>
              </a:rPr>
              <a:t> and the fullness thereof,</a:t>
            </a:r>
            <a:r>
              <a:rPr lang="en-US" sz="3200" dirty="0"/>
              <a:t/>
            </a:r>
            <a:br>
              <a:rPr lang="en-US" sz="3200" dirty="0"/>
            </a:br>
            <a:r>
              <a:rPr lang="en-US" sz="3200" dirty="0">
                <a:solidFill>
                  <a:srgbClr val="000000"/>
                </a:solidFill>
                <a:latin typeface="Courier New" panose="02070309020205020404" pitchFamily="49" charset="0"/>
              </a:rPr>
              <a:t>    </a:t>
            </a:r>
            <a:r>
              <a:rPr lang="en-US" sz="3200" dirty="0">
                <a:solidFill>
                  <a:srgbClr val="000000"/>
                </a:solidFill>
                <a:latin typeface="&amp;quot"/>
              </a:rPr>
              <a:t>the world and those who dwell therein</a:t>
            </a:r>
          </a:p>
          <a:p>
            <a:r>
              <a:rPr lang="en-US" sz="3200" dirty="0">
                <a:solidFill>
                  <a:srgbClr val="000000"/>
                </a:solidFill>
                <a:latin typeface="&amp;quot"/>
              </a:rPr>
              <a:t>																</a:t>
            </a:r>
            <a:r>
              <a:rPr lang="en-US" sz="3200" i="1" dirty="0">
                <a:solidFill>
                  <a:srgbClr val="000000"/>
                </a:solidFill>
                <a:latin typeface="&amp;quot"/>
              </a:rPr>
              <a:t>Ps 24:1</a:t>
            </a:r>
            <a:endParaRPr lang="en-US" sz="3200" i="1" dirty="0"/>
          </a:p>
        </p:txBody>
      </p:sp>
    </p:spTree>
    <p:extLst>
      <p:ext uri="{BB962C8B-B14F-4D97-AF65-F5344CB8AC3E}">
        <p14:creationId xmlns:p14="http://schemas.microsoft.com/office/powerpoint/2010/main" val="18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D61734-BE35-4A84-8869-69A7FDB5E333}"/>
              </a:ext>
            </a:extLst>
          </p:cNvPr>
          <p:cNvPicPr>
            <a:picLocks noChangeAspect="1"/>
          </p:cNvPicPr>
          <p:nvPr/>
        </p:nvPicPr>
        <p:blipFill rotWithShape="1">
          <a:blip r:embed="rId2">
            <a:extLst>
              <a:ext uri="{28A0092B-C50C-407E-A947-70E740481C1C}">
                <a14:useLocalDpi xmlns:a14="http://schemas.microsoft.com/office/drawing/2010/main" val="0"/>
              </a:ext>
            </a:extLst>
          </a:blip>
          <a:srcRect l="1663" r="9336" b="-1"/>
          <a:stretch/>
        </p:blipFill>
        <p:spPr>
          <a:xfrm>
            <a:off x="20" y="10"/>
            <a:ext cx="9143980" cy="6857990"/>
          </a:xfrm>
          <a:prstGeom prst="rect">
            <a:avLst/>
          </a:prstGeom>
        </p:spPr>
      </p:pic>
    </p:spTree>
    <p:extLst>
      <p:ext uri="{BB962C8B-B14F-4D97-AF65-F5344CB8AC3E}">
        <p14:creationId xmlns:p14="http://schemas.microsoft.com/office/powerpoint/2010/main" val="75305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7A57BE8-2CD7-4960-975B-D4636033B0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xmlns="" id="{2B29262D-3933-4E15-B666-E6293F4D57DF}"/>
              </a:ext>
            </a:extLst>
          </p:cNvPr>
          <p:cNvSpPr txBox="1"/>
          <p:nvPr/>
        </p:nvSpPr>
        <p:spPr>
          <a:xfrm>
            <a:off x="0" y="0"/>
            <a:ext cx="9144000" cy="646331"/>
          </a:xfrm>
          <a:prstGeom prst="rect">
            <a:avLst/>
          </a:prstGeom>
          <a:noFill/>
        </p:spPr>
        <p:txBody>
          <a:bodyPr wrap="square" rtlCol="0">
            <a:spAutoFit/>
          </a:bodyPr>
          <a:lstStyle/>
          <a:p>
            <a:r>
              <a:rPr lang="en-US" sz="3600" b="1" dirty="0">
                <a:solidFill>
                  <a:srgbClr val="FFFF00"/>
                </a:solidFill>
                <a:effectLst>
                  <a:glow rad="101600">
                    <a:schemeClr val="tx1">
                      <a:alpha val="60000"/>
                    </a:schemeClr>
                  </a:glow>
                </a:effectLst>
              </a:rPr>
              <a:t>The Judge of all the earth is all-knowing. </a:t>
            </a:r>
          </a:p>
        </p:txBody>
      </p:sp>
      <p:sp>
        <p:nvSpPr>
          <p:cNvPr id="5" name="Rectangle 4">
            <a:extLst>
              <a:ext uri="{FF2B5EF4-FFF2-40B4-BE49-F238E27FC236}">
                <a16:creationId xmlns:a16="http://schemas.microsoft.com/office/drawing/2014/main" xmlns="" id="{AB33E15C-61E2-4AC7-BEFB-77414065EC4F}"/>
              </a:ext>
            </a:extLst>
          </p:cNvPr>
          <p:cNvSpPr/>
          <p:nvPr/>
        </p:nvSpPr>
        <p:spPr>
          <a:xfrm>
            <a:off x="662608" y="646331"/>
            <a:ext cx="8322365" cy="1569660"/>
          </a:xfrm>
          <a:prstGeom prst="rect">
            <a:avLst/>
          </a:prstGeom>
        </p:spPr>
        <p:txBody>
          <a:bodyPr wrap="square">
            <a:spAutoFit/>
          </a:bodyPr>
          <a:lstStyle/>
          <a:p>
            <a:r>
              <a:rPr lang="en-US" sz="3200" b="1" dirty="0">
                <a:solidFill>
                  <a:schemeClr val="bg1"/>
                </a:solidFill>
                <a:effectLst>
                  <a:glow rad="101600">
                    <a:schemeClr val="tx1">
                      <a:alpha val="60000"/>
                    </a:schemeClr>
                  </a:glow>
                </a:effectLst>
              </a:rPr>
              <a:t>For God will bring every deed into judgment, with</a:t>
            </a:r>
            <a:r>
              <a:rPr lang="en-US" sz="3200" b="1" baseline="30000" dirty="0">
                <a:solidFill>
                  <a:schemeClr val="bg1"/>
                </a:solidFill>
                <a:effectLst>
                  <a:glow rad="101600">
                    <a:schemeClr val="tx1">
                      <a:alpha val="60000"/>
                    </a:schemeClr>
                  </a:glow>
                </a:effectLst>
              </a:rPr>
              <a:t> </a:t>
            </a:r>
            <a:r>
              <a:rPr lang="en-US" sz="3200" b="1" dirty="0">
                <a:solidFill>
                  <a:schemeClr val="bg1"/>
                </a:solidFill>
                <a:effectLst>
                  <a:glow rad="101600">
                    <a:schemeClr val="tx1">
                      <a:alpha val="60000"/>
                    </a:schemeClr>
                  </a:glow>
                </a:effectLst>
              </a:rPr>
              <a:t>every secret thing, whether good or evil. </a:t>
            </a:r>
            <a:r>
              <a:rPr lang="en-US" sz="3200" dirty="0">
                <a:solidFill>
                  <a:schemeClr val="bg1"/>
                </a:solidFill>
                <a:effectLst>
                  <a:glow rad="101600">
                    <a:schemeClr val="tx1">
                      <a:alpha val="60000"/>
                    </a:schemeClr>
                  </a:glow>
                </a:effectLst>
              </a:rPr>
              <a:t>													    </a:t>
            </a:r>
            <a:r>
              <a:rPr lang="en-US" sz="3200" i="1" dirty="0">
                <a:solidFill>
                  <a:schemeClr val="bg1"/>
                </a:solidFill>
                <a:effectLst>
                  <a:glow rad="101600">
                    <a:schemeClr val="tx1">
                      <a:alpha val="60000"/>
                    </a:schemeClr>
                  </a:glow>
                </a:effectLst>
              </a:rPr>
              <a:t>Eccl 12:14</a:t>
            </a:r>
          </a:p>
        </p:txBody>
      </p:sp>
      <p:sp>
        <p:nvSpPr>
          <p:cNvPr id="7" name="Rectangle 6">
            <a:extLst>
              <a:ext uri="{FF2B5EF4-FFF2-40B4-BE49-F238E27FC236}">
                <a16:creationId xmlns:a16="http://schemas.microsoft.com/office/drawing/2014/main" xmlns="" id="{DD0E7729-7D03-4E7D-9DFF-47E492F6C69C}"/>
              </a:ext>
            </a:extLst>
          </p:cNvPr>
          <p:cNvSpPr/>
          <p:nvPr/>
        </p:nvSpPr>
        <p:spPr>
          <a:xfrm>
            <a:off x="662607" y="2613392"/>
            <a:ext cx="8322365" cy="1631216"/>
          </a:xfrm>
          <a:prstGeom prst="rect">
            <a:avLst/>
          </a:prstGeom>
        </p:spPr>
        <p:txBody>
          <a:bodyPr wrap="square">
            <a:spAutoFit/>
          </a:bodyPr>
          <a:lstStyle/>
          <a:p>
            <a:r>
              <a:rPr lang="en-US" sz="3200" b="1" dirty="0">
                <a:solidFill>
                  <a:schemeClr val="bg1"/>
                </a:solidFill>
                <a:effectLst>
                  <a:glow rad="101600">
                    <a:schemeClr val="tx1">
                      <a:alpha val="60000"/>
                    </a:schemeClr>
                  </a:glow>
                </a:effectLst>
              </a:rPr>
              <a:t>I tell you, on the day of judgment people will give account for every careless word they speak</a:t>
            </a:r>
            <a:r>
              <a:rPr lang="en-US" sz="3600" dirty="0">
                <a:solidFill>
                  <a:schemeClr val="bg1"/>
                </a:solidFill>
                <a:effectLst>
                  <a:glow rad="101600">
                    <a:schemeClr val="tx1">
                      <a:alpha val="60000"/>
                    </a:schemeClr>
                  </a:glow>
                </a:effectLst>
              </a:rPr>
              <a:t>	</a:t>
            </a:r>
            <a:r>
              <a:rPr lang="en-US" sz="3200" dirty="0">
                <a:solidFill>
                  <a:schemeClr val="bg1"/>
                </a:solidFill>
                <a:effectLst>
                  <a:glow rad="101600">
                    <a:schemeClr val="tx1">
                      <a:alpha val="60000"/>
                    </a:schemeClr>
                  </a:glow>
                </a:effectLst>
              </a:rPr>
              <a:t>												</a:t>
            </a:r>
            <a:r>
              <a:rPr lang="en-US" sz="3200" i="1" dirty="0">
                <a:solidFill>
                  <a:schemeClr val="bg1"/>
                </a:solidFill>
                <a:effectLst>
                  <a:glow rad="101600">
                    <a:schemeClr val="tx1">
                      <a:alpha val="60000"/>
                    </a:schemeClr>
                  </a:glow>
                </a:effectLst>
              </a:rPr>
              <a:t>Matt 12:36</a:t>
            </a:r>
          </a:p>
        </p:txBody>
      </p:sp>
    </p:spTree>
    <p:extLst>
      <p:ext uri="{BB962C8B-B14F-4D97-AF65-F5344CB8AC3E}">
        <p14:creationId xmlns:p14="http://schemas.microsoft.com/office/powerpoint/2010/main" val="25512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7A57BE8-2CD7-4960-975B-D4636033B0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xmlns="" id="{2B29262D-3933-4E15-B666-E6293F4D57DF}"/>
              </a:ext>
            </a:extLst>
          </p:cNvPr>
          <p:cNvSpPr txBox="1"/>
          <p:nvPr/>
        </p:nvSpPr>
        <p:spPr>
          <a:xfrm>
            <a:off x="0" y="0"/>
            <a:ext cx="9144000" cy="646331"/>
          </a:xfrm>
          <a:prstGeom prst="rect">
            <a:avLst/>
          </a:prstGeom>
          <a:noFill/>
        </p:spPr>
        <p:txBody>
          <a:bodyPr wrap="square" rtlCol="0">
            <a:spAutoFit/>
          </a:bodyPr>
          <a:lstStyle/>
          <a:p>
            <a:r>
              <a:rPr lang="en-US" sz="3600" b="1" dirty="0">
                <a:solidFill>
                  <a:srgbClr val="FFFF00"/>
                </a:solidFill>
                <a:effectLst>
                  <a:glow rad="101600">
                    <a:schemeClr val="tx1">
                      <a:alpha val="60000"/>
                    </a:schemeClr>
                  </a:glow>
                </a:effectLst>
              </a:rPr>
              <a:t>The Judge of all the earth is all-knowing. </a:t>
            </a:r>
          </a:p>
        </p:txBody>
      </p:sp>
      <p:sp>
        <p:nvSpPr>
          <p:cNvPr id="5" name="Rectangle 4">
            <a:extLst>
              <a:ext uri="{FF2B5EF4-FFF2-40B4-BE49-F238E27FC236}">
                <a16:creationId xmlns:a16="http://schemas.microsoft.com/office/drawing/2014/main" xmlns="" id="{AB33E15C-61E2-4AC7-BEFB-77414065EC4F}"/>
              </a:ext>
            </a:extLst>
          </p:cNvPr>
          <p:cNvSpPr/>
          <p:nvPr/>
        </p:nvSpPr>
        <p:spPr>
          <a:xfrm>
            <a:off x="662608" y="646331"/>
            <a:ext cx="8322365" cy="1569660"/>
          </a:xfrm>
          <a:prstGeom prst="rect">
            <a:avLst/>
          </a:prstGeom>
        </p:spPr>
        <p:txBody>
          <a:bodyPr wrap="square">
            <a:spAutoFit/>
          </a:bodyPr>
          <a:lstStyle/>
          <a:p>
            <a:r>
              <a:rPr lang="en-US" sz="3200" b="1" dirty="0">
                <a:solidFill>
                  <a:schemeClr val="bg1"/>
                </a:solidFill>
                <a:effectLst>
                  <a:glow rad="101600">
                    <a:schemeClr val="tx1">
                      <a:alpha val="60000"/>
                    </a:schemeClr>
                  </a:glow>
                </a:effectLst>
              </a:rPr>
              <a:t>For God will bring </a:t>
            </a:r>
            <a:r>
              <a:rPr lang="en-US" sz="3200" b="1" u="sng" dirty="0">
                <a:solidFill>
                  <a:schemeClr val="bg1"/>
                </a:solidFill>
                <a:effectLst>
                  <a:glow rad="101600">
                    <a:schemeClr val="tx1">
                      <a:alpha val="60000"/>
                    </a:schemeClr>
                  </a:glow>
                </a:effectLst>
              </a:rPr>
              <a:t>every</a:t>
            </a:r>
            <a:r>
              <a:rPr lang="en-US" sz="3200" b="1" dirty="0">
                <a:solidFill>
                  <a:schemeClr val="bg1"/>
                </a:solidFill>
                <a:effectLst>
                  <a:glow rad="101600">
                    <a:schemeClr val="tx1">
                      <a:alpha val="60000"/>
                    </a:schemeClr>
                  </a:glow>
                </a:effectLst>
              </a:rPr>
              <a:t> deed into judgment, with</a:t>
            </a:r>
            <a:r>
              <a:rPr lang="en-US" sz="3200" b="1" baseline="30000" dirty="0">
                <a:solidFill>
                  <a:schemeClr val="bg1"/>
                </a:solidFill>
                <a:effectLst>
                  <a:glow rad="101600">
                    <a:schemeClr val="tx1">
                      <a:alpha val="60000"/>
                    </a:schemeClr>
                  </a:glow>
                </a:effectLst>
              </a:rPr>
              <a:t> </a:t>
            </a:r>
            <a:r>
              <a:rPr lang="en-US" sz="3200" b="1" dirty="0">
                <a:solidFill>
                  <a:schemeClr val="bg1"/>
                </a:solidFill>
                <a:effectLst>
                  <a:glow rad="101600">
                    <a:schemeClr val="tx1">
                      <a:alpha val="60000"/>
                    </a:schemeClr>
                  </a:glow>
                </a:effectLst>
              </a:rPr>
              <a:t>every secret thing, whether good or evil. </a:t>
            </a:r>
            <a:r>
              <a:rPr lang="en-US" sz="3200" dirty="0">
                <a:solidFill>
                  <a:schemeClr val="bg1"/>
                </a:solidFill>
                <a:effectLst>
                  <a:glow rad="101600">
                    <a:schemeClr val="tx1">
                      <a:alpha val="60000"/>
                    </a:schemeClr>
                  </a:glow>
                </a:effectLst>
              </a:rPr>
              <a:t>													    </a:t>
            </a:r>
            <a:r>
              <a:rPr lang="en-US" sz="3200" i="1" dirty="0">
                <a:solidFill>
                  <a:schemeClr val="bg1"/>
                </a:solidFill>
                <a:effectLst>
                  <a:glow rad="101600">
                    <a:schemeClr val="tx1">
                      <a:alpha val="60000"/>
                    </a:schemeClr>
                  </a:glow>
                </a:effectLst>
              </a:rPr>
              <a:t>Eccl 12:14</a:t>
            </a:r>
          </a:p>
        </p:txBody>
      </p:sp>
      <p:sp>
        <p:nvSpPr>
          <p:cNvPr id="7" name="Rectangle 6">
            <a:extLst>
              <a:ext uri="{FF2B5EF4-FFF2-40B4-BE49-F238E27FC236}">
                <a16:creationId xmlns:a16="http://schemas.microsoft.com/office/drawing/2014/main" xmlns="" id="{DD0E7729-7D03-4E7D-9DFF-47E492F6C69C}"/>
              </a:ext>
            </a:extLst>
          </p:cNvPr>
          <p:cNvSpPr/>
          <p:nvPr/>
        </p:nvSpPr>
        <p:spPr>
          <a:xfrm>
            <a:off x="662607" y="2613392"/>
            <a:ext cx="8322365" cy="1631216"/>
          </a:xfrm>
          <a:prstGeom prst="rect">
            <a:avLst/>
          </a:prstGeom>
        </p:spPr>
        <p:txBody>
          <a:bodyPr wrap="square">
            <a:spAutoFit/>
          </a:bodyPr>
          <a:lstStyle/>
          <a:p>
            <a:r>
              <a:rPr lang="en-US" sz="3200" b="1" dirty="0">
                <a:solidFill>
                  <a:schemeClr val="bg1"/>
                </a:solidFill>
                <a:effectLst>
                  <a:glow rad="101600">
                    <a:schemeClr val="tx1">
                      <a:alpha val="60000"/>
                    </a:schemeClr>
                  </a:glow>
                </a:effectLst>
              </a:rPr>
              <a:t>I tell you, on the day of judgment people will give account for </a:t>
            </a:r>
            <a:r>
              <a:rPr lang="en-US" sz="3200" b="1" u="sng" dirty="0">
                <a:solidFill>
                  <a:schemeClr val="bg1"/>
                </a:solidFill>
                <a:effectLst>
                  <a:glow rad="101600">
                    <a:schemeClr val="tx1">
                      <a:alpha val="60000"/>
                    </a:schemeClr>
                  </a:glow>
                </a:effectLst>
              </a:rPr>
              <a:t>every</a:t>
            </a:r>
            <a:r>
              <a:rPr lang="en-US" sz="3200" b="1" dirty="0">
                <a:solidFill>
                  <a:schemeClr val="bg1"/>
                </a:solidFill>
                <a:effectLst>
                  <a:glow rad="101600">
                    <a:schemeClr val="tx1">
                      <a:alpha val="60000"/>
                    </a:schemeClr>
                  </a:glow>
                </a:effectLst>
              </a:rPr>
              <a:t> careless word they speak</a:t>
            </a:r>
            <a:r>
              <a:rPr lang="en-US" sz="3600" dirty="0">
                <a:solidFill>
                  <a:schemeClr val="bg1"/>
                </a:solidFill>
                <a:effectLst>
                  <a:glow rad="101600">
                    <a:schemeClr val="tx1">
                      <a:alpha val="60000"/>
                    </a:schemeClr>
                  </a:glow>
                </a:effectLst>
              </a:rPr>
              <a:t>	</a:t>
            </a:r>
            <a:r>
              <a:rPr lang="en-US" sz="3200" dirty="0">
                <a:solidFill>
                  <a:schemeClr val="bg1"/>
                </a:solidFill>
                <a:effectLst>
                  <a:glow rad="101600">
                    <a:schemeClr val="tx1">
                      <a:alpha val="60000"/>
                    </a:schemeClr>
                  </a:glow>
                </a:effectLst>
              </a:rPr>
              <a:t>												</a:t>
            </a:r>
            <a:r>
              <a:rPr lang="en-US" sz="3200" i="1" dirty="0">
                <a:solidFill>
                  <a:schemeClr val="bg1"/>
                </a:solidFill>
                <a:effectLst>
                  <a:glow rad="101600">
                    <a:schemeClr val="tx1">
                      <a:alpha val="60000"/>
                    </a:schemeClr>
                  </a:glow>
                </a:effectLst>
              </a:rPr>
              <a:t>Matt 12:36</a:t>
            </a:r>
          </a:p>
        </p:txBody>
      </p:sp>
    </p:spTree>
    <p:extLst>
      <p:ext uri="{BB962C8B-B14F-4D97-AF65-F5344CB8AC3E}">
        <p14:creationId xmlns:p14="http://schemas.microsoft.com/office/powerpoint/2010/main" val="17643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9F091E-8E80-4CFD-BAB8-F0CB6B3DC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039" y="3585030"/>
            <a:ext cx="4363960" cy="3272970"/>
          </a:xfrm>
          <a:prstGeom prst="rect">
            <a:avLst/>
          </a:prstGeom>
        </p:spPr>
      </p:pic>
      <p:sp>
        <p:nvSpPr>
          <p:cNvPr id="4" name="TextBox 3">
            <a:extLst>
              <a:ext uri="{FF2B5EF4-FFF2-40B4-BE49-F238E27FC236}">
                <a16:creationId xmlns:a16="http://schemas.microsoft.com/office/drawing/2014/main" xmlns="" id="{0D601BE4-3244-43F7-9DA3-78AF52360C02}"/>
              </a:ext>
            </a:extLst>
          </p:cNvPr>
          <p:cNvSpPr txBox="1"/>
          <p:nvPr/>
        </p:nvSpPr>
        <p:spPr>
          <a:xfrm>
            <a:off x="0" y="0"/>
            <a:ext cx="7082971" cy="1077218"/>
          </a:xfrm>
          <a:prstGeom prst="rect">
            <a:avLst/>
          </a:prstGeom>
          <a:noFill/>
        </p:spPr>
        <p:txBody>
          <a:bodyPr wrap="square" rtlCol="0">
            <a:spAutoFit/>
          </a:bodyPr>
          <a:lstStyle/>
          <a:p>
            <a:r>
              <a:rPr lang="en-US" sz="3200" b="1" dirty="0">
                <a:solidFill>
                  <a:srgbClr val="002060"/>
                </a:solidFill>
              </a:rPr>
              <a:t>The all-knowing Judge of all the earth will judge all people.</a:t>
            </a:r>
          </a:p>
        </p:txBody>
      </p:sp>
      <p:sp>
        <p:nvSpPr>
          <p:cNvPr id="5" name="Rectangle 4">
            <a:extLst>
              <a:ext uri="{FF2B5EF4-FFF2-40B4-BE49-F238E27FC236}">
                <a16:creationId xmlns:a16="http://schemas.microsoft.com/office/drawing/2014/main" xmlns="" id="{DDA8D258-7320-4D7A-A6E9-5ABE4AC77A8B}"/>
              </a:ext>
            </a:extLst>
          </p:cNvPr>
          <p:cNvSpPr/>
          <p:nvPr/>
        </p:nvSpPr>
        <p:spPr>
          <a:xfrm>
            <a:off x="59635" y="1210867"/>
            <a:ext cx="9024729" cy="2062103"/>
          </a:xfrm>
          <a:prstGeom prst="rect">
            <a:avLst/>
          </a:prstGeom>
        </p:spPr>
        <p:txBody>
          <a:bodyPr wrap="square">
            <a:spAutoFit/>
          </a:bodyPr>
          <a:lstStyle/>
          <a:p>
            <a:r>
              <a:rPr lang="en-US" sz="3200" dirty="0">
                <a:solidFill>
                  <a:srgbClr val="000000"/>
                </a:solidFill>
              </a:rPr>
              <a:t>Why do you pass judgment on your brother? Or you, why do you despise your brother? For we will all stand before the </a:t>
            </a:r>
            <a:r>
              <a:rPr lang="en-US" sz="3200" b="1" dirty="0">
                <a:solidFill>
                  <a:srgbClr val="000000"/>
                </a:solidFill>
              </a:rPr>
              <a:t>judgment seat of God</a:t>
            </a:r>
            <a:r>
              <a:rPr lang="en-US" sz="3200" dirty="0">
                <a:solidFill>
                  <a:srgbClr val="000000"/>
                </a:solidFill>
              </a:rPr>
              <a:t>.</a:t>
            </a:r>
            <a:r>
              <a:rPr lang="en-US" sz="3200" b="1" dirty="0">
                <a:solidFill>
                  <a:srgbClr val="000000"/>
                </a:solidFill>
              </a:rPr>
              <a:t> </a:t>
            </a:r>
          </a:p>
          <a:p>
            <a:r>
              <a:rPr lang="en-US" sz="3200" dirty="0">
                <a:solidFill>
                  <a:srgbClr val="000000"/>
                </a:solidFill>
              </a:rPr>
              <a:t>															</a:t>
            </a:r>
            <a:r>
              <a:rPr lang="en-US" sz="3200" i="1" dirty="0">
                <a:solidFill>
                  <a:srgbClr val="000000"/>
                </a:solidFill>
              </a:rPr>
              <a:t>Rom 14:10</a:t>
            </a:r>
            <a:endParaRPr lang="en-US" sz="3200" i="1" dirty="0"/>
          </a:p>
        </p:txBody>
      </p:sp>
      <p:sp>
        <p:nvSpPr>
          <p:cNvPr id="6" name="Rectangle 5">
            <a:extLst>
              <a:ext uri="{FF2B5EF4-FFF2-40B4-BE49-F238E27FC236}">
                <a16:creationId xmlns:a16="http://schemas.microsoft.com/office/drawing/2014/main" xmlns="" id="{37614776-579D-484C-B10A-9787AB02D81C}"/>
              </a:ext>
            </a:extLst>
          </p:cNvPr>
          <p:cNvSpPr/>
          <p:nvPr/>
        </p:nvSpPr>
        <p:spPr>
          <a:xfrm>
            <a:off x="59635" y="3406619"/>
            <a:ext cx="8965094" cy="2062103"/>
          </a:xfrm>
          <a:prstGeom prst="rect">
            <a:avLst/>
          </a:prstGeom>
          <a:solidFill>
            <a:schemeClr val="bg1">
              <a:alpha val="62000"/>
            </a:schemeClr>
          </a:solidFill>
        </p:spPr>
        <p:txBody>
          <a:bodyPr wrap="square">
            <a:spAutoFit/>
          </a:bodyPr>
          <a:lstStyle/>
          <a:p>
            <a:r>
              <a:rPr lang="en-US" sz="3200" dirty="0">
                <a:effectLst>
                  <a:glow rad="101600">
                    <a:schemeClr val="bg1">
                      <a:alpha val="60000"/>
                    </a:schemeClr>
                  </a:glow>
                </a:effectLst>
              </a:rPr>
              <a:t>For we must all appear before the </a:t>
            </a:r>
            <a:r>
              <a:rPr lang="en-US" sz="3200" b="1" dirty="0">
                <a:effectLst>
                  <a:glow rad="101600">
                    <a:schemeClr val="bg1">
                      <a:alpha val="60000"/>
                    </a:schemeClr>
                  </a:glow>
                </a:effectLst>
              </a:rPr>
              <a:t>judgment seat of Christ</a:t>
            </a:r>
            <a:r>
              <a:rPr lang="en-US" sz="3200" dirty="0">
                <a:effectLst>
                  <a:glow rad="101600">
                    <a:schemeClr val="bg1">
                      <a:alpha val="60000"/>
                    </a:schemeClr>
                  </a:glow>
                </a:effectLst>
              </a:rPr>
              <a:t>, so that each one may receive what is due for what he has done in the body, whether good or evil.</a:t>
            </a:r>
            <a:r>
              <a:rPr lang="en-US" sz="3200" dirty="0">
                <a:solidFill>
                  <a:srgbClr val="000000"/>
                </a:solidFill>
                <a:effectLst>
                  <a:glow rad="101600">
                    <a:schemeClr val="bg1">
                      <a:alpha val="60000"/>
                    </a:schemeClr>
                  </a:glow>
                </a:effectLst>
              </a:rPr>
              <a:t>															      </a:t>
            </a:r>
            <a:r>
              <a:rPr lang="en-US" sz="3200" i="1" dirty="0">
                <a:solidFill>
                  <a:srgbClr val="000000"/>
                </a:solidFill>
                <a:effectLst>
                  <a:glow rad="101600">
                    <a:schemeClr val="bg1">
                      <a:alpha val="60000"/>
                    </a:schemeClr>
                  </a:glow>
                </a:effectLst>
              </a:rPr>
              <a:t>2 Cor 5:10</a:t>
            </a:r>
            <a:endParaRPr lang="en-US" sz="3200" i="1" dirty="0">
              <a:effectLst>
                <a:glow rad="101600">
                  <a:schemeClr val="bg1">
                    <a:alpha val="60000"/>
                  </a:schemeClr>
                </a:glow>
              </a:effectLst>
            </a:endParaRPr>
          </a:p>
        </p:txBody>
      </p:sp>
    </p:spTree>
    <p:extLst>
      <p:ext uri="{BB962C8B-B14F-4D97-AF65-F5344CB8AC3E}">
        <p14:creationId xmlns:p14="http://schemas.microsoft.com/office/powerpoint/2010/main" val="364969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9F091E-8E80-4CFD-BAB8-F0CB6B3DC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039" y="3585030"/>
            <a:ext cx="4363960" cy="3272970"/>
          </a:xfrm>
          <a:prstGeom prst="rect">
            <a:avLst/>
          </a:prstGeom>
        </p:spPr>
      </p:pic>
      <p:sp>
        <p:nvSpPr>
          <p:cNvPr id="4" name="TextBox 3">
            <a:extLst>
              <a:ext uri="{FF2B5EF4-FFF2-40B4-BE49-F238E27FC236}">
                <a16:creationId xmlns:a16="http://schemas.microsoft.com/office/drawing/2014/main" xmlns="" id="{0D601BE4-3244-43F7-9DA3-78AF52360C02}"/>
              </a:ext>
            </a:extLst>
          </p:cNvPr>
          <p:cNvSpPr txBox="1"/>
          <p:nvPr/>
        </p:nvSpPr>
        <p:spPr>
          <a:xfrm>
            <a:off x="0" y="0"/>
            <a:ext cx="7082971" cy="1077218"/>
          </a:xfrm>
          <a:prstGeom prst="rect">
            <a:avLst/>
          </a:prstGeom>
          <a:noFill/>
        </p:spPr>
        <p:txBody>
          <a:bodyPr wrap="square" rtlCol="0">
            <a:spAutoFit/>
          </a:bodyPr>
          <a:lstStyle/>
          <a:p>
            <a:r>
              <a:rPr lang="en-US" sz="3200" b="1" dirty="0">
                <a:solidFill>
                  <a:srgbClr val="002060"/>
                </a:solidFill>
              </a:rPr>
              <a:t>The all-knowing Judge of all the earth will judge all people.</a:t>
            </a:r>
          </a:p>
        </p:txBody>
      </p:sp>
      <p:sp>
        <p:nvSpPr>
          <p:cNvPr id="5" name="Rectangle 4">
            <a:extLst>
              <a:ext uri="{FF2B5EF4-FFF2-40B4-BE49-F238E27FC236}">
                <a16:creationId xmlns:a16="http://schemas.microsoft.com/office/drawing/2014/main" xmlns="" id="{DDA8D258-7320-4D7A-A6E9-5ABE4AC77A8B}"/>
              </a:ext>
            </a:extLst>
          </p:cNvPr>
          <p:cNvSpPr/>
          <p:nvPr/>
        </p:nvSpPr>
        <p:spPr>
          <a:xfrm>
            <a:off x="59635" y="1210867"/>
            <a:ext cx="9024729" cy="2062103"/>
          </a:xfrm>
          <a:prstGeom prst="rect">
            <a:avLst/>
          </a:prstGeom>
        </p:spPr>
        <p:txBody>
          <a:bodyPr wrap="square">
            <a:spAutoFit/>
          </a:bodyPr>
          <a:lstStyle/>
          <a:p>
            <a:r>
              <a:rPr lang="en-US" sz="3200" dirty="0">
                <a:solidFill>
                  <a:srgbClr val="000000"/>
                </a:solidFill>
              </a:rPr>
              <a:t>Why do you pass judgment on your brother? Or you, why do you despise your brother? For </a:t>
            </a:r>
            <a:r>
              <a:rPr lang="en-US" sz="3200" u="sng" dirty="0">
                <a:solidFill>
                  <a:srgbClr val="000000"/>
                </a:solidFill>
              </a:rPr>
              <a:t>we will all </a:t>
            </a:r>
            <a:r>
              <a:rPr lang="en-US" sz="3200" dirty="0">
                <a:solidFill>
                  <a:srgbClr val="000000"/>
                </a:solidFill>
              </a:rPr>
              <a:t>stand before the </a:t>
            </a:r>
            <a:r>
              <a:rPr lang="en-US" sz="3200" b="1" dirty="0">
                <a:solidFill>
                  <a:srgbClr val="000000"/>
                </a:solidFill>
              </a:rPr>
              <a:t>judgment seat of God</a:t>
            </a:r>
            <a:r>
              <a:rPr lang="en-US" sz="3200" dirty="0">
                <a:solidFill>
                  <a:srgbClr val="000000"/>
                </a:solidFill>
              </a:rPr>
              <a:t>. </a:t>
            </a:r>
          </a:p>
          <a:p>
            <a:r>
              <a:rPr lang="en-US" sz="3200" dirty="0">
                <a:solidFill>
                  <a:srgbClr val="000000"/>
                </a:solidFill>
              </a:rPr>
              <a:t>															</a:t>
            </a:r>
            <a:r>
              <a:rPr lang="en-US" sz="3200" i="1" dirty="0">
                <a:solidFill>
                  <a:srgbClr val="000000"/>
                </a:solidFill>
              </a:rPr>
              <a:t>Rom 14:10</a:t>
            </a:r>
            <a:endParaRPr lang="en-US" sz="3200" i="1" dirty="0"/>
          </a:p>
        </p:txBody>
      </p:sp>
      <p:sp>
        <p:nvSpPr>
          <p:cNvPr id="6" name="Rectangle 5">
            <a:extLst>
              <a:ext uri="{FF2B5EF4-FFF2-40B4-BE49-F238E27FC236}">
                <a16:creationId xmlns:a16="http://schemas.microsoft.com/office/drawing/2014/main" xmlns="" id="{37614776-579D-484C-B10A-9787AB02D81C}"/>
              </a:ext>
            </a:extLst>
          </p:cNvPr>
          <p:cNvSpPr/>
          <p:nvPr/>
        </p:nvSpPr>
        <p:spPr>
          <a:xfrm>
            <a:off x="59635" y="3406619"/>
            <a:ext cx="8965094" cy="2062103"/>
          </a:xfrm>
          <a:prstGeom prst="rect">
            <a:avLst/>
          </a:prstGeom>
          <a:solidFill>
            <a:schemeClr val="bg1">
              <a:alpha val="62000"/>
            </a:schemeClr>
          </a:solidFill>
        </p:spPr>
        <p:txBody>
          <a:bodyPr wrap="square">
            <a:spAutoFit/>
          </a:bodyPr>
          <a:lstStyle/>
          <a:p>
            <a:r>
              <a:rPr lang="en-US" sz="3200" dirty="0">
                <a:effectLst>
                  <a:glow rad="101600">
                    <a:schemeClr val="bg1">
                      <a:alpha val="60000"/>
                    </a:schemeClr>
                  </a:glow>
                </a:effectLst>
              </a:rPr>
              <a:t>For </a:t>
            </a:r>
            <a:r>
              <a:rPr lang="en-US" sz="3200" u="sng" dirty="0">
                <a:effectLst>
                  <a:glow rad="101600">
                    <a:schemeClr val="bg1">
                      <a:alpha val="60000"/>
                    </a:schemeClr>
                  </a:glow>
                </a:effectLst>
              </a:rPr>
              <a:t>we must all</a:t>
            </a:r>
            <a:r>
              <a:rPr lang="en-US" sz="3200" dirty="0">
                <a:effectLst>
                  <a:glow rad="101600">
                    <a:schemeClr val="bg1">
                      <a:alpha val="60000"/>
                    </a:schemeClr>
                  </a:glow>
                </a:effectLst>
              </a:rPr>
              <a:t> appear before the </a:t>
            </a:r>
            <a:r>
              <a:rPr lang="en-US" sz="3200" b="1" dirty="0">
                <a:effectLst>
                  <a:glow rad="101600">
                    <a:schemeClr val="bg1">
                      <a:alpha val="60000"/>
                    </a:schemeClr>
                  </a:glow>
                </a:effectLst>
              </a:rPr>
              <a:t>judgment seat of Christ</a:t>
            </a:r>
            <a:r>
              <a:rPr lang="en-US" sz="3200" dirty="0">
                <a:effectLst>
                  <a:glow rad="101600">
                    <a:schemeClr val="bg1">
                      <a:alpha val="60000"/>
                    </a:schemeClr>
                  </a:glow>
                </a:effectLst>
              </a:rPr>
              <a:t>, so that each one may receive what is due for what he has done in the body, whether good or evil.</a:t>
            </a:r>
            <a:r>
              <a:rPr lang="en-US" sz="3200" dirty="0">
                <a:solidFill>
                  <a:srgbClr val="000000"/>
                </a:solidFill>
                <a:effectLst>
                  <a:glow rad="101600">
                    <a:schemeClr val="bg1">
                      <a:alpha val="60000"/>
                    </a:schemeClr>
                  </a:glow>
                </a:effectLst>
              </a:rPr>
              <a:t>															      </a:t>
            </a:r>
            <a:r>
              <a:rPr lang="en-US" sz="3200" i="1" dirty="0">
                <a:solidFill>
                  <a:srgbClr val="000000"/>
                </a:solidFill>
                <a:effectLst>
                  <a:glow rad="101600">
                    <a:schemeClr val="bg1">
                      <a:alpha val="60000"/>
                    </a:schemeClr>
                  </a:glow>
                </a:effectLst>
              </a:rPr>
              <a:t>2 Cor 5:10</a:t>
            </a:r>
            <a:endParaRPr lang="en-US" sz="3200" i="1" dirty="0">
              <a:effectLst>
                <a:glow rad="101600">
                  <a:schemeClr val="bg1">
                    <a:alpha val="60000"/>
                  </a:schemeClr>
                </a:glow>
              </a:effectLst>
            </a:endParaRPr>
          </a:p>
        </p:txBody>
      </p:sp>
    </p:spTree>
    <p:extLst>
      <p:ext uri="{BB962C8B-B14F-4D97-AF65-F5344CB8AC3E}">
        <p14:creationId xmlns:p14="http://schemas.microsoft.com/office/powerpoint/2010/main" val="19657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6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AA056-0381-4C30-9530-A5037CC71C85}"/>
              </a:ext>
            </a:extLst>
          </p:cNvPr>
          <p:cNvSpPr/>
          <p:nvPr/>
        </p:nvSpPr>
        <p:spPr>
          <a:xfrm>
            <a:off x="0" y="583096"/>
            <a:ext cx="9144000" cy="6001643"/>
          </a:xfrm>
          <a:prstGeom prst="rect">
            <a:avLst/>
          </a:prstGeom>
        </p:spPr>
        <p:txBody>
          <a:bodyPr wrap="square">
            <a:spAutoFit/>
          </a:bodyPr>
          <a:lstStyle/>
          <a:p>
            <a:r>
              <a:rPr lang="en-US" sz="3200" b="1" baseline="30000" dirty="0"/>
              <a:t>1 </a:t>
            </a:r>
            <a:r>
              <a:rPr lang="en-US" sz="3200" dirty="0">
                <a:solidFill>
                  <a:srgbClr val="000000"/>
                </a:solidFill>
              </a:rPr>
              <a:t>I charge you in the presence of God and of Christ Jesus, who is to judge the living and the dead, and by his appearing and his kingdom… </a:t>
            </a:r>
            <a:r>
              <a:rPr lang="en-US" sz="3200" b="1" baseline="30000" dirty="0"/>
              <a:t>6 </a:t>
            </a:r>
            <a:r>
              <a:rPr lang="en-US" sz="3200" dirty="0"/>
              <a:t>For I am already being poured out as a drink offering, and the time of my departure has come. </a:t>
            </a:r>
            <a:r>
              <a:rPr lang="en-US" sz="3200" b="1" baseline="30000" dirty="0"/>
              <a:t>7 </a:t>
            </a:r>
            <a:r>
              <a:rPr lang="en-US" sz="3200" dirty="0"/>
              <a:t>I have fought the good fight, I have finished the race, I have kept the faith. </a:t>
            </a:r>
            <a:r>
              <a:rPr lang="en-US" sz="3200" b="1" baseline="30000" dirty="0"/>
              <a:t>8 </a:t>
            </a:r>
            <a:r>
              <a:rPr lang="en-US" sz="3200" dirty="0"/>
              <a:t>Henceforth there is laid up for me the crown of righteousness, which the Lord, the righteous judge, will award to me on that day, and not only to me but also to all who have loved his appearing.</a:t>
            </a:r>
          </a:p>
          <a:p>
            <a:r>
              <a:rPr lang="en-US" sz="3200" dirty="0">
                <a:solidFill>
                  <a:srgbClr val="000000"/>
                </a:solidFill>
              </a:rPr>
              <a:t>														</a:t>
            </a:r>
            <a:r>
              <a:rPr lang="en-US" sz="3200" i="1" dirty="0">
                <a:solidFill>
                  <a:srgbClr val="000000"/>
                </a:solidFill>
              </a:rPr>
              <a:t>2 Tim 4:1, 6-8</a:t>
            </a:r>
            <a:endParaRPr lang="en-US" sz="4800" i="1" dirty="0">
              <a:solidFill>
                <a:srgbClr val="000000"/>
              </a:solidFill>
            </a:endParaRPr>
          </a:p>
          <a:p>
            <a:r>
              <a:rPr lang="en-US" sz="3200" dirty="0">
                <a:solidFill>
                  <a:srgbClr val="000000"/>
                </a:solidFill>
              </a:rPr>
              <a:t>													</a:t>
            </a:r>
            <a:endParaRPr lang="en-US" sz="3200" dirty="0"/>
          </a:p>
        </p:txBody>
      </p:sp>
    </p:spTree>
    <p:extLst>
      <p:ext uri="{BB962C8B-B14F-4D97-AF65-F5344CB8AC3E}">
        <p14:creationId xmlns:p14="http://schemas.microsoft.com/office/powerpoint/2010/main" val="118688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6AA056-0381-4C30-9530-A5037CC71C85}"/>
              </a:ext>
            </a:extLst>
          </p:cNvPr>
          <p:cNvSpPr/>
          <p:nvPr/>
        </p:nvSpPr>
        <p:spPr>
          <a:xfrm>
            <a:off x="0" y="1431235"/>
            <a:ext cx="9144000" cy="3539430"/>
          </a:xfrm>
          <a:prstGeom prst="rect">
            <a:avLst/>
          </a:prstGeom>
        </p:spPr>
        <p:txBody>
          <a:bodyPr wrap="square">
            <a:spAutoFit/>
          </a:bodyPr>
          <a:lstStyle/>
          <a:p>
            <a:r>
              <a:rPr lang="en-US" sz="3200" b="1" baseline="30000" dirty="0"/>
              <a:t>17 </a:t>
            </a:r>
            <a:r>
              <a:rPr lang="en-US" sz="3200" dirty="0"/>
              <a:t>By this is love perfected with us, so that we may have confidence for the day of judgment, because as he is so also are we in this world. </a:t>
            </a:r>
            <a:r>
              <a:rPr lang="en-US" sz="3200" b="1" baseline="30000" dirty="0"/>
              <a:t>18 </a:t>
            </a:r>
            <a:r>
              <a:rPr lang="en-US" sz="3200" dirty="0"/>
              <a:t>There is no fear in love, but perfect love casts out fear. For fear has to do with punishment, and whoever fears has not been perfected in love. </a:t>
            </a:r>
            <a:r>
              <a:rPr lang="en-US" sz="3200" b="1" baseline="30000" dirty="0"/>
              <a:t>19 </a:t>
            </a:r>
            <a:r>
              <a:rPr lang="en-US" sz="3200" dirty="0"/>
              <a:t>We love because he first loved us.</a:t>
            </a:r>
          </a:p>
          <a:p>
            <a:r>
              <a:rPr lang="en-US" sz="3200" i="1" dirty="0"/>
              <a:t>													1 John 4:17-19 	</a:t>
            </a:r>
            <a:endParaRPr lang="en-US" sz="3200" dirty="0"/>
          </a:p>
        </p:txBody>
      </p:sp>
    </p:spTree>
    <p:extLst>
      <p:ext uri="{BB962C8B-B14F-4D97-AF65-F5344CB8AC3E}">
        <p14:creationId xmlns:p14="http://schemas.microsoft.com/office/powerpoint/2010/main" val="18545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393F9-3DBD-4C33-8B23-CABDAE925A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A672345-CF11-4553-B7A0-E076A80C927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33A7F23E-6393-4562-B837-C9E7C6831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2013"/>
            <a:ext cx="9144000" cy="4793974"/>
          </a:xfrm>
          <a:prstGeom prst="rect">
            <a:avLst/>
          </a:prstGeom>
        </p:spPr>
      </p:pic>
    </p:spTree>
    <p:extLst>
      <p:ext uri="{BB962C8B-B14F-4D97-AF65-F5344CB8AC3E}">
        <p14:creationId xmlns:p14="http://schemas.microsoft.com/office/powerpoint/2010/main" val="11013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5D079A-0665-48F7-9D5E-5BB6FD9F25BE}"/>
              </a:ext>
            </a:extLst>
          </p:cNvPr>
          <p:cNvSpPr/>
          <p:nvPr/>
        </p:nvSpPr>
        <p:spPr>
          <a:xfrm>
            <a:off x="894521" y="2124384"/>
            <a:ext cx="7083288" cy="1569660"/>
          </a:xfrm>
          <a:prstGeom prst="rect">
            <a:avLst/>
          </a:prstGeom>
        </p:spPr>
        <p:txBody>
          <a:bodyPr wrap="square">
            <a:spAutoFit/>
          </a:bodyPr>
          <a:lstStyle/>
          <a:p>
            <a:r>
              <a:rPr lang="en-US" sz="3200" b="1" dirty="0">
                <a:solidFill>
                  <a:srgbClr val="001320"/>
                </a:solidFill>
              </a:rPr>
              <a:t>For as many of you as were baptized into Christ have put on Christ.</a:t>
            </a:r>
          </a:p>
          <a:p>
            <a:r>
              <a:rPr lang="en-US" sz="3200" dirty="0">
                <a:solidFill>
                  <a:srgbClr val="001320"/>
                </a:solidFill>
              </a:rPr>
              <a:t>											Gal 3:27</a:t>
            </a:r>
            <a:endParaRPr lang="en-US" sz="3200" dirty="0"/>
          </a:p>
        </p:txBody>
      </p:sp>
    </p:spTree>
    <p:extLst>
      <p:ext uri="{BB962C8B-B14F-4D97-AF65-F5344CB8AC3E}">
        <p14:creationId xmlns:p14="http://schemas.microsoft.com/office/powerpoint/2010/main" val="35347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51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AF16E8E-653E-4639-84FF-25EEE15E29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xmlns="" id="{28633791-B9FB-4FFB-AA54-10A932CEEE10}"/>
              </a:ext>
            </a:extLst>
          </p:cNvPr>
          <p:cNvSpPr txBox="1"/>
          <p:nvPr/>
        </p:nvSpPr>
        <p:spPr>
          <a:xfrm>
            <a:off x="1086678" y="1625600"/>
            <a:ext cx="8057322" cy="1862048"/>
          </a:xfrm>
          <a:prstGeom prst="rect">
            <a:avLst/>
          </a:prstGeom>
          <a:noFill/>
        </p:spPr>
        <p:txBody>
          <a:bodyPr wrap="square" rtlCol="0">
            <a:spAutoFit/>
          </a:bodyPr>
          <a:lstStyle/>
          <a:p>
            <a:pPr algn="ctr"/>
            <a:r>
              <a:rPr lang="en-US" sz="11500" dirty="0">
                <a:solidFill>
                  <a:schemeClr val="bg1"/>
                </a:solidFill>
                <a:effectLst>
                  <a:glow rad="228600">
                    <a:schemeClr val="accent2">
                      <a:satMod val="175000"/>
                      <a:alpha val="40000"/>
                    </a:schemeClr>
                  </a:glow>
                </a:effectLst>
                <a:latin typeface="Bahnschrift Condensed" panose="020B0502040204020203" pitchFamily="34" charset="0"/>
              </a:rPr>
              <a:t>Judgment</a:t>
            </a:r>
          </a:p>
        </p:txBody>
      </p:sp>
      <p:sp>
        <p:nvSpPr>
          <p:cNvPr id="8" name="TextBox 7">
            <a:extLst>
              <a:ext uri="{FF2B5EF4-FFF2-40B4-BE49-F238E27FC236}">
                <a16:creationId xmlns:a16="http://schemas.microsoft.com/office/drawing/2014/main" xmlns="" id="{F47490B2-85C9-40F3-BAD1-151C3082641D}"/>
              </a:ext>
            </a:extLst>
          </p:cNvPr>
          <p:cNvSpPr txBox="1"/>
          <p:nvPr/>
        </p:nvSpPr>
        <p:spPr>
          <a:xfrm>
            <a:off x="1086678" y="543339"/>
            <a:ext cx="4492488" cy="1446550"/>
          </a:xfrm>
          <a:prstGeom prst="rect">
            <a:avLst/>
          </a:prstGeom>
          <a:noFill/>
        </p:spPr>
        <p:txBody>
          <a:bodyPr wrap="square" rtlCol="0">
            <a:spAutoFit/>
          </a:bodyPr>
          <a:lstStyle/>
          <a:p>
            <a:r>
              <a:rPr lang="en-US" sz="8800" dirty="0">
                <a:ln>
                  <a:solidFill>
                    <a:schemeClr val="tx1"/>
                  </a:solidFill>
                </a:ln>
                <a:solidFill>
                  <a:srgbClr val="FFC000"/>
                </a:solidFill>
                <a:latin typeface="Forte" panose="03060902040502070203" pitchFamily="66" charset="0"/>
              </a:rPr>
              <a:t>God’s</a:t>
            </a:r>
          </a:p>
        </p:txBody>
      </p:sp>
    </p:spTree>
    <p:extLst>
      <p:ext uri="{BB962C8B-B14F-4D97-AF65-F5344CB8AC3E}">
        <p14:creationId xmlns:p14="http://schemas.microsoft.com/office/powerpoint/2010/main" val="423453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14947D-566A-4C0B-980D-484EFEAA0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2079116"/>
            <a:ext cx="6766560" cy="4778884"/>
          </a:xfrm>
          <a:prstGeom prst="rect">
            <a:avLst/>
          </a:prstGeom>
        </p:spPr>
      </p:pic>
      <p:sp>
        <p:nvSpPr>
          <p:cNvPr id="4" name="Rectangle 3">
            <a:extLst>
              <a:ext uri="{FF2B5EF4-FFF2-40B4-BE49-F238E27FC236}">
                <a16:creationId xmlns:a16="http://schemas.microsoft.com/office/drawing/2014/main" xmlns="" id="{44808254-E9BC-4416-B874-161788C5ACB3}"/>
              </a:ext>
            </a:extLst>
          </p:cNvPr>
          <p:cNvSpPr/>
          <p:nvPr/>
        </p:nvSpPr>
        <p:spPr>
          <a:xfrm>
            <a:off x="583095" y="954565"/>
            <a:ext cx="7977809" cy="1323439"/>
          </a:xfrm>
          <a:prstGeom prst="rect">
            <a:avLst/>
          </a:prstGeom>
        </p:spPr>
        <p:txBody>
          <a:bodyPr wrap="square">
            <a:spAutoFit/>
          </a:bodyPr>
          <a:lstStyle/>
          <a:p>
            <a:pPr algn="ctr"/>
            <a:r>
              <a:rPr lang="en-US" sz="40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ruler is to uphold justice by making wise judgments.</a:t>
            </a:r>
            <a:endParaRPr lang="en-US" sz="4000" i="1" dirty="0">
              <a:solidFill>
                <a:srgbClr val="0070C0"/>
              </a:solidFill>
            </a:endParaRPr>
          </a:p>
        </p:txBody>
      </p:sp>
    </p:spTree>
    <p:extLst>
      <p:ext uri="{BB962C8B-B14F-4D97-AF65-F5344CB8AC3E}">
        <p14:creationId xmlns:p14="http://schemas.microsoft.com/office/powerpoint/2010/main" val="255761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14947D-566A-4C0B-980D-484EFEAA0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2079116"/>
            <a:ext cx="6766560" cy="4778884"/>
          </a:xfrm>
          <a:prstGeom prst="rect">
            <a:avLst/>
          </a:prstGeom>
        </p:spPr>
      </p:pic>
      <p:sp>
        <p:nvSpPr>
          <p:cNvPr id="4" name="Rectangle 3">
            <a:extLst>
              <a:ext uri="{FF2B5EF4-FFF2-40B4-BE49-F238E27FC236}">
                <a16:creationId xmlns:a16="http://schemas.microsoft.com/office/drawing/2014/main" xmlns="" id="{44808254-E9BC-4416-B874-161788C5ACB3}"/>
              </a:ext>
            </a:extLst>
          </p:cNvPr>
          <p:cNvSpPr/>
          <p:nvPr/>
        </p:nvSpPr>
        <p:spPr>
          <a:xfrm>
            <a:off x="650240" y="397974"/>
            <a:ext cx="8030817" cy="2554545"/>
          </a:xfrm>
          <a:prstGeom prst="rect">
            <a:avLst/>
          </a:prstGeom>
        </p:spPr>
        <p:txBody>
          <a:bodyPr wrap="square">
            <a:spAutoFit/>
          </a:bodyPr>
          <a:lstStyle/>
          <a:p>
            <a:pPr algn="ctr"/>
            <a:r>
              <a:rPr lang="en-US" sz="3200" dirty="0"/>
              <a:t>And all Israel heard of the</a:t>
            </a:r>
            <a:r>
              <a:rPr lang="en-US" sz="3200" b="1" dirty="0"/>
              <a:t> judgment </a:t>
            </a:r>
            <a:r>
              <a:rPr lang="en-US" sz="3200" dirty="0"/>
              <a:t>that the </a:t>
            </a:r>
            <a:r>
              <a:rPr lang="en-US" sz="3200" b="1" dirty="0"/>
              <a:t>king</a:t>
            </a:r>
            <a:r>
              <a:rPr lang="en-US" sz="3200" dirty="0"/>
              <a:t> had rendered, and they stood in awe of the king, because they perceived that the </a:t>
            </a:r>
            <a:r>
              <a:rPr lang="en-US" sz="3200" b="1" dirty="0"/>
              <a:t>wisdom of God</a:t>
            </a:r>
            <a:r>
              <a:rPr lang="en-US" sz="3200" dirty="0"/>
              <a:t> was in him to do </a:t>
            </a:r>
            <a:r>
              <a:rPr lang="en-US" sz="3200" b="1" dirty="0"/>
              <a:t>justice</a:t>
            </a:r>
            <a:r>
              <a:rPr lang="en-US" sz="3200" i="1"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32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1 Kings 3:28</a:t>
            </a:r>
            <a:endParaRPr lang="en-US" sz="3200" i="1" dirty="0">
              <a:solidFill>
                <a:srgbClr val="0070C0"/>
              </a:solidFill>
            </a:endParaRPr>
          </a:p>
        </p:txBody>
      </p:sp>
    </p:spTree>
    <p:extLst>
      <p:ext uri="{BB962C8B-B14F-4D97-AF65-F5344CB8AC3E}">
        <p14:creationId xmlns:p14="http://schemas.microsoft.com/office/powerpoint/2010/main" val="15042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EA2CC36-12D1-49A6-81D5-E084B2571972}"/>
              </a:ext>
            </a:extLst>
          </p:cNvPr>
          <p:cNvSpPr txBox="1"/>
          <p:nvPr/>
        </p:nvSpPr>
        <p:spPr>
          <a:xfrm>
            <a:off x="0" y="1828800"/>
            <a:ext cx="9144000" cy="584775"/>
          </a:xfrm>
          <a:prstGeom prst="rect">
            <a:avLst/>
          </a:prstGeom>
          <a:noFill/>
        </p:spPr>
        <p:txBody>
          <a:bodyPr wrap="square" rtlCol="0">
            <a:spAutoFit/>
          </a:bodyPr>
          <a:lstStyle/>
          <a:p>
            <a:pPr algn="ctr"/>
            <a:r>
              <a:rPr lang="en-US" sz="3200" b="1" dirty="0"/>
              <a:t>The </a:t>
            </a:r>
            <a:r>
              <a:rPr lang="en-US" sz="3200" b="1" u="sng" dirty="0"/>
              <a:t>“All’s”</a:t>
            </a:r>
            <a:r>
              <a:rPr lang="en-US" sz="3200" b="1" dirty="0"/>
              <a:t> of God’s Judgment</a:t>
            </a:r>
          </a:p>
        </p:txBody>
      </p:sp>
      <p:sp>
        <p:nvSpPr>
          <p:cNvPr id="3" name="TextBox 2">
            <a:extLst>
              <a:ext uri="{FF2B5EF4-FFF2-40B4-BE49-F238E27FC236}">
                <a16:creationId xmlns:a16="http://schemas.microsoft.com/office/drawing/2014/main" xmlns="" id="{A14B65F7-C824-448B-9BAA-078D86448CED}"/>
              </a:ext>
            </a:extLst>
          </p:cNvPr>
          <p:cNvSpPr txBox="1"/>
          <p:nvPr/>
        </p:nvSpPr>
        <p:spPr>
          <a:xfrm>
            <a:off x="0" y="2664718"/>
            <a:ext cx="9144000" cy="584775"/>
          </a:xfrm>
          <a:prstGeom prst="rect">
            <a:avLst/>
          </a:prstGeom>
          <a:noFill/>
        </p:spPr>
        <p:txBody>
          <a:bodyPr wrap="square" rtlCol="0">
            <a:spAutoFit/>
          </a:bodyPr>
          <a:lstStyle/>
          <a:p>
            <a:pPr algn="ctr"/>
            <a:r>
              <a:rPr lang="en-US" sz="3200" b="1" dirty="0"/>
              <a:t>Our </a:t>
            </a:r>
            <a:r>
              <a:rPr lang="en-US" sz="3200" b="1" u="sng" dirty="0"/>
              <a:t>Attitude</a:t>
            </a:r>
            <a:r>
              <a:rPr lang="en-US" sz="3200" b="1" dirty="0"/>
              <a:t> toward God’s Judgment</a:t>
            </a:r>
          </a:p>
        </p:txBody>
      </p:sp>
    </p:spTree>
    <p:extLst>
      <p:ext uri="{BB962C8B-B14F-4D97-AF65-F5344CB8AC3E}">
        <p14:creationId xmlns:p14="http://schemas.microsoft.com/office/powerpoint/2010/main" val="217068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7A9825-144E-4D47-B5AE-EF08EDA1E4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200" y="3390464"/>
            <a:ext cx="3098764" cy="3365935"/>
          </a:xfrm>
          <a:prstGeom prst="rect">
            <a:avLst/>
          </a:prstGeom>
        </p:spPr>
      </p:pic>
      <p:sp>
        <p:nvSpPr>
          <p:cNvPr id="4" name="TextBox 3">
            <a:extLst>
              <a:ext uri="{FF2B5EF4-FFF2-40B4-BE49-F238E27FC236}">
                <a16:creationId xmlns:a16="http://schemas.microsoft.com/office/drawing/2014/main" xmlns="" id="{D78B460C-4DB3-49BA-8F39-0591FE6805D8}"/>
              </a:ext>
            </a:extLst>
          </p:cNvPr>
          <p:cNvSpPr txBox="1"/>
          <p:nvPr/>
        </p:nvSpPr>
        <p:spPr>
          <a:xfrm>
            <a:off x="0" y="0"/>
            <a:ext cx="9144000" cy="646331"/>
          </a:xfrm>
          <a:prstGeom prst="rect">
            <a:avLst/>
          </a:prstGeom>
          <a:noFill/>
        </p:spPr>
        <p:txBody>
          <a:bodyPr wrap="square" rtlCol="0">
            <a:spAutoFit/>
          </a:bodyPr>
          <a:lstStyle/>
          <a:p>
            <a:r>
              <a:rPr lang="en-US" sz="3600" b="1" dirty="0">
                <a:solidFill>
                  <a:srgbClr val="0070C0"/>
                </a:solidFill>
              </a:rPr>
              <a:t>God is the Judge of all the earth. </a:t>
            </a:r>
          </a:p>
        </p:txBody>
      </p:sp>
      <p:sp>
        <p:nvSpPr>
          <p:cNvPr id="5" name="Rectangle 4">
            <a:extLst>
              <a:ext uri="{FF2B5EF4-FFF2-40B4-BE49-F238E27FC236}">
                <a16:creationId xmlns:a16="http://schemas.microsoft.com/office/drawing/2014/main" xmlns="" id="{F0D06A31-015F-4939-84AE-0998B8F630FC}"/>
              </a:ext>
            </a:extLst>
          </p:cNvPr>
          <p:cNvSpPr/>
          <p:nvPr/>
        </p:nvSpPr>
        <p:spPr>
          <a:xfrm>
            <a:off x="161271" y="1007309"/>
            <a:ext cx="8635928" cy="2554545"/>
          </a:xfrm>
          <a:prstGeom prst="rect">
            <a:avLst/>
          </a:prstGeom>
        </p:spPr>
        <p:txBody>
          <a:bodyPr wrap="square">
            <a:spAutoFit/>
          </a:bodyPr>
          <a:lstStyle/>
          <a:p>
            <a:r>
              <a:rPr lang="en-US" sz="3200" dirty="0">
                <a:solidFill>
                  <a:srgbClr val="000000"/>
                </a:solidFill>
              </a:rPr>
              <a:t>Far be it from you to do such a thing, to put the righteous to death with the wicked, so that the righteous fare as the wicked! Far be that from you! Shall not the </a:t>
            </a:r>
            <a:r>
              <a:rPr lang="en-US" sz="3200" b="1" u="sng" dirty="0">
                <a:solidFill>
                  <a:srgbClr val="000000"/>
                </a:solidFill>
              </a:rPr>
              <a:t>Judge of all the earth</a:t>
            </a:r>
            <a:r>
              <a:rPr lang="en-US" sz="3200" b="1" dirty="0">
                <a:solidFill>
                  <a:srgbClr val="000000"/>
                </a:solidFill>
              </a:rPr>
              <a:t> </a:t>
            </a:r>
            <a:r>
              <a:rPr lang="en-US" sz="3200" dirty="0">
                <a:solidFill>
                  <a:srgbClr val="000000"/>
                </a:solidFill>
              </a:rPr>
              <a:t>do what is just? </a:t>
            </a:r>
            <a:r>
              <a:rPr lang="en-US" sz="3200" i="1" dirty="0">
                <a:solidFill>
                  <a:srgbClr val="000000"/>
                </a:solidFill>
              </a:rPr>
              <a:t>Gen 18:25</a:t>
            </a:r>
            <a:endParaRPr lang="en-US" sz="3200" i="1" dirty="0"/>
          </a:p>
        </p:txBody>
      </p:sp>
    </p:spTree>
    <p:extLst>
      <p:ext uri="{BB962C8B-B14F-4D97-AF65-F5344CB8AC3E}">
        <p14:creationId xmlns:p14="http://schemas.microsoft.com/office/powerpoint/2010/main" val="396520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7A9825-144E-4D47-B5AE-EF08EDA1E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390464"/>
            <a:ext cx="3098764" cy="3365935"/>
          </a:xfrm>
          <a:prstGeom prst="rect">
            <a:avLst/>
          </a:prstGeom>
        </p:spPr>
      </p:pic>
      <p:sp>
        <p:nvSpPr>
          <p:cNvPr id="4" name="TextBox 3">
            <a:extLst>
              <a:ext uri="{FF2B5EF4-FFF2-40B4-BE49-F238E27FC236}">
                <a16:creationId xmlns:a16="http://schemas.microsoft.com/office/drawing/2014/main" xmlns="" id="{D78B460C-4DB3-49BA-8F39-0591FE6805D8}"/>
              </a:ext>
            </a:extLst>
          </p:cNvPr>
          <p:cNvSpPr txBox="1"/>
          <p:nvPr/>
        </p:nvSpPr>
        <p:spPr>
          <a:xfrm>
            <a:off x="0" y="0"/>
            <a:ext cx="9144000" cy="646331"/>
          </a:xfrm>
          <a:prstGeom prst="rect">
            <a:avLst/>
          </a:prstGeom>
          <a:noFill/>
        </p:spPr>
        <p:txBody>
          <a:bodyPr wrap="square" rtlCol="0">
            <a:spAutoFit/>
          </a:bodyPr>
          <a:lstStyle/>
          <a:p>
            <a:r>
              <a:rPr lang="en-US" sz="3600" b="1" dirty="0">
                <a:solidFill>
                  <a:srgbClr val="0070C0"/>
                </a:solidFill>
              </a:rPr>
              <a:t>God is the Judge of all the earth. </a:t>
            </a:r>
          </a:p>
        </p:txBody>
      </p:sp>
      <p:sp>
        <p:nvSpPr>
          <p:cNvPr id="5" name="Rectangle 4">
            <a:extLst>
              <a:ext uri="{FF2B5EF4-FFF2-40B4-BE49-F238E27FC236}">
                <a16:creationId xmlns:a16="http://schemas.microsoft.com/office/drawing/2014/main" xmlns="" id="{F0D06A31-015F-4939-84AE-0998B8F630FC}"/>
              </a:ext>
            </a:extLst>
          </p:cNvPr>
          <p:cNvSpPr/>
          <p:nvPr/>
        </p:nvSpPr>
        <p:spPr>
          <a:xfrm>
            <a:off x="80635" y="646331"/>
            <a:ext cx="8982729" cy="6001643"/>
          </a:xfrm>
          <a:prstGeom prst="rect">
            <a:avLst/>
          </a:prstGeom>
          <a:solidFill>
            <a:schemeClr val="bg1">
              <a:alpha val="74000"/>
            </a:schemeClr>
          </a:solidFill>
        </p:spPr>
        <p:txBody>
          <a:bodyPr wrap="square">
            <a:spAutoFit/>
          </a:bodyPr>
          <a:lstStyle/>
          <a:p>
            <a:r>
              <a:rPr lang="en-US" sz="3200" dirty="0">
                <a:effectLst>
                  <a:glow rad="101600">
                    <a:schemeClr val="bg1">
                      <a:alpha val="60000"/>
                    </a:schemeClr>
                  </a:glow>
                </a:effectLst>
              </a:rPr>
              <a:t>Say among the nations, “The </a:t>
            </a:r>
            <a:r>
              <a:rPr lang="en-US" sz="3200" b="1" cap="small" dirty="0">
                <a:effectLst>
                  <a:glow rad="101600">
                    <a:schemeClr val="bg1">
                      <a:alpha val="60000"/>
                    </a:schemeClr>
                  </a:glow>
                </a:effectLst>
              </a:rPr>
              <a:t>Lord</a:t>
            </a:r>
            <a:r>
              <a:rPr lang="en-US" sz="3200" b="1" dirty="0">
                <a:effectLst>
                  <a:glow rad="101600">
                    <a:schemeClr val="bg1">
                      <a:alpha val="60000"/>
                    </a:schemeClr>
                  </a:glow>
                </a:effectLst>
              </a:rPr>
              <a:t> reigns</a:t>
            </a:r>
            <a:r>
              <a:rPr lang="en-US" sz="3200" dirty="0">
                <a:effectLst>
                  <a:glow rad="101600">
                    <a:schemeClr val="bg1">
                      <a:alpha val="60000"/>
                    </a:schemeClr>
                  </a:glow>
                </a:effectLst>
              </a:rPr>
              <a:t>!</a:t>
            </a:r>
            <a:br>
              <a:rPr lang="en-US" sz="3200" dirty="0">
                <a:effectLst>
                  <a:glow rad="101600">
                    <a:schemeClr val="bg1">
                      <a:alpha val="60000"/>
                    </a:schemeClr>
                  </a:glow>
                </a:effectLst>
              </a:rPr>
            </a:br>
            <a:r>
              <a:rPr lang="en-US" sz="3200" dirty="0">
                <a:effectLst>
                  <a:glow rad="101600">
                    <a:schemeClr val="bg1">
                      <a:alpha val="60000"/>
                    </a:schemeClr>
                  </a:glow>
                </a:effectLst>
              </a:rPr>
              <a:t>    Yes, the world is established;                                                              it shall never be moved;</a:t>
            </a:r>
            <a:br>
              <a:rPr lang="en-US" sz="3200" dirty="0">
                <a:effectLst>
                  <a:glow rad="101600">
                    <a:schemeClr val="bg1">
                      <a:alpha val="60000"/>
                    </a:schemeClr>
                  </a:glow>
                </a:effectLst>
              </a:rPr>
            </a:br>
            <a:r>
              <a:rPr lang="en-US" sz="3200" dirty="0">
                <a:effectLst>
                  <a:glow rad="101600">
                    <a:schemeClr val="bg1">
                      <a:alpha val="60000"/>
                    </a:schemeClr>
                  </a:glow>
                </a:effectLst>
              </a:rPr>
              <a:t>    he will </a:t>
            </a:r>
            <a:r>
              <a:rPr lang="en-US" sz="3200" u="sng" dirty="0">
                <a:effectLst>
                  <a:glow rad="101600">
                    <a:schemeClr val="bg1">
                      <a:alpha val="60000"/>
                    </a:schemeClr>
                  </a:glow>
                </a:effectLst>
              </a:rPr>
              <a:t>judge the peoples </a:t>
            </a:r>
            <a:r>
              <a:rPr lang="en-US" sz="3200" dirty="0">
                <a:effectLst>
                  <a:glow rad="101600">
                    <a:schemeClr val="bg1">
                      <a:alpha val="60000"/>
                    </a:schemeClr>
                  </a:glow>
                </a:effectLst>
              </a:rPr>
              <a:t>with </a:t>
            </a:r>
            <a:r>
              <a:rPr lang="en-US" sz="3200" b="1" dirty="0">
                <a:effectLst>
                  <a:glow rad="101600">
                    <a:schemeClr val="bg1">
                      <a:alpha val="60000"/>
                    </a:schemeClr>
                  </a:glow>
                </a:effectLst>
              </a:rPr>
              <a:t>equity</a:t>
            </a:r>
            <a:r>
              <a:rPr lang="en-US" sz="3200" dirty="0">
                <a:effectLst>
                  <a:glow rad="101600">
                    <a:schemeClr val="bg1">
                      <a:alpha val="60000"/>
                    </a:schemeClr>
                  </a:glow>
                </a:effectLst>
              </a:rPr>
              <a:t>.”</a:t>
            </a:r>
          </a:p>
          <a:p>
            <a:r>
              <a:rPr lang="en-US" sz="3200" dirty="0">
                <a:effectLst>
                  <a:glow rad="101600">
                    <a:schemeClr val="bg1">
                      <a:alpha val="60000"/>
                    </a:schemeClr>
                  </a:glow>
                </a:effectLst>
              </a:rPr>
              <a:t>Let the heavens be glad, and let the earth rejoice;</a:t>
            </a:r>
            <a:br>
              <a:rPr lang="en-US" sz="3200" dirty="0">
                <a:effectLst>
                  <a:glow rad="101600">
                    <a:schemeClr val="bg1">
                      <a:alpha val="60000"/>
                    </a:schemeClr>
                  </a:glow>
                </a:effectLst>
              </a:rPr>
            </a:br>
            <a:r>
              <a:rPr lang="en-US" sz="3200" dirty="0">
                <a:effectLst>
                  <a:glow rad="101600">
                    <a:schemeClr val="bg1">
                      <a:alpha val="60000"/>
                    </a:schemeClr>
                  </a:glow>
                </a:effectLst>
              </a:rPr>
              <a:t>    let the sea roar, and all that fills it;</a:t>
            </a:r>
            <a:br>
              <a:rPr lang="en-US" sz="3200" dirty="0">
                <a:effectLst>
                  <a:glow rad="101600">
                    <a:schemeClr val="bg1">
                      <a:alpha val="60000"/>
                    </a:schemeClr>
                  </a:glow>
                </a:effectLst>
              </a:rPr>
            </a:br>
            <a:r>
              <a:rPr lang="en-US" sz="3200" b="1" baseline="30000" dirty="0">
                <a:effectLst>
                  <a:glow rad="101600">
                    <a:schemeClr val="bg1">
                      <a:alpha val="60000"/>
                    </a:schemeClr>
                  </a:glow>
                </a:effectLst>
              </a:rPr>
              <a:t> </a:t>
            </a:r>
            <a:r>
              <a:rPr lang="en-US" sz="3200" dirty="0">
                <a:effectLst>
                  <a:glow rad="101600">
                    <a:schemeClr val="bg1">
                      <a:alpha val="60000"/>
                    </a:schemeClr>
                  </a:glow>
                </a:effectLst>
              </a:rPr>
              <a:t>    let the field exult, and everything in it!</a:t>
            </a:r>
            <a:br>
              <a:rPr lang="en-US" sz="3200" dirty="0">
                <a:effectLst>
                  <a:glow rad="101600">
                    <a:schemeClr val="bg1">
                      <a:alpha val="60000"/>
                    </a:schemeClr>
                  </a:glow>
                </a:effectLst>
              </a:rPr>
            </a:br>
            <a:r>
              <a:rPr lang="en-US" sz="3200" dirty="0">
                <a:effectLst>
                  <a:glow rad="101600">
                    <a:schemeClr val="bg1">
                      <a:alpha val="60000"/>
                    </a:schemeClr>
                  </a:glow>
                </a:effectLst>
              </a:rPr>
              <a:t>Then shall all the trees of the forest sing for joy</a:t>
            </a:r>
            <a:br>
              <a:rPr lang="en-US" sz="3200" dirty="0">
                <a:effectLst>
                  <a:glow rad="101600">
                    <a:schemeClr val="bg1">
                      <a:alpha val="60000"/>
                    </a:schemeClr>
                  </a:glow>
                </a:effectLst>
              </a:rPr>
            </a:br>
            <a:r>
              <a:rPr lang="en-US" sz="3200" b="1" baseline="30000" dirty="0">
                <a:effectLst>
                  <a:glow rad="101600">
                    <a:schemeClr val="bg1">
                      <a:alpha val="60000"/>
                    </a:schemeClr>
                  </a:glow>
                </a:effectLst>
              </a:rPr>
              <a:t> </a:t>
            </a:r>
            <a:r>
              <a:rPr lang="en-US" sz="3200" dirty="0">
                <a:effectLst>
                  <a:glow rad="101600">
                    <a:schemeClr val="bg1">
                      <a:alpha val="60000"/>
                    </a:schemeClr>
                  </a:glow>
                </a:effectLst>
              </a:rPr>
              <a:t>    before the </a:t>
            </a:r>
            <a:r>
              <a:rPr lang="en-US" sz="3200" cap="small" dirty="0">
                <a:effectLst>
                  <a:glow rad="101600">
                    <a:schemeClr val="bg1">
                      <a:alpha val="60000"/>
                    </a:schemeClr>
                  </a:glow>
                </a:effectLst>
              </a:rPr>
              <a:t>Lord</a:t>
            </a:r>
            <a:r>
              <a:rPr lang="en-US" sz="3200" dirty="0">
                <a:effectLst>
                  <a:glow rad="101600">
                    <a:schemeClr val="bg1">
                      <a:alpha val="60000"/>
                    </a:schemeClr>
                  </a:glow>
                </a:effectLst>
              </a:rPr>
              <a:t>, for he comes,</a:t>
            </a:r>
            <a:br>
              <a:rPr lang="en-US" sz="3200" dirty="0">
                <a:effectLst>
                  <a:glow rad="101600">
                    <a:schemeClr val="bg1">
                      <a:alpha val="60000"/>
                    </a:schemeClr>
                  </a:glow>
                </a:effectLst>
              </a:rPr>
            </a:br>
            <a:r>
              <a:rPr lang="en-US" sz="3200" dirty="0">
                <a:effectLst>
                  <a:glow rad="101600">
                    <a:schemeClr val="bg1">
                      <a:alpha val="60000"/>
                    </a:schemeClr>
                  </a:glow>
                </a:effectLst>
              </a:rPr>
              <a:t>    for he comes to </a:t>
            </a:r>
            <a:r>
              <a:rPr lang="en-US" sz="3200" u="sng" dirty="0">
                <a:effectLst>
                  <a:glow rad="101600">
                    <a:schemeClr val="bg1">
                      <a:alpha val="60000"/>
                    </a:schemeClr>
                  </a:glow>
                </a:effectLst>
              </a:rPr>
              <a:t>judge the earth</a:t>
            </a:r>
            <a:r>
              <a:rPr lang="en-US" sz="3200" dirty="0">
                <a:effectLst>
                  <a:glow rad="101600">
                    <a:schemeClr val="bg1">
                      <a:alpha val="60000"/>
                    </a:schemeClr>
                  </a:glow>
                </a:effectLst>
              </a:rPr>
              <a:t>.</a:t>
            </a:r>
            <a:br>
              <a:rPr lang="en-US" sz="3200" dirty="0">
                <a:effectLst>
                  <a:glow rad="101600">
                    <a:schemeClr val="bg1">
                      <a:alpha val="60000"/>
                    </a:schemeClr>
                  </a:glow>
                </a:effectLst>
              </a:rPr>
            </a:br>
            <a:r>
              <a:rPr lang="en-US" sz="3200" dirty="0">
                <a:effectLst>
                  <a:glow rad="101600">
                    <a:schemeClr val="bg1">
                      <a:alpha val="60000"/>
                    </a:schemeClr>
                  </a:glow>
                </a:effectLst>
              </a:rPr>
              <a:t>He will </a:t>
            </a:r>
            <a:r>
              <a:rPr lang="en-US" sz="3200" u="sng" dirty="0">
                <a:effectLst>
                  <a:glow rad="101600">
                    <a:schemeClr val="bg1">
                      <a:alpha val="60000"/>
                    </a:schemeClr>
                  </a:glow>
                </a:effectLst>
              </a:rPr>
              <a:t>judge the world </a:t>
            </a:r>
            <a:r>
              <a:rPr lang="en-US" sz="3200" dirty="0">
                <a:effectLst>
                  <a:glow rad="101600">
                    <a:schemeClr val="bg1">
                      <a:alpha val="60000"/>
                    </a:schemeClr>
                  </a:glow>
                </a:effectLst>
              </a:rPr>
              <a:t>in </a:t>
            </a:r>
            <a:r>
              <a:rPr lang="en-US" sz="3200" b="1" dirty="0">
                <a:effectLst>
                  <a:glow rad="101600">
                    <a:schemeClr val="bg1">
                      <a:alpha val="60000"/>
                    </a:schemeClr>
                  </a:glow>
                </a:effectLst>
              </a:rPr>
              <a:t>righteousness</a:t>
            </a:r>
            <a:r>
              <a:rPr lang="en-US" sz="3200" dirty="0">
                <a:effectLst>
                  <a:glow rad="101600">
                    <a:schemeClr val="bg1">
                      <a:alpha val="60000"/>
                    </a:schemeClr>
                  </a:glow>
                </a:effectLst>
              </a:rPr>
              <a:t>,</a:t>
            </a:r>
            <a:br>
              <a:rPr lang="en-US" sz="3200" dirty="0">
                <a:effectLst>
                  <a:glow rad="101600">
                    <a:schemeClr val="bg1">
                      <a:alpha val="60000"/>
                    </a:schemeClr>
                  </a:glow>
                </a:effectLst>
              </a:rPr>
            </a:br>
            <a:r>
              <a:rPr lang="en-US" sz="3200" dirty="0">
                <a:effectLst>
                  <a:glow rad="101600">
                    <a:schemeClr val="bg1">
                      <a:alpha val="60000"/>
                    </a:schemeClr>
                  </a:glow>
                </a:effectLst>
              </a:rPr>
              <a:t>    and </a:t>
            </a:r>
            <a:r>
              <a:rPr lang="en-US" sz="3200" u="sng" dirty="0">
                <a:effectLst>
                  <a:glow rad="101600">
                    <a:schemeClr val="bg1">
                      <a:alpha val="60000"/>
                    </a:schemeClr>
                  </a:glow>
                </a:effectLst>
              </a:rPr>
              <a:t>the peoples </a:t>
            </a:r>
            <a:r>
              <a:rPr lang="en-US" sz="3200" dirty="0">
                <a:effectLst>
                  <a:glow rad="101600">
                    <a:schemeClr val="bg1">
                      <a:alpha val="60000"/>
                    </a:schemeClr>
                  </a:glow>
                </a:effectLst>
              </a:rPr>
              <a:t>in his </a:t>
            </a:r>
            <a:r>
              <a:rPr lang="en-US" sz="3200" b="1" dirty="0">
                <a:effectLst>
                  <a:glow rad="101600">
                    <a:schemeClr val="bg1">
                      <a:alpha val="60000"/>
                    </a:schemeClr>
                  </a:glow>
                </a:effectLst>
              </a:rPr>
              <a:t>faithfulness</a:t>
            </a:r>
            <a:r>
              <a:rPr lang="en-US" sz="3200" dirty="0">
                <a:effectLst>
                  <a:glow rad="101600">
                    <a:schemeClr val="bg1">
                      <a:alpha val="60000"/>
                    </a:schemeClr>
                  </a:glow>
                </a:effectLst>
              </a:rPr>
              <a:t>. </a:t>
            </a:r>
            <a:r>
              <a:rPr lang="en-US" sz="3200" i="1" dirty="0">
                <a:effectLst>
                  <a:glow rad="101600">
                    <a:schemeClr val="bg1">
                      <a:alpha val="60000"/>
                    </a:schemeClr>
                  </a:glow>
                </a:effectLst>
              </a:rPr>
              <a:t>Ps 96:10-13</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EEC1961F-0DEC-40BF-B16F-A786840F5651}"/>
                  </a:ext>
                </a:extLst>
              </p14:cNvPr>
              <p14:cNvContentPartPr/>
              <p14:nvPr/>
            </p14:nvContentPartPr>
            <p14:xfrm>
              <a:off x="5970600" y="2548800"/>
              <a:ext cx="2716920" cy="2886120"/>
            </p14:xfrm>
          </p:contentPart>
        </mc:Choice>
        <mc:Fallback xmlns="">
          <p:pic>
            <p:nvPicPr>
              <p:cNvPr id="2" name="Ink 1">
                <a:extLst>
                  <a:ext uri="{FF2B5EF4-FFF2-40B4-BE49-F238E27FC236}">
                    <a16:creationId xmlns:a16="http://schemas.microsoft.com/office/drawing/2014/main" id="{EEC1961F-0DEC-40BF-B16F-A786840F5651}"/>
                  </a:ext>
                </a:extLst>
              </p:cNvPr>
              <p:cNvPicPr/>
              <p:nvPr/>
            </p:nvPicPr>
            <p:blipFill>
              <a:blip r:embed="rId4"/>
              <a:stretch>
                <a:fillRect/>
              </a:stretch>
            </p:blipFill>
            <p:spPr>
              <a:xfrm>
                <a:off x="5961240" y="2539440"/>
                <a:ext cx="2735640" cy="2904840"/>
              </a:xfrm>
              <a:prstGeom prst="rect">
                <a:avLst/>
              </a:prstGeom>
            </p:spPr>
          </p:pic>
        </mc:Fallback>
      </mc:AlternateContent>
    </p:spTree>
    <p:extLst>
      <p:ext uri="{BB962C8B-B14F-4D97-AF65-F5344CB8AC3E}">
        <p14:creationId xmlns:p14="http://schemas.microsoft.com/office/powerpoint/2010/main" val="38277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513</Words>
  <Application>Microsoft Office PowerPoint</Application>
  <PresentationFormat>On-screen Show (4:3)</PresentationFormat>
  <Paragraphs>40</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&amp;quot</vt:lpstr>
      <vt:lpstr>Arial</vt:lpstr>
      <vt:lpstr>Bahnschrift Condensed</vt:lpstr>
      <vt:lpstr>Calibri</vt:lpstr>
      <vt:lpstr>Calibri Light</vt:lpstr>
      <vt:lpstr>Courier New</vt:lpstr>
      <vt:lpstr>Forte</vt:lpstr>
      <vt:lpstr>Times New Roman</vt:lpstr>
      <vt:lpstr>Wingdings</vt:lpstr>
      <vt:lpstr>Office Theme</vt:lpstr>
      <vt:lpstr>1_Sample presentation slides(2)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JD Souder</cp:lastModifiedBy>
  <cp:revision>18</cp:revision>
  <dcterms:created xsi:type="dcterms:W3CDTF">2019-02-06T16:28:12Z</dcterms:created>
  <dcterms:modified xsi:type="dcterms:W3CDTF">2019-02-19T12:48:11Z</dcterms:modified>
</cp:coreProperties>
</file>