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31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74" r:id="rId13"/>
    <p:sldId id="276" r:id="rId14"/>
    <p:sldId id="277" r:id="rId15"/>
    <p:sldId id="278" r:id="rId16"/>
    <p:sldId id="275" r:id="rId17"/>
    <p:sldId id="264" r:id="rId18"/>
    <p:sldId id="279" r:id="rId19"/>
    <p:sldId id="265" r:id="rId20"/>
    <p:sldId id="280" r:id="rId21"/>
    <p:sldId id="266" r:id="rId22"/>
    <p:sldId id="281" r:id="rId23"/>
    <p:sldId id="267" r:id="rId24"/>
    <p:sldId id="282" r:id="rId25"/>
    <p:sldId id="283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5C00F-506C-41A5-9E7B-F63E5147976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818F2-81E8-44F8-AA76-CE60D9EE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0676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8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7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4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1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9522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ACB8-4A42-49E6-9518-7CB7F716EE2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0B21-9865-415B-9ACB-0197679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1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985E4-8731-4F21-A03C-E66903322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725387-67FD-4B5A-9FA7-1DFBAC7206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4947AC-68F4-4ABC-8C05-845C324B3B43}"/>
              </a:ext>
            </a:extLst>
          </p:cNvPr>
          <p:cNvSpPr txBox="1"/>
          <p:nvPr/>
        </p:nvSpPr>
        <p:spPr>
          <a:xfrm>
            <a:off x="940904" y="1311965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the poor in spirit…</a:t>
            </a:r>
          </a:p>
          <a:p>
            <a:r>
              <a:rPr lang="en-US" sz="3200" i="1" dirty="0"/>
              <a:t>			Matt 5:3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1B5D3-2317-4FE2-B6B2-5883D9CCD814}"/>
              </a:ext>
            </a:extLst>
          </p:cNvPr>
          <p:cNvSpPr txBox="1"/>
          <p:nvPr/>
        </p:nvSpPr>
        <p:spPr>
          <a:xfrm>
            <a:off x="5455754" y="1251481"/>
            <a:ext cx="3535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theirs is the kingdom of heaven.</a:t>
            </a:r>
          </a:p>
          <a:p>
            <a:r>
              <a:rPr lang="en-US" sz="3200" i="1" dirty="0"/>
              <a:t>			Matt 5:3</a:t>
            </a:r>
          </a:p>
        </p:txBody>
      </p:sp>
    </p:spTree>
    <p:extLst>
      <p:ext uri="{BB962C8B-B14F-4D97-AF65-F5344CB8AC3E}">
        <p14:creationId xmlns:p14="http://schemas.microsoft.com/office/powerpoint/2010/main" val="39457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4947AC-68F4-4ABC-8C05-845C324B3B43}"/>
              </a:ext>
            </a:extLst>
          </p:cNvPr>
          <p:cNvSpPr txBox="1"/>
          <p:nvPr/>
        </p:nvSpPr>
        <p:spPr>
          <a:xfrm>
            <a:off x="940904" y="1311965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those who mourn…</a:t>
            </a:r>
          </a:p>
          <a:p>
            <a:r>
              <a:rPr lang="en-US" sz="3200" i="1" dirty="0"/>
              <a:t>			Matt 5:4</a:t>
            </a:r>
          </a:p>
        </p:txBody>
      </p:sp>
    </p:spTree>
    <p:extLst>
      <p:ext uri="{BB962C8B-B14F-4D97-AF65-F5344CB8AC3E}">
        <p14:creationId xmlns:p14="http://schemas.microsoft.com/office/powerpoint/2010/main" val="13562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1" y="0"/>
            <a:ext cx="9144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/>
              <a:t>The Spirit of the Lord </a:t>
            </a:r>
            <a:r>
              <a:rPr lang="en-US" sz="2900" b="1" cap="small" dirty="0"/>
              <a:t>God</a:t>
            </a:r>
            <a:r>
              <a:rPr lang="en-US" sz="2900" b="1" dirty="0"/>
              <a:t> is upon me,</a:t>
            </a:r>
            <a:br>
              <a:rPr lang="en-US" sz="2900" b="1" dirty="0"/>
            </a:br>
            <a:r>
              <a:rPr lang="en-US" sz="2900" b="1" dirty="0"/>
              <a:t>    because the </a:t>
            </a:r>
            <a:r>
              <a:rPr lang="en-US" sz="2900" b="1" cap="small" dirty="0"/>
              <a:t>Lord</a:t>
            </a:r>
            <a:r>
              <a:rPr lang="en-US" sz="2900" b="1" dirty="0"/>
              <a:t> has anointed me</a:t>
            </a:r>
            <a:br>
              <a:rPr lang="en-US" sz="2900" b="1" dirty="0"/>
            </a:br>
            <a:r>
              <a:rPr lang="en-US" sz="2900" b="1" dirty="0"/>
              <a:t>to bring good news to the poor;</a:t>
            </a:r>
            <a:br>
              <a:rPr lang="en-US" sz="2900" b="1" dirty="0"/>
            </a:br>
            <a:r>
              <a:rPr lang="en-US" sz="2900" b="1" dirty="0"/>
              <a:t>    he has sent me to bind up the brokenhearted,</a:t>
            </a:r>
            <a:br>
              <a:rPr lang="en-US" sz="2900" b="1" dirty="0"/>
            </a:br>
            <a:r>
              <a:rPr lang="en-US" sz="2900" b="1" dirty="0"/>
              <a:t>to proclaim liberty to the captives,</a:t>
            </a:r>
            <a:br>
              <a:rPr lang="en-US" sz="2900" b="1" dirty="0"/>
            </a:br>
            <a:r>
              <a:rPr lang="en-US" sz="2900" b="1" dirty="0"/>
              <a:t>    and the opening of the prison to those who are bound;</a:t>
            </a:r>
            <a:br>
              <a:rPr lang="en-US" sz="2900" b="1" dirty="0"/>
            </a:br>
            <a:r>
              <a:rPr lang="en-US" sz="2900" b="1" baseline="30000" dirty="0"/>
              <a:t>2 </a:t>
            </a:r>
            <a:r>
              <a:rPr lang="en-US" sz="2900" b="1" dirty="0"/>
              <a:t>to proclaim the year of the </a:t>
            </a:r>
            <a:r>
              <a:rPr lang="en-US" sz="2900" b="1" cap="small" dirty="0"/>
              <a:t>Lord</a:t>
            </a:r>
            <a:r>
              <a:rPr lang="en-US" sz="2900" b="1" dirty="0"/>
              <a:t>'s favor,</a:t>
            </a:r>
            <a:br>
              <a:rPr lang="en-US" sz="2900" b="1" dirty="0"/>
            </a:br>
            <a:r>
              <a:rPr lang="en-US" sz="2900" b="1" dirty="0"/>
              <a:t>    and the day of vengeance of our God;</a:t>
            </a:r>
            <a:br>
              <a:rPr lang="en-US" sz="2900" b="1" dirty="0"/>
            </a:br>
            <a:r>
              <a:rPr lang="en-US" sz="2900" b="1" dirty="0"/>
              <a:t>    </a:t>
            </a:r>
            <a:r>
              <a:rPr lang="en-US" sz="2900" b="1" dirty="0">
                <a:solidFill>
                  <a:srgbClr val="0070C0"/>
                </a:solidFill>
              </a:rPr>
              <a:t>to comfort all who mourn</a:t>
            </a:r>
            <a:r>
              <a:rPr lang="en-US" sz="2900" b="1" dirty="0"/>
              <a:t>;</a:t>
            </a:r>
            <a:br>
              <a:rPr lang="en-US" sz="2900" b="1" dirty="0"/>
            </a:br>
            <a:r>
              <a:rPr lang="en-US" sz="2900" b="1" baseline="30000" dirty="0"/>
              <a:t>3 </a:t>
            </a:r>
            <a:r>
              <a:rPr lang="en-US" sz="2900" b="1" dirty="0"/>
              <a:t>to grant to those who </a:t>
            </a:r>
            <a:r>
              <a:rPr lang="en-US" sz="2900" b="1" dirty="0">
                <a:solidFill>
                  <a:srgbClr val="0070C0"/>
                </a:solidFill>
              </a:rPr>
              <a:t>mourn</a:t>
            </a:r>
            <a:r>
              <a:rPr lang="en-US" sz="2900" b="1" dirty="0"/>
              <a:t> in Zion—</a:t>
            </a:r>
            <a:br>
              <a:rPr lang="en-US" sz="2900" b="1" dirty="0"/>
            </a:br>
            <a:r>
              <a:rPr lang="en-US" sz="2900" b="1" dirty="0"/>
              <a:t>    to give them a beautiful headdress instead of ashes,</a:t>
            </a:r>
            <a:br>
              <a:rPr lang="en-US" sz="2900" b="1" dirty="0"/>
            </a:br>
            <a:r>
              <a:rPr lang="en-US" sz="2900" b="1" dirty="0"/>
              <a:t>the oil of gladness instead of </a:t>
            </a:r>
            <a:r>
              <a:rPr lang="en-US" sz="2900" b="1" dirty="0">
                <a:solidFill>
                  <a:srgbClr val="0070C0"/>
                </a:solidFill>
              </a:rPr>
              <a:t>mourning</a:t>
            </a:r>
            <a:r>
              <a:rPr lang="en-US" sz="2900" b="1" dirty="0"/>
              <a:t>…</a:t>
            </a:r>
          </a:p>
          <a:p>
            <a:r>
              <a:rPr lang="en-US" sz="2900" i="1" dirty="0"/>
              <a:t>															Isaiah 61:1-3</a:t>
            </a:r>
          </a:p>
        </p:txBody>
      </p:sp>
    </p:spTree>
    <p:extLst>
      <p:ext uri="{BB962C8B-B14F-4D97-AF65-F5344CB8AC3E}">
        <p14:creationId xmlns:p14="http://schemas.microsoft.com/office/powerpoint/2010/main" val="39353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1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“Yet even now,” declares the </a:t>
            </a:r>
            <a:r>
              <a:rPr lang="en-US" sz="3200" b="1" cap="small" dirty="0"/>
              <a:t>Lord</a:t>
            </a:r>
            <a:r>
              <a:rPr lang="en-US" sz="3200" b="1" dirty="0"/>
              <a:t>,</a:t>
            </a:r>
            <a:br>
              <a:rPr lang="en-US" sz="3200" b="1" dirty="0"/>
            </a:br>
            <a:r>
              <a:rPr lang="en-US" sz="3200" b="1" dirty="0"/>
              <a:t>    “return to me with all your heart,</a:t>
            </a:r>
            <a:br>
              <a:rPr lang="en-US" sz="3200" b="1" dirty="0"/>
            </a:br>
            <a:r>
              <a:rPr lang="en-US" sz="3200" b="1" dirty="0"/>
              <a:t>with fasting, with weeping, and with </a:t>
            </a:r>
            <a:r>
              <a:rPr lang="en-US" sz="3200" b="1" dirty="0">
                <a:solidFill>
                  <a:srgbClr val="0070C0"/>
                </a:solidFill>
              </a:rPr>
              <a:t>mourning</a:t>
            </a:r>
            <a:r>
              <a:rPr lang="en-US" sz="3200" b="1" dirty="0"/>
              <a:t>;</a:t>
            </a:r>
            <a:br>
              <a:rPr lang="en-US" sz="3200" b="1" dirty="0"/>
            </a:br>
            <a:r>
              <a:rPr lang="en-US" sz="3200" b="1" baseline="30000" dirty="0"/>
              <a:t>    </a:t>
            </a:r>
            <a:r>
              <a:rPr lang="en-US" sz="3200" b="1" dirty="0"/>
              <a:t>and rend your hearts and not your garments.”</a:t>
            </a:r>
            <a:br>
              <a:rPr lang="en-US" sz="3200" b="1" dirty="0"/>
            </a:br>
            <a:r>
              <a:rPr lang="en-US" sz="3200" b="1" dirty="0"/>
              <a:t>Return to the </a:t>
            </a:r>
            <a:r>
              <a:rPr lang="en-US" sz="3200" b="1" cap="small" dirty="0"/>
              <a:t>Lord</a:t>
            </a:r>
            <a:r>
              <a:rPr lang="en-US" sz="3200" b="1" dirty="0"/>
              <a:t> your God,</a:t>
            </a:r>
            <a:br>
              <a:rPr lang="en-US" sz="3200" b="1" dirty="0"/>
            </a:br>
            <a:r>
              <a:rPr lang="en-US" sz="3200" b="1" dirty="0"/>
              <a:t>    for he is gracious and merciful,</a:t>
            </a:r>
            <a:br>
              <a:rPr lang="en-US" sz="3200" b="1" dirty="0"/>
            </a:br>
            <a:r>
              <a:rPr lang="en-US" sz="3200" b="1" dirty="0"/>
              <a:t>slow to anger, and abounding in steadfast love;</a:t>
            </a:r>
          </a:p>
          <a:p>
            <a:r>
              <a:rPr lang="en-US" sz="3200" b="1" dirty="0"/>
              <a:t>    and he relents over disaster.</a:t>
            </a:r>
            <a:r>
              <a:rPr lang="en-US" sz="3200" b="1" i="1" dirty="0"/>
              <a:t>		</a:t>
            </a:r>
            <a:r>
              <a:rPr lang="en-US" sz="3200" i="1" dirty="0"/>
              <a:t>																					Joel 2:12-13</a:t>
            </a:r>
          </a:p>
        </p:txBody>
      </p:sp>
    </p:spTree>
    <p:extLst>
      <p:ext uri="{BB962C8B-B14F-4D97-AF65-F5344CB8AC3E}">
        <p14:creationId xmlns:p14="http://schemas.microsoft.com/office/powerpoint/2010/main" val="6455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0" y="1563757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/>
              <a:t>I will turn their </a:t>
            </a:r>
            <a:r>
              <a:rPr lang="en-US" sz="2900" b="1" dirty="0">
                <a:solidFill>
                  <a:srgbClr val="0070C0"/>
                </a:solidFill>
              </a:rPr>
              <a:t>mourning</a:t>
            </a:r>
            <a:r>
              <a:rPr lang="en-US" sz="2900" b="1" dirty="0"/>
              <a:t> into joy;</a:t>
            </a:r>
            <a:br>
              <a:rPr lang="en-US" sz="2900" b="1" dirty="0"/>
            </a:br>
            <a:r>
              <a:rPr lang="en-US" sz="2900" b="1" dirty="0"/>
              <a:t>    I will comfort them, and give them gladness for sorrow.</a:t>
            </a:r>
            <a:r>
              <a:rPr lang="en-US" sz="2900" b="1" i="1" dirty="0"/>
              <a:t>	</a:t>
            </a:r>
            <a:r>
              <a:rPr lang="en-US" sz="3200" i="1" dirty="0"/>
              <a:t>													</a:t>
            </a:r>
            <a:r>
              <a:rPr lang="en-US" sz="2900" i="1" dirty="0"/>
              <a:t>Jeremiah 31:13</a:t>
            </a:r>
          </a:p>
        </p:txBody>
      </p:sp>
    </p:spTree>
    <p:extLst>
      <p:ext uri="{BB962C8B-B14F-4D97-AF65-F5344CB8AC3E}">
        <p14:creationId xmlns:p14="http://schemas.microsoft.com/office/powerpoint/2010/main" val="7819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4947AC-68F4-4ABC-8C05-845C324B3B43}"/>
              </a:ext>
            </a:extLst>
          </p:cNvPr>
          <p:cNvSpPr txBox="1"/>
          <p:nvPr/>
        </p:nvSpPr>
        <p:spPr>
          <a:xfrm>
            <a:off x="940904" y="1311965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those who mourn…</a:t>
            </a:r>
          </a:p>
          <a:p>
            <a:r>
              <a:rPr lang="en-US" sz="3200" i="1" dirty="0"/>
              <a:t>			Matt 5:4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1B5D3-2317-4FE2-B6B2-5883D9CCD814}"/>
              </a:ext>
            </a:extLst>
          </p:cNvPr>
          <p:cNvSpPr txBox="1"/>
          <p:nvPr/>
        </p:nvSpPr>
        <p:spPr>
          <a:xfrm>
            <a:off x="5455754" y="1251481"/>
            <a:ext cx="3535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they shall be comforted.</a:t>
            </a:r>
          </a:p>
          <a:p>
            <a:r>
              <a:rPr lang="en-US" sz="3200" i="1" dirty="0"/>
              <a:t>				Matt 5:4</a:t>
            </a:r>
          </a:p>
        </p:txBody>
      </p:sp>
    </p:spTree>
    <p:extLst>
      <p:ext uri="{BB962C8B-B14F-4D97-AF65-F5344CB8AC3E}">
        <p14:creationId xmlns:p14="http://schemas.microsoft.com/office/powerpoint/2010/main" val="14822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481589-F1A6-4E2B-9731-1FCEAF41BEF0}"/>
              </a:ext>
            </a:extLst>
          </p:cNvPr>
          <p:cNvSpPr txBox="1"/>
          <p:nvPr/>
        </p:nvSpPr>
        <p:spPr>
          <a:xfrm>
            <a:off x="940904" y="1311965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the meek…</a:t>
            </a:r>
          </a:p>
          <a:p>
            <a:r>
              <a:rPr lang="en-US" sz="3200" i="1" dirty="0"/>
              <a:t>			Matt 5:5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8D566A-7528-4F81-B025-C01ACA9EA0EB}"/>
              </a:ext>
            </a:extLst>
          </p:cNvPr>
          <p:cNvSpPr txBox="1"/>
          <p:nvPr/>
        </p:nvSpPr>
        <p:spPr>
          <a:xfrm>
            <a:off x="5721921" y="1251481"/>
            <a:ext cx="3422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they shall inherit the earth.</a:t>
            </a:r>
          </a:p>
          <a:p>
            <a:r>
              <a:rPr lang="en-US" sz="3200" i="1" dirty="0"/>
              <a:t>			Matt 5:5</a:t>
            </a:r>
          </a:p>
        </p:txBody>
      </p:sp>
    </p:spTree>
    <p:extLst>
      <p:ext uri="{BB962C8B-B14F-4D97-AF65-F5344CB8AC3E}">
        <p14:creationId xmlns:p14="http://schemas.microsoft.com/office/powerpoint/2010/main" val="38575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0" y="156375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But the meek shall inherit the land</a:t>
            </a:r>
            <a:br>
              <a:rPr lang="en-US" sz="3200" b="1" dirty="0"/>
            </a:br>
            <a:r>
              <a:rPr lang="en-US" sz="3200" b="1" dirty="0"/>
              <a:t>    and delight themselves in abundant peace.</a:t>
            </a:r>
            <a:r>
              <a:rPr lang="en-US" sz="3200" b="1" i="1" dirty="0"/>
              <a:t>	</a:t>
            </a:r>
            <a:r>
              <a:rPr lang="en-US" sz="3200" i="1" dirty="0"/>
              <a:t>																	</a:t>
            </a:r>
            <a:r>
              <a:rPr lang="en-US" sz="2900" i="1" dirty="0"/>
              <a:t>Psalm 37:11</a:t>
            </a:r>
          </a:p>
        </p:txBody>
      </p:sp>
    </p:spTree>
    <p:extLst>
      <p:ext uri="{BB962C8B-B14F-4D97-AF65-F5344CB8AC3E}">
        <p14:creationId xmlns:p14="http://schemas.microsoft.com/office/powerpoint/2010/main" val="16637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190FDB-065E-4C6C-BE82-0BA2B45B5B73}"/>
              </a:ext>
            </a:extLst>
          </p:cNvPr>
          <p:cNvSpPr txBox="1"/>
          <p:nvPr/>
        </p:nvSpPr>
        <p:spPr>
          <a:xfrm>
            <a:off x="940904" y="1311965"/>
            <a:ext cx="3193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those who hunger and thirst for righteousness…</a:t>
            </a:r>
          </a:p>
          <a:p>
            <a:r>
              <a:rPr lang="en-US" sz="3200" i="1" dirty="0"/>
              <a:t>			Matt 5:6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04B05A-3CF0-4DF6-AD7F-F3B2180AC034}"/>
              </a:ext>
            </a:extLst>
          </p:cNvPr>
          <p:cNvSpPr txBox="1"/>
          <p:nvPr/>
        </p:nvSpPr>
        <p:spPr>
          <a:xfrm>
            <a:off x="5550591" y="1243292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they shall be satisfied.</a:t>
            </a:r>
          </a:p>
          <a:p>
            <a:r>
              <a:rPr lang="en-US" sz="3200" i="1" dirty="0"/>
              <a:t>			Matt 5:6</a:t>
            </a:r>
          </a:p>
        </p:txBody>
      </p:sp>
    </p:spTree>
    <p:extLst>
      <p:ext uri="{BB962C8B-B14F-4D97-AF65-F5344CB8AC3E}">
        <p14:creationId xmlns:p14="http://schemas.microsoft.com/office/powerpoint/2010/main" val="31060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0" y="10601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For he satisfies the longing soul,</a:t>
            </a:r>
            <a:br>
              <a:rPr lang="en-US" sz="3200" b="1" dirty="0"/>
            </a:br>
            <a:r>
              <a:rPr lang="en-US" sz="3200" b="1" dirty="0"/>
              <a:t>    and the hungry soul he fills with good things.</a:t>
            </a:r>
            <a:r>
              <a:rPr lang="en-US" sz="3200" b="1" i="1" dirty="0"/>
              <a:t>	</a:t>
            </a:r>
            <a:r>
              <a:rPr lang="en-US" sz="3200" i="1" dirty="0"/>
              <a:t>															Psalms 107:9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0DF48D3-C4BB-4237-832A-2608855A54C3}"/>
              </a:ext>
            </a:extLst>
          </p:cNvPr>
          <p:cNvSpPr/>
          <p:nvPr/>
        </p:nvSpPr>
        <p:spPr>
          <a:xfrm>
            <a:off x="0" y="3627782"/>
            <a:ext cx="8865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Whoever pursues righteousness and kindness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rgbClr val="000000"/>
                </a:solidFill>
              </a:rPr>
              <a:t>    will find life, righteousness, and honor.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													  </a:t>
            </a:r>
            <a:r>
              <a:rPr lang="en-US" sz="3200" i="1" dirty="0">
                <a:solidFill>
                  <a:srgbClr val="000000"/>
                </a:solidFill>
              </a:rPr>
              <a:t>Proverbs 21:21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79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6BBF84-2BAC-4767-AC96-81FB094A509C}"/>
              </a:ext>
            </a:extLst>
          </p:cNvPr>
          <p:cNvSpPr txBox="1"/>
          <p:nvPr/>
        </p:nvSpPr>
        <p:spPr>
          <a:xfrm>
            <a:off x="0" y="8572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92D050"/>
                </a:solidFill>
              </a:rPr>
              <a:t>An Introduction to the Sermon on the Mount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057C1F-E668-4B17-8483-E367FA725CC4}"/>
              </a:ext>
            </a:extLst>
          </p:cNvPr>
          <p:cNvSpPr txBox="1"/>
          <p:nvPr/>
        </p:nvSpPr>
        <p:spPr>
          <a:xfrm>
            <a:off x="0" y="1480498"/>
            <a:ext cx="794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Preacher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Sermon on the Mount</a:t>
            </a:r>
            <a:r>
              <a:rPr lang="en-US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7883D-30EE-42E3-B17F-EB86A07DB5B5}"/>
              </a:ext>
            </a:extLst>
          </p:cNvPr>
          <p:cNvSpPr txBox="1"/>
          <p:nvPr/>
        </p:nvSpPr>
        <p:spPr>
          <a:xfrm>
            <a:off x="0" y="2126829"/>
            <a:ext cx="892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Sermon on the Mount in Matthew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01CB14-E567-421C-AC76-DDBDD1C45495}"/>
              </a:ext>
            </a:extLst>
          </p:cNvPr>
          <p:cNvSpPr txBox="1"/>
          <p:nvPr/>
        </p:nvSpPr>
        <p:spPr>
          <a:xfrm>
            <a:off x="-1" y="2807409"/>
            <a:ext cx="873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heard the Sermon on the Mount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E226BE-9B20-4BF1-A9DA-15701195239A}"/>
              </a:ext>
            </a:extLst>
          </p:cNvPr>
          <p:cNvSpPr txBox="1"/>
          <p:nvPr/>
        </p:nvSpPr>
        <p:spPr>
          <a:xfrm>
            <a:off x="0" y="3453740"/>
            <a:ext cx="8733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Sermon on the Mount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3C690F-1ACB-4519-9C6F-CEA83E679727}"/>
              </a:ext>
            </a:extLst>
          </p:cNvPr>
          <p:cNvSpPr txBox="1"/>
          <p:nvPr/>
        </p:nvSpPr>
        <p:spPr>
          <a:xfrm>
            <a:off x="-1" y="4100071"/>
            <a:ext cx="892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living the Sermon on the Mount</a:t>
            </a:r>
          </a:p>
        </p:txBody>
      </p:sp>
    </p:spTree>
    <p:extLst>
      <p:ext uri="{BB962C8B-B14F-4D97-AF65-F5344CB8AC3E}">
        <p14:creationId xmlns:p14="http://schemas.microsoft.com/office/powerpoint/2010/main" val="2400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818074-E31F-41D0-9015-45A4ADAB7627}"/>
              </a:ext>
            </a:extLst>
          </p:cNvPr>
          <p:cNvSpPr txBox="1"/>
          <p:nvPr/>
        </p:nvSpPr>
        <p:spPr>
          <a:xfrm>
            <a:off x="940904" y="1311965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the merciful…</a:t>
            </a:r>
          </a:p>
          <a:p>
            <a:r>
              <a:rPr lang="en-US" sz="3200" i="1" dirty="0"/>
              <a:t>			Matt 5:7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CC6A31-F5CD-4B03-B3A5-FAABF753C215}"/>
              </a:ext>
            </a:extLst>
          </p:cNvPr>
          <p:cNvSpPr txBox="1"/>
          <p:nvPr/>
        </p:nvSpPr>
        <p:spPr>
          <a:xfrm>
            <a:off x="5684059" y="1251481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they shall receive mercy.</a:t>
            </a:r>
          </a:p>
          <a:p>
            <a:r>
              <a:rPr lang="en-US" sz="3200" i="1" dirty="0"/>
              <a:t>			Matt 5:7</a:t>
            </a:r>
          </a:p>
        </p:txBody>
      </p:sp>
    </p:spTree>
    <p:extLst>
      <p:ext uri="{BB962C8B-B14F-4D97-AF65-F5344CB8AC3E}">
        <p14:creationId xmlns:p14="http://schemas.microsoft.com/office/powerpoint/2010/main" val="23937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0" y="1859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For judgment is without mercy to one who has shown no mercy. Mercy triumphs over judgment.</a:t>
            </a:r>
          </a:p>
          <a:p>
            <a:r>
              <a:rPr lang="en-US" sz="3200" i="1" dirty="0"/>
              <a:t>															James 2:13</a:t>
            </a:r>
          </a:p>
        </p:txBody>
      </p:sp>
    </p:spTree>
    <p:extLst>
      <p:ext uri="{BB962C8B-B14F-4D97-AF65-F5344CB8AC3E}">
        <p14:creationId xmlns:p14="http://schemas.microsoft.com/office/powerpoint/2010/main" val="24828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9AA476-19E4-426D-82B6-6D2C9E0693D8}"/>
              </a:ext>
            </a:extLst>
          </p:cNvPr>
          <p:cNvSpPr txBox="1"/>
          <p:nvPr/>
        </p:nvSpPr>
        <p:spPr>
          <a:xfrm>
            <a:off x="940904" y="1311965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the pure in heart…</a:t>
            </a:r>
          </a:p>
          <a:p>
            <a:r>
              <a:rPr lang="en-US" sz="3200" i="1" dirty="0"/>
              <a:t>			Matt 5:8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B94D9-4244-47BE-B8E5-01DB3B5B107E}"/>
              </a:ext>
            </a:extLst>
          </p:cNvPr>
          <p:cNvSpPr txBox="1"/>
          <p:nvPr/>
        </p:nvSpPr>
        <p:spPr>
          <a:xfrm>
            <a:off x="5698435" y="1251481"/>
            <a:ext cx="317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they shall see God.</a:t>
            </a:r>
          </a:p>
          <a:p>
            <a:r>
              <a:rPr lang="en-US" sz="3200" i="1" dirty="0"/>
              <a:t>			Matt 5:8</a:t>
            </a:r>
          </a:p>
        </p:txBody>
      </p:sp>
    </p:spTree>
    <p:extLst>
      <p:ext uri="{BB962C8B-B14F-4D97-AF65-F5344CB8AC3E}">
        <p14:creationId xmlns:p14="http://schemas.microsoft.com/office/powerpoint/2010/main" val="12381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0" y="1201029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Who shall ascend the hill of the </a:t>
            </a:r>
            <a:r>
              <a:rPr lang="en-US" sz="3200" b="1" cap="small" dirty="0"/>
              <a:t>Lord</a:t>
            </a:r>
            <a:r>
              <a:rPr lang="en-US" sz="3200" b="1" dirty="0"/>
              <a:t>?</a:t>
            </a:r>
            <a:br>
              <a:rPr lang="en-US" sz="3200" b="1" dirty="0"/>
            </a:br>
            <a:r>
              <a:rPr lang="en-US" sz="3200" b="1" dirty="0"/>
              <a:t>    And who shall stand in his holy place?</a:t>
            </a:r>
            <a:br>
              <a:rPr lang="en-US" sz="3200" b="1" dirty="0"/>
            </a:br>
            <a:r>
              <a:rPr lang="en-US" sz="3200" b="1" dirty="0"/>
              <a:t>He who has clean hands and a </a:t>
            </a:r>
            <a:r>
              <a:rPr lang="en-US" sz="3200" b="1" dirty="0">
                <a:solidFill>
                  <a:srgbClr val="0070C0"/>
                </a:solidFill>
              </a:rPr>
              <a:t>pure heart</a:t>
            </a:r>
            <a:r>
              <a:rPr lang="en-US" sz="3200" b="1" dirty="0"/>
              <a:t>,</a:t>
            </a:r>
            <a:br>
              <a:rPr lang="en-US" sz="3200" b="1" dirty="0"/>
            </a:br>
            <a:r>
              <a:rPr lang="en-US" sz="3200" b="1" dirty="0"/>
              <a:t>    who does not lift up his soul to what is false</a:t>
            </a:r>
            <a:br>
              <a:rPr lang="en-US" sz="3200" b="1" dirty="0"/>
            </a:br>
            <a:r>
              <a:rPr lang="en-US" sz="3200" b="1" dirty="0"/>
              <a:t>    and does not swear deceitfully.</a:t>
            </a:r>
            <a:br>
              <a:rPr lang="en-US" sz="3200" b="1" dirty="0"/>
            </a:br>
            <a:r>
              <a:rPr lang="en-US" sz="3200" b="1" dirty="0"/>
              <a:t>He will receive blessing from the </a:t>
            </a:r>
            <a:r>
              <a:rPr lang="en-US" sz="3200" b="1" cap="small" dirty="0"/>
              <a:t>Lord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    and righteousness from the God of his salvation.</a:t>
            </a:r>
            <a:r>
              <a:rPr lang="en-US" sz="3200" b="1" i="1" dirty="0"/>
              <a:t>	</a:t>
            </a:r>
            <a:r>
              <a:rPr lang="en-US" sz="3200" i="1" dirty="0"/>
              <a:t>														Psalm 24:3-5</a:t>
            </a:r>
          </a:p>
        </p:txBody>
      </p:sp>
    </p:spTree>
    <p:extLst>
      <p:ext uri="{BB962C8B-B14F-4D97-AF65-F5344CB8AC3E}">
        <p14:creationId xmlns:p14="http://schemas.microsoft.com/office/powerpoint/2010/main" val="3355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9AA476-19E4-426D-82B6-6D2C9E0693D8}"/>
              </a:ext>
            </a:extLst>
          </p:cNvPr>
          <p:cNvSpPr txBox="1"/>
          <p:nvPr/>
        </p:nvSpPr>
        <p:spPr>
          <a:xfrm>
            <a:off x="940904" y="1311965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the peacemakers…</a:t>
            </a:r>
          </a:p>
          <a:p>
            <a:r>
              <a:rPr lang="en-US" sz="3200" i="1" dirty="0"/>
              <a:t>			Matt 5:9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B94D9-4244-47BE-B8E5-01DB3B5B107E}"/>
              </a:ext>
            </a:extLst>
          </p:cNvPr>
          <p:cNvSpPr txBox="1"/>
          <p:nvPr/>
        </p:nvSpPr>
        <p:spPr>
          <a:xfrm>
            <a:off x="5455754" y="1251481"/>
            <a:ext cx="3422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they shall be called sons of God.</a:t>
            </a:r>
          </a:p>
          <a:p>
            <a:r>
              <a:rPr lang="en-US" sz="3200" i="1" dirty="0"/>
              <a:t>			Matt 5:9</a:t>
            </a:r>
          </a:p>
        </p:txBody>
      </p:sp>
    </p:spTree>
    <p:extLst>
      <p:ext uri="{BB962C8B-B14F-4D97-AF65-F5344CB8AC3E}">
        <p14:creationId xmlns:p14="http://schemas.microsoft.com/office/powerpoint/2010/main" val="10061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0" y="1201029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You are the </a:t>
            </a:r>
            <a:r>
              <a:rPr lang="en-US" sz="3200" b="1" dirty="0">
                <a:solidFill>
                  <a:srgbClr val="0070C0"/>
                </a:solidFill>
              </a:rPr>
              <a:t>sons of the </a:t>
            </a:r>
            <a:r>
              <a:rPr lang="en-US" sz="3200" b="1" cap="small" dirty="0">
                <a:solidFill>
                  <a:srgbClr val="0070C0"/>
                </a:solidFill>
              </a:rPr>
              <a:t>Lord</a:t>
            </a:r>
            <a:r>
              <a:rPr lang="en-US" sz="3200" b="1" dirty="0">
                <a:solidFill>
                  <a:srgbClr val="0070C0"/>
                </a:solidFill>
              </a:rPr>
              <a:t> your God</a:t>
            </a:r>
            <a:r>
              <a:rPr lang="en-US" sz="3200" b="1" dirty="0"/>
              <a:t>. …For you are a people holy to the </a:t>
            </a:r>
            <a:r>
              <a:rPr lang="en-US" sz="3200" b="1" cap="small" dirty="0"/>
              <a:t>Lord</a:t>
            </a:r>
            <a:r>
              <a:rPr lang="en-US" sz="3200" b="1" dirty="0"/>
              <a:t> your God, and the </a:t>
            </a:r>
            <a:r>
              <a:rPr lang="en-US" sz="3200" b="1" cap="small" dirty="0"/>
              <a:t>Lord</a:t>
            </a:r>
            <a:r>
              <a:rPr lang="en-US" sz="3200" b="1" dirty="0"/>
              <a:t> has chosen you to be a people for his treasured possession, out of all the peoples who are on the face of the earth.</a:t>
            </a:r>
            <a:r>
              <a:rPr lang="en-US" sz="3200" b="1" i="1" dirty="0"/>
              <a:t>	</a:t>
            </a:r>
            <a:r>
              <a:rPr lang="en-US" sz="3200" i="1" dirty="0"/>
              <a:t>																								Deuteronomy 14:1-2</a:t>
            </a:r>
          </a:p>
        </p:txBody>
      </p:sp>
    </p:spTree>
    <p:extLst>
      <p:ext uri="{BB962C8B-B14F-4D97-AF65-F5344CB8AC3E}">
        <p14:creationId xmlns:p14="http://schemas.microsoft.com/office/powerpoint/2010/main" val="29323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9AA476-19E4-426D-82B6-6D2C9E0693D8}"/>
              </a:ext>
            </a:extLst>
          </p:cNvPr>
          <p:cNvSpPr txBox="1"/>
          <p:nvPr/>
        </p:nvSpPr>
        <p:spPr>
          <a:xfrm>
            <a:off x="940904" y="1311965"/>
            <a:ext cx="31937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those who are persecuted for righteousness’ sake…</a:t>
            </a:r>
          </a:p>
          <a:p>
            <a:r>
              <a:rPr lang="en-US" sz="3200" i="1" dirty="0"/>
              <a:t>		    Matt 5:10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B94D9-4244-47BE-B8E5-01DB3B5B107E}"/>
              </a:ext>
            </a:extLst>
          </p:cNvPr>
          <p:cNvSpPr txBox="1"/>
          <p:nvPr/>
        </p:nvSpPr>
        <p:spPr>
          <a:xfrm>
            <a:off x="5327374" y="1251481"/>
            <a:ext cx="3550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theirs is the kingdom of heaven.</a:t>
            </a:r>
          </a:p>
          <a:p>
            <a:r>
              <a:rPr lang="en-US" sz="3200" i="1" dirty="0"/>
              <a:t>			   Matt 5:10</a:t>
            </a:r>
          </a:p>
        </p:txBody>
      </p:sp>
    </p:spTree>
    <p:extLst>
      <p:ext uri="{BB962C8B-B14F-4D97-AF65-F5344CB8AC3E}">
        <p14:creationId xmlns:p14="http://schemas.microsoft.com/office/powerpoint/2010/main" val="426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0" y="0"/>
            <a:ext cx="914400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baseline="30000" dirty="0"/>
              <a:t>3 </a:t>
            </a:r>
            <a:r>
              <a:rPr lang="en-US" sz="3100" dirty="0"/>
              <a:t>“Blessed are the poor in spirit, </a:t>
            </a:r>
            <a:r>
              <a:rPr lang="en-US" sz="3100" dirty="0">
                <a:solidFill>
                  <a:srgbClr val="0070C0"/>
                </a:solidFill>
              </a:rPr>
              <a:t>for theirs is the kingdom of heaven</a:t>
            </a:r>
            <a:r>
              <a:rPr lang="en-US" sz="3100" dirty="0"/>
              <a:t>.</a:t>
            </a:r>
          </a:p>
          <a:p>
            <a:r>
              <a:rPr lang="en-US" sz="3100" b="1" baseline="30000" dirty="0"/>
              <a:t>4 </a:t>
            </a:r>
            <a:r>
              <a:rPr lang="en-US" sz="3100" dirty="0"/>
              <a:t>“Blessed are those who mourn, for they shall be comforted.</a:t>
            </a:r>
          </a:p>
          <a:p>
            <a:r>
              <a:rPr lang="en-US" sz="3100" b="1" baseline="30000" dirty="0"/>
              <a:t>5 </a:t>
            </a:r>
            <a:r>
              <a:rPr lang="en-US" sz="3100" dirty="0"/>
              <a:t>“Blessed are the meek, for they shall inherit the earth.</a:t>
            </a:r>
          </a:p>
          <a:p>
            <a:r>
              <a:rPr lang="en-US" sz="3100" b="1" baseline="30000" dirty="0"/>
              <a:t>6 </a:t>
            </a:r>
            <a:r>
              <a:rPr lang="en-US" sz="3100" dirty="0"/>
              <a:t>“Blessed are those who hunger and thirst for righteousness, for they shall be satisfied.</a:t>
            </a:r>
          </a:p>
          <a:p>
            <a:r>
              <a:rPr lang="en-US" sz="3100" b="1" baseline="30000" dirty="0"/>
              <a:t>7 </a:t>
            </a:r>
            <a:r>
              <a:rPr lang="en-US" sz="3100" dirty="0"/>
              <a:t>“Blessed are the merciful, for they shall receive mercy.</a:t>
            </a:r>
          </a:p>
          <a:p>
            <a:r>
              <a:rPr lang="en-US" sz="3100" b="1" baseline="30000" dirty="0"/>
              <a:t>8 </a:t>
            </a:r>
            <a:r>
              <a:rPr lang="en-US" sz="3100" dirty="0"/>
              <a:t>“Blessed are the pure in heart, for they shall see God.</a:t>
            </a:r>
          </a:p>
          <a:p>
            <a:r>
              <a:rPr lang="en-US" sz="3100" b="1" baseline="30000" dirty="0"/>
              <a:t>9 </a:t>
            </a:r>
            <a:r>
              <a:rPr lang="en-US" sz="3100" dirty="0"/>
              <a:t>“Blessed are the peacemakers, for they shall be called sons</a:t>
            </a:r>
            <a:r>
              <a:rPr lang="en-US" sz="3100" baseline="30000" dirty="0"/>
              <a:t>  </a:t>
            </a:r>
            <a:r>
              <a:rPr lang="en-US" sz="3100" dirty="0"/>
              <a:t>of God.</a:t>
            </a:r>
          </a:p>
          <a:p>
            <a:r>
              <a:rPr lang="en-US" sz="3100" b="1" baseline="30000" dirty="0"/>
              <a:t>10 </a:t>
            </a:r>
            <a:r>
              <a:rPr lang="en-US" sz="3100" dirty="0"/>
              <a:t>“Blessed are those who are persecuted for righteousness' sake, </a:t>
            </a:r>
            <a:r>
              <a:rPr lang="en-US" sz="3100" dirty="0">
                <a:solidFill>
                  <a:srgbClr val="0070C0"/>
                </a:solidFill>
              </a:rPr>
              <a:t>for theirs is the kingdom of heaven</a:t>
            </a:r>
            <a:r>
              <a:rPr lang="en-US" sz="3100" dirty="0"/>
              <a:t>.</a:t>
            </a:r>
          </a:p>
          <a:p>
            <a:r>
              <a:rPr lang="en-US" sz="3000" b="1" i="1" dirty="0"/>
              <a:t>	</a:t>
            </a:r>
            <a:r>
              <a:rPr lang="en-US" sz="3000" i="1" dirty="0"/>
              <a:t>											                Matt 5:3-10</a:t>
            </a:r>
          </a:p>
        </p:txBody>
      </p:sp>
    </p:spTree>
    <p:extLst>
      <p:ext uri="{BB962C8B-B14F-4D97-AF65-F5344CB8AC3E}">
        <p14:creationId xmlns:p14="http://schemas.microsoft.com/office/powerpoint/2010/main" val="7848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0" y="1775121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Blessed are </a:t>
            </a:r>
            <a:r>
              <a:rPr lang="en-US" sz="3200" b="1" dirty="0">
                <a:solidFill>
                  <a:srgbClr val="0070C0"/>
                </a:solidFill>
              </a:rPr>
              <a:t>you</a:t>
            </a:r>
            <a:r>
              <a:rPr lang="en-US" sz="3200" dirty="0"/>
              <a:t> when others revile</a:t>
            </a:r>
            <a:r>
              <a:rPr lang="en-US" sz="3200" b="1" dirty="0">
                <a:solidFill>
                  <a:srgbClr val="0070C0"/>
                </a:solidFill>
              </a:rPr>
              <a:t> you </a:t>
            </a:r>
            <a:r>
              <a:rPr lang="en-US" sz="3200" dirty="0"/>
              <a:t>and persecute </a:t>
            </a:r>
            <a:r>
              <a:rPr lang="en-US" sz="3200" b="1" dirty="0">
                <a:solidFill>
                  <a:srgbClr val="0070C0"/>
                </a:solidFill>
              </a:rPr>
              <a:t>you</a:t>
            </a:r>
            <a:r>
              <a:rPr lang="en-US" sz="3200" dirty="0"/>
              <a:t> and utter all kinds of evil against </a:t>
            </a:r>
            <a:r>
              <a:rPr lang="en-US" sz="3200" b="1" dirty="0">
                <a:solidFill>
                  <a:srgbClr val="0070C0"/>
                </a:solidFill>
              </a:rPr>
              <a:t>you</a:t>
            </a:r>
            <a:r>
              <a:rPr lang="en-US" sz="3200" dirty="0"/>
              <a:t> falsely on my account. Rejoice and be glad, for </a:t>
            </a:r>
            <a:r>
              <a:rPr lang="en-US" sz="3200" b="1" dirty="0">
                <a:solidFill>
                  <a:srgbClr val="0070C0"/>
                </a:solidFill>
              </a:rPr>
              <a:t>your</a:t>
            </a:r>
            <a:r>
              <a:rPr lang="en-US" sz="3200" dirty="0"/>
              <a:t> reward is great in heaven, for so they persecuted the prophets who were before </a:t>
            </a:r>
            <a:r>
              <a:rPr lang="en-US" sz="3200" b="1" dirty="0">
                <a:solidFill>
                  <a:srgbClr val="0070C0"/>
                </a:solidFill>
              </a:rPr>
              <a:t>you</a:t>
            </a:r>
            <a:r>
              <a:rPr lang="en-US" sz="3200" dirty="0"/>
              <a:t>.</a:t>
            </a:r>
            <a:r>
              <a:rPr lang="en-US" sz="3200" b="1" i="1" dirty="0"/>
              <a:t>	</a:t>
            </a:r>
            <a:r>
              <a:rPr lang="en-US" sz="3200" i="1" dirty="0"/>
              <a:t>	</a:t>
            </a:r>
            <a:r>
              <a:rPr lang="en-US" sz="3000" i="1" dirty="0"/>
              <a:t>										                															Matt 5:11-12</a:t>
            </a:r>
          </a:p>
        </p:txBody>
      </p:sp>
    </p:spTree>
    <p:extLst>
      <p:ext uri="{BB962C8B-B14F-4D97-AF65-F5344CB8AC3E}">
        <p14:creationId xmlns:p14="http://schemas.microsoft.com/office/powerpoint/2010/main" val="26468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4C5D4-B6BB-4AAD-AA4E-EC3577A8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A483FD4-2F07-4DBD-912F-F4B387FCB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" y="897335"/>
            <a:ext cx="9001476" cy="506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08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AE95A4-1795-4F82-8896-3D7B27086C80}"/>
              </a:ext>
            </a:extLst>
          </p:cNvPr>
          <p:cNvSpPr/>
          <p:nvPr/>
        </p:nvSpPr>
        <p:spPr>
          <a:xfrm>
            <a:off x="106018" y="1269908"/>
            <a:ext cx="8560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Blessed</a:t>
            </a:r>
            <a:r>
              <a:rPr lang="en-US" sz="3200" b="1" dirty="0">
                <a:cs typeface="Times New Roman" panose="02020603050405020304" pitchFamily="18" charset="0"/>
              </a:rPr>
              <a:t> is the man</a:t>
            </a:r>
            <a:br>
              <a:rPr lang="en-US" sz="3200" b="1" dirty="0">
                <a:cs typeface="Times New Roman" panose="02020603050405020304" pitchFamily="18" charset="0"/>
              </a:rPr>
            </a:br>
            <a:r>
              <a:rPr lang="en-US" sz="3200" b="1" dirty="0">
                <a:cs typeface="Times New Roman" panose="02020603050405020304" pitchFamily="18" charset="0"/>
              </a:rPr>
              <a:t>    who walks not in the counsel of the wicked,</a:t>
            </a:r>
            <a:br>
              <a:rPr lang="en-US" sz="3200" b="1" dirty="0">
                <a:cs typeface="Times New Roman" panose="02020603050405020304" pitchFamily="18" charset="0"/>
              </a:rPr>
            </a:br>
            <a:r>
              <a:rPr lang="en-US" sz="3200" b="1" dirty="0">
                <a:cs typeface="Times New Roman" panose="02020603050405020304" pitchFamily="18" charset="0"/>
              </a:rPr>
              <a:t>nor stands in the way of sinners,</a:t>
            </a:r>
            <a:br>
              <a:rPr lang="en-US" sz="3200" b="1" dirty="0">
                <a:cs typeface="Times New Roman" panose="02020603050405020304" pitchFamily="18" charset="0"/>
              </a:rPr>
            </a:br>
            <a:r>
              <a:rPr lang="en-US" sz="3200" b="1" dirty="0">
                <a:cs typeface="Times New Roman" panose="02020603050405020304" pitchFamily="18" charset="0"/>
              </a:rPr>
              <a:t>    nor sits in the seat of scoffers;</a:t>
            </a:r>
          </a:p>
          <a:p>
            <a:r>
              <a:rPr lang="en-US" sz="3200" b="1" dirty="0">
                <a:cs typeface="Times New Roman" panose="02020603050405020304" pitchFamily="18" charset="0"/>
              </a:rPr>
              <a:t>but his delight is in the law</a:t>
            </a:r>
            <a:r>
              <a:rPr lang="en-US" sz="3200" b="1" baseline="30000" dirty="0"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cs typeface="Times New Roman" panose="02020603050405020304" pitchFamily="18" charset="0"/>
              </a:rPr>
              <a:t>of the </a:t>
            </a:r>
            <a:r>
              <a:rPr lang="en-US" sz="3200" b="1" cap="small" dirty="0">
                <a:cs typeface="Times New Roman" panose="02020603050405020304" pitchFamily="18" charset="0"/>
              </a:rPr>
              <a:t>Lord</a:t>
            </a:r>
            <a:r>
              <a:rPr lang="en-US" sz="3200" b="1" dirty="0">
                <a:cs typeface="Times New Roman" panose="02020603050405020304" pitchFamily="18" charset="0"/>
              </a:rPr>
              <a:t>,</a:t>
            </a:r>
            <a:br>
              <a:rPr lang="en-US" sz="3200" b="1" dirty="0">
                <a:cs typeface="Times New Roman" panose="02020603050405020304" pitchFamily="18" charset="0"/>
              </a:rPr>
            </a:br>
            <a:r>
              <a:rPr lang="en-US" sz="3200" b="1" dirty="0">
                <a:cs typeface="Times New Roman" panose="02020603050405020304" pitchFamily="18" charset="0"/>
              </a:rPr>
              <a:t>    and on his law he meditates day and night.</a:t>
            </a:r>
          </a:p>
          <a:p>
            <a:r>
              <a:rPr lang="en-US" sz="3200" i="1" dirty="0">
                <a:latin typeface="&amp;quot"/>
              </a:rPr>
              <a:t>															Ps 1:1-2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4273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AE95A4-1795-4F82-8896-3D7B27086C80}"/>
              </a:ext>
            </a:extLst>
          </p:cNvPr>
          <p:cNvSpPr/>
          <p:nvPr/>
        </p:nvSpPr>
        <p:spPr>
          <a:xfrm>
            <a:off x="1" y="1733733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Blessed</a:t>
            </a:r>
            <a:r>
              <a:rPr lang="en-US" sz="3200" b="1" dirty="0">
                <a:cs typeface="Times New Roman" panose="02020603050405020304" pitchFamily="18" charset="0"/>
              </a:rPr>
              <a:t> is the one whose transgression is forgiven,</a:t>
            </a:r>
            <a:br>
              <a:rPr lang="en-US" sz="3200" b="1" dirty="0">
                <a:cs typeface="Times New Roman" panose="02020603050405020304" pitchFamily="18" charset="0"/>
              </a:rPr>
            </a:br>
            <a:r>
              <a:rPr lang="en-US" sz="3200" b="1" dirty="0">
                <a:cs typeface="Times New Roman" panose="02020603050405020304" pitchFamily="18" charset="0"/>
              </a:rPr>
              <a:t>    whose sin is covered.</a:t>
            </a:r>
            <a:br>
              <a:rPr lang="en-US" sz="3200" b="1" dirty="0"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Blessed</a:t>
            </a:r>
            <a:r>
              <a:rPr lang="en-US" sz="3200" b="1" dirty="0">
                <a:cs typeface="Times New Roman" panose="02020603050405020304" pitchFamily="18" charset="0"/>
              </a:rPr>
              <a:t> is the man against whom the </a:t>
            </a:r>
            <a:r>
              <a:rPr lang="en-US" sz="3200" b="1" cap="small" dirty="0">
                <a:cs typeface="Times New Roman" panose="02020603050405020304" pitchFamily="18" charset="0"/>
              </a:rPr>
              <a:t>Lord</a:t>
            </a:r>
            <a:r>
              <a:rPr lang="en-US" sz="3200" b="1" dirty="0">
                <a:cs typeface="Times New Roman" panose="02020603050405020304" pitchFamily="18" charset="0"/>
              </a:rPr>
              <a:t> counts no iniquity, and in whose spirit there is no deceit</a:t>
            </a:r>
            <a:r>
              <a:rPr lang="en-US" sz="3200" b="1" dirty="0"/>
              <a:t>.</a:t>
            </a:r>
          </a:p>
          <a:p>
            <a:r>
              <a:rPr lang="en-US" sz="3200" i="1" dirty="0">
                <a:latin typeface="&amp;quot"/>
              </a:rPr>
              <a:t>															Ps 32:1-2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8239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AE95A4-1795-4F82-8896-3D7B27086C80}"/>
              </a:ext>
            </a:extLst>
          </p:cNvPr>
          <p:cNvSpPr/>
          <p:nvPr/>
        </p:nvSpPr>
        <p:spPr>
          <a:xfrm>
            <a:off x="1" y="1733733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Blessed</a:t>
            </a:r>
            <a:r>
              <a:rPr lang="en-US" sz="3200" b="1" dirty="0"/>
              <a:t> is the one who listens to me,</a:t>
            </a:r>
            <a:br>
              <a:rPr lang="en-US" sz="3200" b="1" dirty="0"/>
            </a:br>
            <a:r>
              <a:rPr lang="en-US" sz="3200" b="1" dirty="0"/>
              <a:t>    watching daily at my gates,</a:t>
            </a:r>
            <a:br>
              <a:rPr lang="en-US" sz="3200" b="1" dirty="0"/>
            </a:br>
            <a:r>
              <a:rPr lang="en-US" sz="3200" b="1" dirty="0"/>
              <a:t>    waiting beside my doors.</a:t>
            </a:r>
          </a:p>
          <a:p>
            <a:r>
              <a:rPr lang="en-US" sz="3200" i="1" dirty="0"/>
              <a:t>														Prov 8:34</a:t>
            </a:r>
          </a:p>
        </p:txBody>
      </p:sp>
    </p:spTree>
    <p:extLst>
      <p:ext uri="{BB962C8B-B14F-4D97-AF65-F5344CB8AC3E}">
        <p14:creationId xmlns:p14="http://schemas.microsoft.com/office/powerpoint/2010/main" val="13808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AE95A4-1795-4F82-8896-3D7B27086C80}"/>
              </a:ext>
            </a:extLst>
          </p:cNvPr>
          <p:cNvSpPr/>
          <p:nvPr/>
        </p:nvSpPr>
        <p:spPr>
          <a:xfrm>
            <a:off x="1" y="1733733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Praise the </a:t>
            </a:r>
            <a:r>
              <a:rPr lang="en-US" sz="3200" b="1" cap="small" dirty="0"/>
              <a:t>Lord</a:t>
            </a:r>
            <a:r>
              <a:rPr lang="en-US" sz="3200" b="1" dirty="0"/>
              <a:t>!</a:t>
            </a:r>
            <a:br>
              <a:rPr lang="en-US" sz="3200" b="1" dirty="0"/>
            </a:br>
            <a:r>
              <a:rPr lang="en-US" sz="3200" b="1" dirty="0">
                <a:solidFill>
                  <a:srgbClr val="0070C0"/>
                </a:solidFill>
              </a:rPr>
              <a:t>Blessed</a:t>
            </a:r>
            <a:r>
              <a:rPr lang="en-US" sz="3200" b="1" dirty="0"/>
              <a:t> is the man who fears the </a:t>
            </a:r>
            <a:r>
              <a:rPr lang="en-US" sz="3200" b="1" cap="small" dirty="0"/>
              <a:t>Lord</a:t>
            </a:r>
            <a:r>
              <a:rPr lang="en-US" sz="3200" b="1" dirty="0"/>
              <a:t>,</a:t>
            </a:r>
            <a:br>
              <a:rPr lang="en-US" sz="3200" b="1" dirty="0"/>
            </a:br>
            <a:r>
              <a:rPr lang="en-US" sz="3200" b="1" dirty="0"/>
              <a:t>    who greatly delights in his commandments!</a:t>
            </a:r>
            <a:r>
              <a:rPr lang="en-US" sz="3200" b="1" i="1" dirty="0"/>
              <a:t>		</a:t>
            </a:r>
            <a:r>
              <a:rPr lang="en-US" sz="3200" i="1" dirty="0"/>
              <a:t>															Ps 112:1</a:t>
            </a:r>
          </a:p>
        </p:txBody>
      </p:sp>
    </p:spTree>
    <p:extLst>
      <p:ext uri="{BB962C8B-B14F-4D97-AF65-F5344CB8AC3E}">
        <p14:creationId xmlns:p14="http://schemas.microsoft.com/office/powerpoint/2010/main" val="5825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165A5-8363-4DDA-BD24-180F4A5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" y="707886"/>
            <a:ext cx="451485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2F96C-6E84-464B-8076-9959A4D8374D}"/>
              </a:ext>
            </a:extLst>
          </p:cNvPr>
          <p:cNvSpPr txBox="1"/>
          <p:nvPr/>
        </p:nvSpPr>
        <p:spPr>
          <a:xfrm>
            <a:off x="588774" y="95388"/>
            <a:ext cx="386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Portrait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2EEBAE1-1585-4156-B91A-77A3D5535317}"/>
              </a:ext>
            </a:extLst>
          </p:cNvPr>
          <p:cNvSpPr/>
          <p:nvPr/>
        </p:nvSpPr>
        <p:spPr>
          <a:xfrm>
            <a:off x="3571386" y="100221"/>
            <a:ext cx="234353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90AE1D-F454-48B9-9F6C-063886DF2ADF}"/>
              </a:ext>
            </a:extLst>
          </p:cNvPr>
          <p:cNvSpPr txBox="1"/>
          <p:nvPr/>
        </p:nvSpPr>
        <p:spPr>
          <a:xfrm>
            <a:off x="5150956" y="105054"/>
            <a:ext cx="39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4947AC-68F4-4ABC-8C05-845C324B3B43}"/>
              </a:ext>
            </a:extLst>
          </p:cNvPr>
          <p:cNvSpPr txBox="1"/>
          <p:nvPr/>
        </p:nvSpPr>
        <p:spPr>
          <a:xfrm>
            <a:off x="940904" y="1311965"/>
            <a:ext cx="319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Blessed are the poor in spirit…</a:t>
            </a:r>
          </a:p>
          <a:p>
            <a:r>
              <a:rPr lang="en-US" sz="3200" i="1" dirty="0"/>
              <a:t>			Matt 5:3</a:t>
            </a:r>
          </a:p>
        </p:txBody>
      </p:sp>
    </p:spTree>
    <p:extLst>
      <p:ext uri="{BB962C8B-B14F-4D97-AF65-F5344CB8AC3E}">
        <p14:creationId xmlns:p14="http://schemas.microsoft.com/office/powerpoint/2010/main" val="6961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E96D9-8827-4AD4-BB3F-ECCBE02AB715}"/>
              </a:ext>
            </a:extLst>
          </p:cNvPr>
          <p:cNvSpPr/>
          <p:nvPr/>
        </p:nvSpPr>
        <p:spPr>
          <a:xfrm>
            <a:off x="106017" y="2211961"/>
            <a:ext cx="8613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&amp;quot"/>
              </a:rPr>
              <a:t>…But this is the one to whom I will look: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3200" b="1" dirty="0">
                <a:solidFill>
                  <a:srgbClr val="000000"/>
                </a:solidFill>
                <a:latin typeface="&amp;quot"/>
              </a:rPr>
              <a:t>he who is </a:t>
            </a:r>
            <a:r>
              <a:rPr lang="en-US" sz="3200" b="1" u="sng" dirty="0">
                <a:solidFill>
                  <a:srgbClr val="7030A0"/>
                </a:solidFill>
                <a:latin typeface="&amp;quot"/>
              </a:rPr>
              <a:t>humble and contrite in spirit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3200" b="1" dirty="0">
                <a:solidFill>
                  <a:srgbClr val="000000"/>
                </a:solidFill>
                <a:latin typeface="&amp;quot"/>
              </a:rPr>
              <a:t>and trembles at my word.</a:t>
            </a:r>
          </a:p>
          <a:p>
            <a:r>
              <a:rPr lang="en-US" sz="3200" dirty="0">
                <a:solidFill>
                  <a:srgbClr val="000000"/>
                </a:solidFill>
                <a:latin typeface="&amp;quot"/>
              </a:rPr>
              <a:t>													Isaiah 66:2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22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mple presentation slides(2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419</Words>
  <Application>Microsoft Office PowerPoint</Application>
  <PresentationFormat>On-screen Show (4:3)</PresentationFormat>
  <Paragraphs>95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&amp;quot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1_Sample presentation slides(2)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Nash</dc:creator>
  <cp:lastModifiedBy>JD Souder</cp:lastModifiedBy>
  <cp:revision>13</cp:revision>
  <dcterms:created xsi:type="dcterms:W3CDTF">2019-01-11T15:53:41Z</dcterms:created>
  <dcterms:modified xsi:type="dcterms:W3CDTF">2019-02-19T12:47:41Z</dcterms:modified>
</cp:coreProperties>
</file>