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201"/>
  </p:normalViewPr>
  <p:slideViewPr>
    <p:cSldViewPr snapToGrid="0" snapToObjects="1">
      <p:cViewPr varScale="1">
        <p:scale>
          <a:sx n="103" d="100"/>
          <a:sy n="103" d="100"/>
        </p:scale>
        <p:origin x="2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8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6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918E-2B0C-7744-9775-DA42CE5C43C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F870-A181-6942-9C76-DA7E41145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9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9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issing Piece - Hosparus Health | Comprehensive Hospice &amp; Palliative  Care">
            <a:extLst>
              <a:ext uri="{FF2B5EF4-FFF2-40B4-BE49-F238E27FC236}">
                <a16:creationId xmlns:a16="http://schemas.microsoft.com/office/drawing/2014/main" id="{10AA0DBC-C92E-53E9-B692-87D320EB5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32650-BE4E-1845-ACEF-31A5602CE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38" y="100209"/>
            <a:ext cx="4299037" cy="243004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10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Find Your Fit</a:t>
            </a:r>
          </a:p>
        </p:txBody>
      </p:sp>
    </p:spTree>
    <p:extLst>
      <p:ext uri="{BB962C8B-B14F-4D97-AF65-F5344CB8AC3E}">
        <p14:creationId xmlns:p14="http://schemas.microsoft.com/office/powerpoint/2010/main" val="28237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DE81-2F3B-DD4D-86EA-B4736E9EC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4" y="1060450"/>
            <a:ext cx="4245577" cy="1682750"/>
          </a:xfrm>
        </p:spPr>
        <p:txBody>
          <a:bodyPr>
            <a:normAutofit/>
          </a:bodyPr>
          <a:lstStyle/>
          <a:p>
            <a:r>
              <a:rPr lang="en-US" sz="4950" dirty="0">
                <a:latin typeface="Segoe Print" panose="02000800000000000000" pitchFamily="2" charset="0"/>
              </a:rPr>
              <a:t>The Gift of Teaching</a:t>
            </a:r>
          </a:p>
        </p:txBody>
      </p:sp>
    </p:spTree>
    <p:extLst>
      <p:ext uri="{BB962C8B-B14F-4D97-AF65-F5344CB8AC3E}">
        <p14:creationId xmlns:p14="http://schemas.microsoft.com/office/powerpoint/2010/main" val="202387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53D3-C8A1-4747-A0A6-1076E241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Chalkduster" panose="03050602040202020205" pitchFamily="66" charset="77"/>
              </a:rPr>
              <a:t>Am I A Teacher?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12706-F277-A746-8F44-D03CCC37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71" y="1690689"/>
            <a:ext cx="6176656" cy="395634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halkboard SE" panose="03050602040202020205" pitchFamily="66" charset="77"/>
              </a:rPr>
              <a:t>Luke 1:1-4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Chalkboard SE" panose="03050602040202020205" pitchFamily="66" charset="77"/>
              </a:rPr>
              <a:t>Teachers confirm facts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Chalkboard SE" panose="03050602040202020205" pitchFamily="66" charset="77"/>
              </a:rPr>
              <a:t>Teachers focus on facts, not feelings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Chalkboard SE" panose="03050602040202020205" pitchFamily="66" charset="77"/>
              </a:rPr>
              <a:t>Teachers present truth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Chalkboard SE" panose="03050602040202020205" pitchFamily="66" charset="77"/>
              </a:rPr>
              <a:t>Teachers present in an organized fashion</a:t>
            </a:r>
          </a:p>
        </p:txBody>
      </p:sp>
    </p:spTree>
    <p:extLst>
      <p:ext uri="{BB962C8B-B14F-4D97-AF65-F5344CB8AC3E}">
        <p14:creationId xmlns:p14="http://schemas.microsoft.com/office/powerpoint/2010/main" val="24785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61F9-67EA-3041-B82B-BE7307B6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523773"/>
            <a:ext cx="7886700" cy="123088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Segoe Print" panose="02000800000000000000" pitchFamily="2" charset="0"/>
              </a:rPr>
              <a:t>Opportunities To Teach In The Congregation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36AACE-01BA-9446-B436-0B405473B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3929347"/>
            <a:ext cx="7683500" cy="25781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E7FF70-8A06-9947-A679-944A4EA32346}"/>
              </a:ext>
            </a:extLst>
          </p:cNvPr>
          <p:cNvSpPr txBox="1"/>
          <p:nvPr/>
        </p:nvSpPr>
        <p:spPr>
          <a:xfrm>
            <a:off x="243590" y="1990355"/>
            <a:ext cx="865682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Teaching adult class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Teaching children’s classes/VBS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Actively participate in class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Preach Sermons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Wednesday night invitations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Write articles for bulletin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Help organize curriculum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Help decorate classrooms</a:t>
            </a:r>
          </a:p>
        </p:txBody>
      </p:sp>
    </p:spTree>
    <p:extLst>
      <p:ext uri="{BB962C8B-B14F-4D97-AF65-F5344CB8AC3E}">
        <p14:creationId xmlns:p14="http://schemas.microsoft.com/office/powerpoint/2010/main" val="25797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61F9-67EA-3041-B82B-BE7307B6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519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Segoe Print" panose="02000800000000000000" pitchFamily="2" charset="0"/>
              </a:rPr>
              <a:t>Opportunities To Teach In Relation To Other Christians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36AACE-01BA-9446-B436-0B405473B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50" y="3914774"/>
            <a:ext cx="7683500" cy="25781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E7FF70-8A06-9947-A679-944A4EA32346}"/>
              </a:ext>
            </a:extLst>
          </p:cNvPr>
          <p:cNvSpPr txBox="1"/>
          <p:nvPr/>
        </p:nvSpPr>
        <p:spPr>
          <a:xfrm>
            <a:off x="885825" y="2416830"/>
            <a:ext cx="737235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Home bible study groups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Teenage bible studies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Writing newsletters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One-on-one studies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New convert studies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Camps (retreats)</a:t>
            </a:r>
          </a:p>
        </p:txBody>
      </p:sp>
    </p:spTree>
    <p:extLst>
      <p:ext uri="{BB962C8B-B14F-4D97-AF65-F5344CB8AC3E}">
        <p14:creationId xmlns:p14="http://schemas.microsoft.com/office/powerpoint/2010/main" val="1185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61F9-67EA-3041-B82B-BE7307B6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Print" panose="02000800000000000000" pitchFamily="2" charset="0"/>
              </a:rPr>
              <a:t>Opportunities To Teach: Connect and Evangelize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36AACE-01BA-9446-B436-0B405473B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50" y="3914774"/>
            <a:ext cx="7683500" cy="25781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E7FF70-8A06-9947-A679-944A4EA32346}"/>
              </a:ext>
            </a:extLst>
          </p:cNvPr>
          <p:cNvSpPr txBox="1"/>
          <p:nvPr/>
        </p:nvSpPr>
        <p:spPr>
          <a:xfrm>
            <a:off x="395416" y="2089146"/>
            <a:ext cx="8625015" cy="17081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latin typeface="Baskerville" panose="02020502070401020303" pitchFamily="18" charset="0"/>
                <a:ea typeface="Baskerville" panose="02020502070401020303" pitchFamily="18" charset="0"/>
              </a:rPr>
              <a:t>Teaching through social media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latin typeface="Baskerville" panose="02020502070401020303" pitchFamily="18" charset="0"/>
                <a:ea typeface="Baskerville" panose="02020502070401020303" pitchFamily="18" charset="0"/>
              </a:rPr>
              <a:t>Teaching in hospitals and nursing homes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latin typeface="Baskerville" panose="02020502070401020303" pitchFamily="18" charset="0"/>
                <a:ea typeface="Baskerville" panose="02020502070401020303" pitchFamily="18" charset="0"/>
              </a:rPr>
              <a:t>Teaching in prisons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latin typeface="Baskerville" panose="02020502070401020303" pitchFamily="18" charset="0"/>
                <a:ea typeface="Baskerville" panose="02020502070401020303" pitchFamily="18" charset="0"/>
              </a:rPr>
              <a:t>Community events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latin typeface="Baskerville" panose="02020502070401020303" pitchFamily="18" charset="0"/>
                <a:ea typeface="Baskerville" panose="02020502070401020303" pitchFamily="18" charset="0"/>
              </a:rPr>
              <a:t>Bible studies with co-workers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latin typeface="Baskerville" panose="02020502070401020303" pitchFamily="18" charset="0"/>
                <a:ea typeface="Baskerville" panose="02020502070401020303" pitchFamily="18" charset="0"/>
              </a:rPr>
              <a:t>Neighborhood bible studies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latin typeface="Baskerville" panose="02020502070401020303" pitchFamily="18" charset="0"/>
                <a:ea typeface="Baskerville" panose="02020502070401020303" pitchFamily="18" charset="0"/>
              </a:rPr>
              <a:t>Correspondence courses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latin typeface="Baskerville" panose="02020502070401020303" pitchFamily="18" charset="0"/>
                <a:ea typeface="Baskerville" panose="02020502070401020303" pitchFamily="18" charset="0"/>
              </a:rPr>
              <a:t>Newspaper articles</a:t>
            </a:r>
          </a:p>
        </p:txBody>
      </p:sp>
    </p:spTree>
    <p:extLst>
      <p:ext uri="{BB962C8B-B14F-4D97-AF65-F5344CB8AC3E}">
        <p14:creationId xmlns:p14="http://schemas.microsoft.com/office/powerpoint/2010/main" val="37459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8A09-BC24-6441-A3FB-2A3BE865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Print" panose="02000800000000000000" pitchFamily="2" charset="0"/>
              </a:rPr>
              <a:t>Improving Your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03002-AA08-0C41-B8A4-36C948DF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1690690"/>
            <a:ext cx="7195279" cy="3004878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>
                <a:latin typeface="Baskerville" panose="02020502070401020303" pitchFamily="18" charset="0"/>
                <a:ea typeface="Baskerville" panose="02020502070401020303" pitchFamily="18" charset="0"/>
              </a:rPr>
              <a:t>We are all to teach- Hebrews 5:11-14</a:t>
            </a:r>
          </a:p>
          <a:p>
            <a:r>
              <a:rPr lang="en-US" sz="3500" dirty="0">
                <a:latin typeface="Baskerville" panose="02020502070401020303" pitchFamily="18" charset="0"/>
                <a:ea typeface="Baskerville" panose="02020502070401020303" pitchFamily="18" charset="0"/>
              </a:rPr>
              <a:t>How can we improve:</a:t>
            </a:r>
          </a:p>
          <a:p>
            <a:pPr lvl="1"/>
            <a:r>
              <a:rPr lang="en-US" sz="3500" dirty="0">
                <a:latin typeface="Baskerville" panose="02020502070401020303" pitchFamily="18" charset="0"/>
                <a:ea typeface="Baskerville" panose="02020502070401020303" pitchFamily="18" charset="0"/>
              </a:rPr>
              <a:t>Spend time and learn from other teachers</a:t>
            </a:r>
          </a:p>
          <a:p>
            <a:pPr lvl="1"/>
            <a:r>
              <a:rPr lang="en-US" sz="3500" dirty="0">
                <a:latin typeface="Baskerville" panose="02020502070401020303" pitchFamily="18" charset="0"/>
                <a:ea typeface="Baskerville" panose="02020502070401020303" pitchFamily="18" charset="0"/>
              </a:rPr>
              <a:t>Read and study daily</a:t>
            </a:r>
          </a:p>
          <a:p>
            <a:pPr lvl="1"/>
            <a:r>
              <a:rPr lang="en-US" sz="3500" dirty="0">
                <a:latin typeface="Baskerville" panose="02020502070401020303" pitchFamily="18" charset="0"/>
                <a:ea typeface="Baskerville" panose="02020502070401020303" pitchFamily="18" charset="0"/>
              </a:rPr>
              <a:t>Read with a view to share what you learn</a:t>
            </a:r>
          </a:p>
          <a:p>
            <a:pPr lvl="1"/>
            <a:r>
              <a:rPr lang="en-US" sz="3500" dirty="0">
                <a:latin typeface="Baskerville" panose="02020502070401020303" pitchFamily="18" charset="0"/>
                <a:ea typeface="Baskerville" panose="02020502070401020303" pitchFamily="18" charset="0"/>
              </a:rPr>
              <a:t>Look for life illustrations</a:t>
            </a:r>
          </a:p>
          <a:p>
            <a:pPr lvl="1"/>
            <a:r>
              <a:rPr lang="en-US" sz="3500" dirty="0">
                <a:latin typeface="Baskerville" panose="02020502070401020303" pitchFamily="18" charset="0"/>
                <a:ea typeface="Baskerville" panose="02020502070401020303" pitchFamily="18" charset="0"/>
              </a:rPr>
              <a:t>Outline what you will say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A0B67-C634-234C-AAE9-1377D8FE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4883744"/>
            <a:ext cx="6057900" cy="16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174</TotalTime>
  <Words>169</Words>
  <Application>Microsoft Macintosh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Chalkboard SE</vt:lpstr>
      <vt:lpstr>Chalkduster</vt:lpstr>
      <vt:lpstr>Segoe Print</vt:lpstr>
      <vt:lpstr>Office 2013 - 2022 Theme</vt:lpstr>
      <vt:lpstr>PowerPoint Presentation</vt:lpstr>
      <vt:lpstr>Find Your Fit</vt:lpstr>
      <vt:lpstr>The Gift of Teaching</vt:lpstr>
      <vt:lpstr>Am I A Teacher?</vt:lpstr>
      <vt:lpstr>Opportunities To Teach In The Congregation</vt:lpstr>
      <vt:lpstr>Opportunities To Teach In Relation To Other Christians</vt:lpstr>
      <vt:lpstr>Opportunities To Teach: Connect and Evangelize</vt:lpstr>
      <vt:lpstr>Improving Your Teaching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9</cp:revision>
  <dcterms:created xsi:type="dcterms:W3CDTF">2018-09-08T20:23:53Z</dcterms:created>
  <dcterms:modified xsi:type="dcterms:W3CDTF">2024-04-11T14:38:09Z</dcterms:modified>
</cp:coreProperties>
</file>