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</p:sldMasterIdLst>
  <p:sldIdLst>
    <p:sldId id="392" r:id="rId4"/>
    <p:sldId id="316" r:id="rId5"/>
    <p:sldId id="317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48"/>
  </p:normalViewPr>
  <p:slideViewPr>
    <p:cSldViewPr snapToGrid="0" snapToObjects="1">
      <p:cViewPr varScale="1">
        <p:scale>
          <a:sx n="93" d="100"/>
          <a:sy n="93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0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9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D943-26F9-9147-9700-C123A062493D}" type="datetimeFigureOut">
              <a:rPr lang="en-US" smtClean="0"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40E7-6BF6-5A45-AF22-F22B1C51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4622-5C13-9F41-8670-570CDF480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44F44-6833-CE47-86CB-B4219B66A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ffective Personal Evangelism - Monte Vista church of Christ">
            <a:extLst>
              <a:ext uri="{FF2B5EF4-FFF2-40B4-BE49-F238E27FC236}">
                <a16:creationId xmlns:a16="http://schemas.microsoft.com/office/drawing/2014/main" id="{D41D2623-2CCC-884E-93DA-D53557C7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9144000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7B55E-4DF6-0E40-9C1F-CE945CF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r>
              <a:rPr lang="en-US" sz="2900">
                <a:latin typeface="Chalkboard SE" panose="03050602040202020205" pitchFamily="66" charset="77"/>
              </a:rPr>
              <a:t>Personal Obstacles To Evangelism </a:t>
            </a:r>
          </a:p>
        </p:txBody>
      </p:sp>
      <p:pic>
        <p:nvPicPr>
          <p:cNvPr id="1026" name="Picture 2" descr="3 Major Obstacles Start-Ups Face and How to Overcome Them - Alarm Capital  Alliance Blog">
            <a:extLst>
              <a:ext uri="{FF2B5EF4-FFF2-40B4-BE49-F238E27FC236}">
                <a16:creationId xmlns:a16="http://schemas.microsoft.com/office/drawing/2014/main" id="{714E9B4E-C798-174A-929D-5D3B218EB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14995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127" y="2892"/>
                  <a:pt x="1371229" y="8681"/>
                  <a:pt x="1371600" y="13716"/>
                </a:cubicBezTo>
                <a:cubicBezTo>
                  <a:pt x="1107995" y="21892"/>
                  <a:pt x="1033361" y="28370"/>
                  <a:pt x="713232" y="13716"/>
                </a:cubicBezTo>
                <a:cubicBezTo>
                  <a:pt x="393103" y="-938"/>
                  <a:pt x="289343" y="38649"/>
                  <a:pt x="0" y="13716"/>
                </a:cubicBezTo>
                <a:cubicBezTo>
                  <a:pt x="227" y="7219"/>
                  <a:pt x="197" y="5990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228" y="6235"/>
                  <a:pt x="1371259" y="10206"/>
                  <a:pt x="1371600" y="13716"/>
                </a:cubicBezTo>
                <a:cubicBezTo>
                  <a:pt x="1176823" y="-5981"/>
                  <a:pt x="900830" y="5417"/>
                  <a:pt x="713232" y="13716"/>
                </a:cubicBezTo>
                <a:cubicBezTo>
                  <a:pt x="525634" y="22015"/>
                  <a:pt x="282837" y="1152"/>
                  <a:pt x="0" y="13716"/>
                </a:cubicBezTo>
                <a:cubicBezTo>
                  <a:pt x="596" y="8712"/>
                  <a:pt x="320" y="342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CCA3-2B86-2747-8F5E-257672EB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187" y="4785848"/>
            <a:ext cx="5720195" cy="1844734"/>
          </a:xfrm>
        </p:spPr>
        <p:txBody>
          <a:bodyPr numCol="2" anchor="ctr">
            <a:noAutofit/>
          </a:bodyPr>
          <a:lstStyle/>
          <a:p>
            <a:r>
              <a:rPr lang="en-US" sz="2400" b="1" dirty="0"/>
              <a:t>Fear</a:t>
            </a:r>
          </a:p>
          <a:p>
            <a:r>
              <a:rPr lang="en-US" sz="2400" b="1" dirty="0"/>
              <a:t>Prejudice</a:t>
            </a:r>
          </a:p>
          <a:p>
            <a:r>
              <a:rPr lang="en-US" sz="2400" b="1" dirty="0"/>
              <a:t>Lack of Zeal</a:t>
            </a:r>
          </a:p>
          <a:p>
            <a:endParaRPr lang="en-US" sz="2400" b="1" dirty="0"/>
          </a:p>
          <a:p>
            <a:r>
              <a:rPr lang="en-US" sz="2400" b="1" dirty="0"/>
              <a:t>Selfishness</a:t>
            </a:r>
          </a:p>
          <a:p>
            <a:r>
              <a:rPr lang="en-US" sz="2400" b="1" dirty="0"/>
              <a:t>No real effort</a:t>
            </a:r>
          </a:p>
          <a:p>
            <a:r>
              <a:rPr lang="en-US" sz="2400" b="1" dirty="0"/>
              <a:t>Lost sight of heaven</a:t>
            </a:r>
          </a:p>
        </p:txBody>
      </p:sp>
    </p:spTree>
    <p:extLst>
      <p:ext uri="{BB962C8B-B14F-4D97-AF65-F5344CB8AC3E}">
        <p14:creationId xmlns:p14="http://schemas.microsoft.com/office/powerpoint/2010/main" val="25259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</TotalTime>
  <Words>17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Chalkboard SE</vt:lpstr>
      <vt:lpstr>Office 2013 - 2022 Theme</vt:lpstr>
      <vt:lpstr>1_Office Theme</vt:lpstr>
      <vt:lpstr>Office Theme</vt:lpstr>
      <vt:lpstr>PowerPoint Presentation</vt:lpstr>
      <vt:lpstr>PowerPoint Presentation</vt:lpstr>
      <vt:lpstr>Personal Obstacles To Evangelism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3</cp:revision>
  <dcterms:created xsi:type="dcterms:W3CDTF">2022-04-03T20:29:29Z</dcterms:created>
  <dcterms:modified xsi:type="dcterms:W3CDTF">2024-04-05T14:27:02Z</dcterms:modified>
</cp:coreProperties>
</file>