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86" r:id="rId4"/>
  </p:sldMasterIdLst>
  <p:notesMasterIdLst>
    <p:notesMasterId r:id="rId10"/>
  </p:notesMasterIdLst>
  <p:sldIdLst>
    <p:sldId id="392" r:id="rId5"/>
    <p:sldId id="258" r:id="rId6"/>
    <p:sldId id="256" r:id="rId7"/>
    <p:sldId id="259" r:id="rId8"/>
    <p:sldId id="396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92C823F-6B32-3E48-90D7-FCBBE92108DB}">
          <p14:sldIdLst>
            <p14:sldId id="392"/>
            <p14:sldId id="258"/>
            <p14:sldId id="256"/>
            <p14:sldId id="259"/>
            <p14:sldId id="39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37"/>
  </p:normalViewPr>
  <p:slideViewPr>
    <p:cSldViewPr snapToGrid="0">
      <p:cViewPr varScale="1">
        <p:scale>
          <a:sx n="89" d="100"/>
          <a:sy n="89" d="100"/>
        </p:scale>
        <p:origin x="17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22C5B-3A5F-7242-91BE-C3424DAF240A}" type="datetimeFigureOut">
              <a:rPr lang="en-US" smtClean="0"/>
              <a:t>3/16/24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D9739-9492-B941-B66E-ADD0BC98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55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BE38C-182C-2149-8A25-A699AE7702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68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B580B-E1B8-C84C-9E03-08F35DA5A45A}" type="datetimeFigureOut">
              <a:rPr lang="en-US" smtClean="0"/>
              <a:t>3/16/24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9202A-80A8-1040-B7E3-3D25163F8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78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B580B-E1B8-C84C-9E03-08F35DA5A45A}" type="datetimeFigureOut">
              <a:rPr lang="en-US" smtClean="0"/>
              <a:t>3/16/24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9202A-80A8-1040-B7E3-3D25163F8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0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B580B-E1B8-C84C-9E03-08F35DA5A45A}" type="datetimeFigureOut">
              <a:rPr lang="en-US" smtClean="0"/>
              <a:t>3/16/24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9202A-80A8-1040-B7E3-3D25163F8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22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8E58-6B6A-5244-9C07-C81461E97532}" type="datetimeFigureOut">
              <a:rPr lang="en-US" smtClean="0"/>
              <a:t>3/16/24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C1F8D-CAF5-CB4C-933C-960E32203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24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8E58-6B6A-5244-9C07-C81461E97532}" type="datetimeFigureOut">
              <a:rPr lang="en-US" smtClean="0"/>
              <a:t>3/16/24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C1F8D-CAF5-CB4C-933C-960E32203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60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8E58-6B6A-5244-9C07-C81461E97532}" type="datetimeFigureOut">
              <a:rPr lang="en-US" smtClean="0"/>
              <a:t>3/16/24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C1F8D-CAF5-CB4C-933C-960E32203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3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8E58-6B6A-5244-9C07-C81461E97532}" type="datetimeFigureOut">
              <a:rPr lang="en-US" smtClean="0"/>
              <a:t>3/16/24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C1F8D-CAF5-CB4C-933C-960E32203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43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8E58-6B6A-5244-9C07-C81461E97532}" type="datetimeFigureOut">
              <a:rPr lang="en-US" smtClean="0"/>
              <a:t>3/16/24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C1F8D-CAF5-CB4C-933C-960E32203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87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8E58-6B6A-5244-9C07-C81461E97532}" type="datetimeFigureOut">
              <a:rPr lang="en-US" smtClean="0"/>
              <a:t>3/16/24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C1F8D-CAF5-CB4C-933C-960E32203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71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8E58-6B6A-5244-9C07-C81461E97532}" type="datetimeFigureOut">
              <a:rPr lang="en-US" smtClean="0"/>
              <a:t>3/16/24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C1F8D-CAF5-CB4C-933C-960E32203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213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8E58-6B6A-5244-9C07-C81461E97532}" type="datetimeFigureOut">
              <a:rPr lang="en-US" smtClean="0"/>
              <a:t>3/16/24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C1F8D-CAF5-CB4C-933C-960E32203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63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B580B-E1B8-C84C-9E03-08F35DA5A45A}" type="datetimeFigureOut">
              <a:rPr lang="en-US" smtClean="0"/>
              <a:t>3/16/24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9202A-80A8-1040-B7E3-3D25163F8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911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8E58-6B6A-5244-9C07-C81461E97532}" type="datetimeFigureOut">
              <a:rPr lang="en-US" smtClean="0"/>
              <a:t>3/16/24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C1F8D-CAF5-CB4C-933C-960E32203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8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8E58-6B6A-5244-9C07-C81461E97532}" type="datetimeFigureOut">
              <a:rPr lang="en-US" smtClean="0"/>
              <a:t>3/16/24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C1F8D-CAF5-CB4C-933C-960E32203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37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8E58-6B6A-5244-9C07-C81461E97532}" type="datetimeFigureOut">
              <a:rPr lang="en-US" smtClean="0"/>
              <a:t>3/16/24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C1F8D-CAF5-CB4C-933C-960E32203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60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/>
              <a:pPr/>
              <a:t>3/16/24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12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3/16/24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344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3/16/24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51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3/16/24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901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3/16/24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76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3/16/24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295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3/16/24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07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B580B-E1B8-C84C-9E03-08F35DA5A45A}" type="datetimeFigureOut">
              <a:rPr lang="en-US" smtClean="0"/>
              <a:t>3/16/24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9202A-80A8-1040-B7E3-3D25163F8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026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3/16/24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281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3/16/24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465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3/16/24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676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3/16/24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811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3/16/24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4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B580B-E1B8-C84C-9E03-08F35DA5A45A}" type="datetimeFigureOut">
              <a:rPr lang="en-US" smtClean="0"/>
              <a:t>3/16/24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9202A-80A8-1040-B7E3-3D25163F8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36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B580B-E1B8-C84C-9E03-08F35DA5A45A}" type="datetimeFigureOut">
              <a:rPr lang="en-US" smtClean="0"/>
              <a:t>3/16/24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9202A-80A8-1040-B7E3-3D25163F8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93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B580B-E1B8-C84C-9E03-08F35DA5A45A}" type="datetimeFigureOut">
              <a:rPr lang="en-US" smtClean="0"/>
              <a:t>3/16/24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9202A-80A8-1040-B7E3-3D25163F8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80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B580B-E1B8-C84C-9E03-08F35DA5A45A}" type="datetimeFigureOut">
              <a:rPr lang="en-US" smtClean="0"/>
              <a:t>3/16/24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9202A-80A8-1040-B7E3-3D25163F8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69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B580B-E1B8-C84C-9E03-08F35DA5A45A}" type="datetimeFigureOut">
              <a:rPr lang="en-US" smtClean="0"/>
              <a:t>3/16/24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9202A-80A8-1040-B7E3-3D25163F8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9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B580B-E1B8-C84C-9E03-08F35DA5A45A}" type="datetimeFigureOut">
              <a:rPr lang="en-US" smtClean="0"/>
              <a:t>3/16/24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9202A-80A8-1040-B7E3-3D25163F8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12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5B580B-E1B8-C84C-9E03-08F35DA5A45A}" type="datetimeFigureOut">
              <a:rPr lang="en-US" smtClean="0"/>
              <a:t>3/16/24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39202A-80A8-1040-B7E3-3D25163F8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4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B8E58-6B6A-5244-9C07-C81461E97532}" type="datetimeFigureOut">
              <a:rPr lang="en-US" smtClean="0"/>
              <a:t>3/16/24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C1F8D-CAF5-CB4C-933C-960E32203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0D04A-6EF7-4665-B131-E359AC6C5C6A}" type="datetimeFigureOut">
              <a:rPr lang="en-US"/>
              <a:pPr/>
              <a:t>3/16/24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E0A6-1D75-4B7B-8C39-611D36EF23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7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0D04A-6EF7-4665-B131-E359AC6C5C6A}" type="datetimeFigureOut">
              <a:rPr lang="en-US" smtClean="0"/>
              <a:pPr/>
              <a:t>3/16/24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E0A6-1D75-4B7B-8C39-611D36EF23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24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384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32452-C349-9549-9AA2-E7D384E9E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1" y="1030241"/>
            <a:ext cx="6104124" cy="174321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nsolas" panose="020B0609020204030204" pitchFamily="49" charset="0"/>
                <a:cs typeface="Consolas" panose="020B0609020204030204" pitchFamily="49" charset="0"/>
              </a:rPr>
              <a:t>Blessed Or Wicked?</a:t>
            </a:r>
            <a:br>
              <a:rPr lang="en-US" sz="36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3600" dirty="0">
                <a:latin typeface="Consolas" panose="020B0609020204030204" pitchFamily="49" charset="0"/>
                <a:cs typeface="Consolas" panose="020B0609020204030204" pitchFamily="49" charset="0"/>
              </a:rPr>
              <a:t>Psalm 1</a:t>
            </a:r>
          </a:p>
        </p:txBody>
      </p:sp>
    </p:spTree>
    <p:extLst>
      <p:ext uri="{BB962C8B-B14F-4D97-AF65-F5344CB8AC3E}">
        <p14:creationId xmlns:p14="http://schemas.microsoft.com/office/powerpoint/2010/main" val="1652619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e Crown Jewels | Tower of London | Historic Royal Palaces">
            <a:extLst>
              <a:ext uri="{FF2B5EF4-FFF2-40B4-BE49-F238E27FC236}">
                <a16:creationId xmlns:a16="http://schemas.microsoft.com/office/drawing/2014/main" id="{6CB1D588-AAFA-A4AC-65ED-2EE66B365D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5" r="11035"/>
          <a:stretch/>
        </p:blipFill>
        <p:spPr bwMode="auto">
          <a:xfrm>
            <a:off x="20" y="1"/>
            <a:ext cx="9143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9CCC40-A941-A375-3C0B-CE8270B6E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2"/>
            <a:ext cx="6858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Who is your King?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2B11AE-D52F-A862-F64B-6972198E6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159404"/>
            <a:ext cx="6858000" cy="1098395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FFFFFF"/>
                </a:solidFill>
              </a:rPr>
              <a:t>Psalm</a:t>
            </a:r>
            <a:r>
              <a:rPr lang="en-US" sz="6000" dirty="0">
                <a:solidFill>
                  <a:srgbClr val="FFFFFF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372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035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9CCC40-A941-A375-3C0B-CE8270B6E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4870004"/>
            <a:ext cx="2495551" cy="1400400"/>
          </a:xfrm>
        </p:spPr>
        <p:txBody>
          <a:bodyPr wrap="square" anchor="b">
            <a:normAutofit fontScale="90000"/>
          </a:bodyPr>
          <a:lstStyle/>
          <a:p>
            <a:pPr algn="l"/>
            <a:r>
              <a:rPr lang="en-US" sz="4900" dirty="0">
                <a:solidFill>
                  <a:schemeClr val="bg1"/>
                </a:solidFill>
              </a:rPr>
              <a:t>Who is your King?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2B11AE-D52F-A862-F64B-6972198E6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6560" y="4450080"/>
            <a:ext cx="5558790" cy="1820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Psalm in its original context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Psalm in the New Testament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Psalm for us today</a:t>
            </a:r>
          </a:p>
        </p:txBody>
      </p:sp>
      <p:pic>
        <p:nvPicPr>
          <p:cNvPr id="1026" name="Picture 2" descr="The Crown Jewels | Tower of London | Historic Royal Palaces">
            <a:extLst>
              <a:ext uri="{FF2B5EF4-FFF2-40B4-BE49-F238E27FC236}">
                <a16:creationId xmlns:a16="http://schemas.microsoft.com/office/drawing/2014/main" id="{6CB1D588-AAFA-A4AC-65ED-2EE66B365D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1"/>
          <a:stretch/>
        </p:blipFill>
        <p:spPr bwMode="auto">
          <a:xfrm>
            <a:off x="20" y="-1"/>
            <a:ext cx="9143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056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CC95A1-0061-1A49-9FA4-596713FE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06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</TotalTime>
  <Words>37</Words>
  <Application>Microsoft Macintosh PowerPoint</Application>
  <PresentationFormat>On-screen Show (4:3)</PresentationFormat>
  <Paragraphs>8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Calibri Light</vt:lpstr>
      <vt:lpstr>Consolas</vt:lpstr>
      <vt:lpstr>Office Theme</vt:lpstr>
      <vt:lpstr>1_Office Theme</vt:lpstr>
      <vt:lpstr>2_Office Theme</vt:lpstr>
      <vt:lpstr>3_Office Theme</vt:lpstr>
      <vt:lpstr>PowerPoint Presentation</vt:lpstr>
      <vt:lpstr>Blessed Or Wicked? Psalm 1</vt:lpstr>
      <vt:lpstr>Who is your King?</vt:lpstr>
      <vt:lpstr>Who is your King?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Aric Russell</dc:creator>
  <cp:lastModifiedBy>Aric Russell</cp:lastModifiedBy>
  <cp:revision>2</cp:revision>
  <dcterms:created xsi:type="dcterms:W3CDTF">2024-03-17T02:03:15Z</dcterms:created>
  <dcterms:modified xsi:type="dcterms:W3CDTF">2024-03-17T02:54:17Z</dcterms:modified>
</cp:coreProperties>
</file>