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258" r:id="rId7"/>
    <p:sldId id="259" r:id="rId8"/>
    <p:sldId id="260" r:id="rId9"/>
    <p:sldId id="261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87"/>
  </p:normalViewPr>
  <p:slideViewPr>
    <p:cSldViewPr>
      <p:cViewPr varScale="1">
        <p:scale>
          <a:sx n="104" d="100"/>
          <a:sy n="104" d="100"/>
        </p:scale>
        <p:origin x="242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2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47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3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4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E4E97A-985B-42D2-9306-9A30116A6A7B}" type="datetimeFigureOut">
              <a:rPr lang="en-US" smtClean="0"/>
              <a:t>3/8/24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B65D07-40CC-4AD3-B8C8-3D2A58BC8E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potter and the clay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JEREMIAH 18:1-6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2997"/>
            <a:ext cx="5638800" cy="44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THE POTTER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DEUTERONOMY 6:24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PSALM 139:1-3</a:t>
            </a:r>
          </a:p>
          <a:p>
            <a:endParaRPr lang="en-US" dirty="0"/>
          </a:p>
          <a:p>
            <a:r>
              <a:rPr lang="en-US" dirty="0"/>
              <a:t>PSALM 139:13-16</a:t>
            </a:r>
          </a:p>
          <a:p>
            <a:endParaRPr lang="en-US" dirty="0"/>
          </a:p>
          <a:p>
            <a:r>
              <a:rPr lang="en-US" dirty="0"/>
              <a:t>LUKE 12:6-7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780216" cy="37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THE CLAY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11:6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I PETER 5:5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JAMES 1:21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MATTHEW 7:21-23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45673"/>
            <a:ext cx="491604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MOLDED BY THE LORD’S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ROMANS 12:1-2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GALATIONS 4:19</a:t>
            </a:r>
          </a:p>
          <a:p>
            <a:endParaRPr lang="en-US" dirty="0"/>
          </a:p>
          <a:p>
            <a:r>
              <a:rPr lang="en-US" dirty="0"/>
              <a:t>COLOSSIANS 3:9-10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26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molding is 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 PETER 1:5-8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JOHN 5:30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626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MOLDING HAS A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 TIMOTHY 2:20:21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19A37-C905-CDF9-D06C-F4E084EC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31" y="2156757"/>
            <a:ext cx="6619138" cy="44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64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Trek</vt:lpstr>
      <vt:lpstr>1_Office Theme</vt:lpstr>
      <vt:lpstr>Office Theme</vt:lpstr>
      <vt:lpstr>PowerPoint Presentation</vt:lpstr>
      <vt:lpstr>The potter and the clay</vt:lpstr>
      <vt:lpstr>GOD IS THE POTTER</vt:lpstr>
      <vt:lpstr>WE ARE THE CLAY</vt:lpstr>
      <vt:lpstr>WE ARE MOLDED BY THE LORD’S TEACHING</vt:lpstr>
      <vt:lpstr>This molding is a process</vt:lpstr>
      <vt:lpstr>THIS MOLDING HAS A 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potter and the clay</dc:title>
  <dc:creator>Aric R</dc:creator>
  <cp:lastModifiedBy>Aric Russell</cp:lastModifiedBy>
  <cp:revision>5</cp:revision>
  <dcterms:created xsi:type="dcterms:W3CDTF">2014-11-06T14:24:45Z</dcterms:created>
  <dcterms:modified xsi:type="dcterms:W3CDTF">2024-03-08T17:29:01Z</dcterms:modified>
</cp:coreProperties>
</file>