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42" autoAdjust="0"/>
    <p:restoredTop sz="94660"/>
  </p:normalViewPr>
  <p:slideViewPr>
    <p:cSldViewPr snapToGrid="0">
      <p:cViewPr varScale="1">
        <p:scale>
          <a:sx n="89" d="100"/>
          <a:sy n="89" d="100"/>
        </p:scale>
        <p:origin x="3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29BB438-1B65-40F8-BA33-5B6237187C36}" type="datetimeFigureOut">
              <a:rPr lang="en-US" smtClean="0"/>
              <a:t>3/22/24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385707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9BB438-1B65-40F8-BA33-5B6237187C36}" type="datetimeFigureOut">
              <a:rPr lang="en-US" smtClean="0"/>
              <a:t>3/22/24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378120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9BB438-1B65-40F8-BA33-5B6237187C36}" type="datetimeFigureOut">
              <a:rPr lang="en-US" smtClean="0"/>
              <a:t>3/22/24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144326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9BB438-1B65-40F8-BA33-5B6237187C36}" type="datetimeFigureOut">
              <a:rPr lang="en-US" smtClean="0"/>
              <a:t>3/22/24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52317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9BB438-1B65-40F8-BA33-5B6237187C36}" type="datetimeFigureOut">
              <a:rPr lang="en-US" smtClean="0"/>
              <a:t>3/22/24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162370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9BB438-1B65-40F8-BA33-5B6237187C36}" type="datetimeFigureOut">
              <a:rPr lang="en-US" smtClean="0"/>
              <a:t>3/22/24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144482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9BB438-1B65-40F8-BA33-5B6237187C36}" type="datetimeFigureOut">
              <a:rPr lang="en-US" smtClean="0"/>
              <a:t>3/22/24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321472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BB438-1B65-40F8-BA33-5B6237187C36}" type="datetimeFigureOut">
              <a:rPr lang="en-US" smtClean="0"/>
              <a:t>3/22/24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43624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BB438-1B65-40F8-BA33-5B6237187C36}" type="datetimeFigureOut">
              <a:rPr lang="en-US" smtClean="0"/>
              <a:t>3/22/24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284533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9BB438-1B65-40F8-BA33-5B6237187C36}" type="datetimeFigureOut">
              <a:rPr lang="en-US" smtClean="0"/>
              <a:t>3/22/24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27966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9BB438-1B65-40F8-BA33-5B6237187C36}" type="datetimeFigureOut">
              <a:rPr lang="en-US" smtClean="0"/>
              <a:t>3/22/24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6CC85-FC8A-4920-9FEF-4E44FC8A1230}" type="slidenum">
              <a:rPr lang="en-US" smtClean="0"/>
              <a:t>‹#›</a:t>
            </a:fld>
            <a:endParaRPr lang="en-US"/>
          </a:p>
        </p:txBody>
      </p:sp>
    </p:spTree>
    <p:extLst>
      <p:ext uri="{BB962C8B-B14F-4D97-AF65-F5344CB8AC3E}">
        <p14:creationId xmlns:p14="http://schemas.microsoft.com/office/powerpoint/2010/main" val="393046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29BB438-1B65-40F8-BA33-5B6237187C36}" type="datetimeFigureOut">
              <a:rPr lang="en-US" smtClean="0"/>
              <a:t>3/22/24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16CC85-FC8A-4920-9FEF-4E44FC8A1230}" type="slidenum">
              <a:rPr lang="en-US" smtClean="0"/>
              <a:t>‹#›</a:t>
            </a:fld>
            <a:endParaRPr lang="en-US"/>
          </a:p>
        </p:txBody>
      </p:sp>
    </p:spTree>
    <p:extLst>
      <p:ext uri="{BB962C8B-B14F-4D97-AF65-F5344CB8AC3E}">
        <p14:creationId xmlns:p14="http://schemas.microsoft.com/office/powerpoint/2010/main" val="3462262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9643" y="202045"/>
            <a:ext cx="4304714" cy="6453909"/>
          </a:xfrm>
        </p:spPr>
        <p:txBody>
          <a:bodyPr>
            <a:noAutofit/>
          </a:bodyPr>
          <a:lstStyle/>
          <a:p>
            <a:pPr marL="0" indent="0">
              <a:buNone/>
            </a:pPr>
            <a:r>
              <a:rPr lang="en-US" sz="2400" dirty="0"/>
              <a:t>“It is in vain, sir, to extenuate the matter. Gentlemen may cry, peace, peace -- but there is no peace. The war is actually begun! The next gale that sweeps from the north will bring to our ears the clash of resounding arms! Our brethren are already in the field! Why stand we here idle? What is it that gentlemen wish? What would they have? Is life so dear, or peace so sweet, as to be purchased at the price of chains and slavery? Forbid it, Almighty God! -- I know not what course others may take; but as for me, give me liberty or give me death!” </a:t>
            </a:r>
          </a:p>
          <a:p>
            <a:pPr algn="r"/>
            <a:r>
              <a:rPr lang="en-US" sz="2400" dirty="0"/>
              <a:t>Patrick Henry (March 23, 1775)</a:t>
            </a:r>
          </a:p>
          <a:p>
            <a:endParaRPr lang="en-US" sz="2400" dirty="0"/>
          </a:p>
        </p:txBody>
      </p:sp>
    </p:spTree>
    <p:extLst>
      <p:ext uri="{BB962C8B-B14F-4D97-AF65-F5344CB8AC3E}">
        <p14:creationId xmlns:p14="http://schemas.microsoft.com/office/powerpoint/2010/main" val="246422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6213" y="1699022"/>
            <a:ext cx="4726745" cy="2777142"/>
          </a:xfrm>
        </p:spPr>
        <p:txBody>
          <a:bodyPr>
            <a:normAutofit/>
          </a:bodyPr>
          <a:lstStyle/>
          <a:p>
            <a:r>
              <a:rPr lang="en-US">
                <a:latin typeface="Segoe Script" panose="020B0504020000000003" pitchFamily="34" charset="0"/>
              </a:rPr>
              <a:t>GIVE ME LIBERTY, OR GIVE ME DEATH</a:t>
            </a:r>
            <a:endParaRPr lang="en-US" dirty="0">
              <a:latin typeface="Segoe Script" panose="020B0504020000000003" pitchFamily="34" charset="0"/>
            </a:endParaRPr>
          </a:p>
        </p:txBody>
      </p:sp>
    </p:spTree>
    <p:extLst>
      <p:ext uri="{BB962C8B-B14F-4D97-AF65-F5344CB8AC3E}">
        <p14:creationId xmlns:p14="http://schemas.microsoft.com/office/powerpoint/2010/main" val="1931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71525" y="1967266"/>
            <a:ext cx="1971675" cy="2547257"/>
          </a:xfrm>
          <a:noFill/>
        </p:spPr>
        <p:txBody>
          <a:bodyPr vert="horz" lIns="91440" tIns="45720" rIns="91440" bIns="45720" rtlCol="0" anchor="ctr">
            <a:normAutofit/>
          </a:bodyPr>
          <a:lstStyle/>
          <a:p>
            <a:r>
              <a:rPr lang="en-US" sz="3100" kern="1200">
                <a:solidFill>
                  <a:srgbClr val="FFFFFF"/>
                </a:solidFill>
                <a:latin typeface="+mj-lt"/>
                <a:ea typeface="+mj-ea"/>
                <a:cs typeface="+mj-cs"/>
              </a:rPr>
              <a:t>GIVE ME LIBERTY, OR GIVE ME DEATH</a:t>
            </a:r>
          </a:p>
        </p:txBody>
      </p:sp>
      <p:pic>
        <p:nvPicPr>
          <p:cNvPr id="3074" name="Picture 2" descr="Growing Christian Resources: Shock and Awe - Hell &amp; heaven">
            <a:extLst>
              <a:ext uri="{FF2B5EF4-FFF2-40B4-BE49-F238E27FC236}">
                <a16:creationId xmlns:a16="http://schemas.microsoft.com/office/drawing/2014/main" id="{D1B4E9A3-1A11-298F-EB6E-A0350A07F9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82987" y="885073"/>
            <a:ext cx="5085525" cy="508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66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2170" y="856180"/>
            <a:ext cx="3420438" cy="1128068"/>
          </a:xfrm>
        </p:spPr>
        <p:txBody>
          <a:bodyPr anchor="ctr">
            <a:normAutofit/>
          </a:bodyPr>
          <a:lstStyle/>
          <a:p>
            <a:pPr algn="ctr"/>
            <a:r>
              <a:rPr lang="en-US" sz="3500" b="1" u="sng" dirty="0"/>
              <a:t>DEATH THROUGH SIN</a:t>
            </a:r>
          </a:p>
        </p:txBody>
      </p:sp>
      <p:grpSp>
        <p:nvGrpSpPr>
          <p:cNvPr id="4105" name="Group 4104">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266396" cy="673460"/>
            <a:chOff x="0" y="823811"/>
            <a:chExt cx="355196" cy="673460"/>
          </a:xfrm>
        </p:grpSpPr>
        <p:sp>
          <p:nvSpPr>
            <p:cNvPr id="4106" name="Rectangle 410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09" name="Rectangle 410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8813" y="2090569"/>
            <a:ext cx="32232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9505" y="2224322"/>
            <a:ext cx="4144851" cy="3970782"/>
          </a:xfrm>
        </p:spPr>
        <p:txBody>
          <a:bodyPr anchor="ctr">
            <a:noAutofit/>
          </a:bodyPr>
          <a:lstStyle/>
          <a:p>
            <a:r>
              <a:rPr lang="en-US" sz="2400" dirty="0"/>
              <a:t>Romans 3:9-12, 23</a:t>
            </a:r>
          </a:p>
          <a:p>
            <a:r>
              <a:rPr lang="en-US" sz="2400" dirty="0"/>
              <a:t>Sin is a liar (Rom. 7:11)</a:t>
            </a:r>
          </a:p>
          <a:p>
            <a:pPr lvl="1"/>
            <a:r>
              <a:rPr lang="en-US" dirty="0"/>
              <a:t>I John 2:16- lust of the eyes, lust of the flesh, pride of life</a:t>
            </a:r>
          </a:p>
          <a:p>
            <a:pPr lvl="1"/>
            <a:r>
              <a:rPr lang="en-US" dirty="0"/>
              <a:t>Sin brings death (Rom. 6:23)</a:t>
            </a:r>
          </a:p>
          <a:p>
            <a:r>
              <a:rPr lang="en-US" sz="2400" dirty="0"/>
              <a:t>Sin will dominate our lives- Romans 7:14-24</a:t>
            </a:r>
          </a:p>
        </p:txBody>
      </p:sp>
      <p:sp>
        <p:nvSpPr>
          <p:cNvPr id="4111" name="Rectangle 4110">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3" name="Rectangle 41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513853"/>
            <a:ext cx="4507025"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in Kills | Christianity 201">
            <a:extLst>
              <a:ext uri="{FF2B5EF4-FFF2-40B4-BE49-F238E27FC236}">
                <a16:creationId xmlns:a16="http://schemas.microsoft.com/office/drawing/2014/main" id="{B68ECA63-DD1A-8C2A-65D3-FB7E59F660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488" r="14721" b="2"/>
          <a:stretch/>
        </p:blipFill>
        <p:spPr bwMode="auto">
          <a:xfrm>
            <a:off x="4483341" y="799352"/>
            <a:ext cx="4069057"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05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4138163"/>
            <a:ext cx="2765618" cy="2106333"/>
          </a:xfrm>
        </p:spPr>
        <p:txBody>
          <a:bodyPr anchor="ctr">
            <a:normAutofit/>
          </a:bodyPr>
          <a:lstStyle/>
          <a:p>
            <a:pPr algn="ctr"/>
            <a:r>
              <a:rPr lang="en-US" sz="3200" u="sng" dirty="0"/>
              <a:t>LIBERTY- GOD’S GRACE</a:t>
            </a:r>
          </a:p>
        </p:txBody>
      </p:sp>
      <p:pic>
        <p:nvPicPr>
          <p:cNvPr id="5122" name="Picture 2" descr="God's Grace Provides Victory in Christ | Love Worth Finding Ministries">
            <a:extLst>
              <a:ext uri="{FF2B5EF4-FFF2-40B4-BE49-F238E27FC236}">
                <a16:creationId xmlns:a16="http://schemas.microsoft.com/office/drawing/2014/main" id="{B322CE63-D3DB-E262-F3AE-D9BDFE3A6E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225" b="22109"/>
          <a:stretch/>
        </p:blipFill>
        <p:spPr bwMode="auto">
          <a:xfrm>
            <a:off x="-1" y="10"/>
            <a:ext cx="9144001" cy="3428990"/>
          </a:xfrm>
          <a:prstGeom prst="rect">
            <a:avLst/>
          </a:prstGeom>
          <a:noFill/>
          <a:extLst>
            <a:ext uri="{909E8E84-426E-40DD-AFC4-6F175D3DCCD1}">
              <a14:hiddenFill xmlns:a14="http://schemas.microsoft.com/office/drawing/2010/main">
                <a:solidFill>
                  <a:srgbClr val="FFFFFF"/>
                </a:solidFill>
              </a14:hiddenFill>
            </a:ext>
          </a:extLst>
        </p:spPr>
      </p:pic>
      <p:grpSp>
        <p:nvGrpSpPr>
          <p:cNvPr id="5127" name="Group 5126">
            <a:extLst>
              <a:ext uri="{FF2B5EF4-FFF2-40B4-BE49-F238E27FC236}">
                <a16:creationId xmlns:a16="http://schemas.microsoft.com/office/drawing/2014/main" id="{5EC81CC9-EAC3-3907-9268-3A583E3B63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00" y="3401858"/>
            <a:ext cx="9155400" cy="123363"/>
            <a:chOff x="-5025" y="6737718"/>
            <a:chExt cx="12207200" cy="123363"/>
          </a:xfrm>
        </p:grpSpPr>
        <p:sp>
          <p:nvSpPr>
            <p:cNvPr id="5128" name="Rectangle 5127">
              <a:extLst>
                <a:ext uri="{FF2B5EF4-FFF2-40B4-BE49-F238E27FC236}">
                  <a16:creationId xmlns:a16="http://schemas.microsoft.com/office/drawing/2014/main" id="{665915B0-4647-B7BB-3CDF-D62A16FC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ectangle 5128">
              <a:extLst>
                <a:ext uri="{FF2B5EF4-FFF2-40B4-BE49-F238E27FC236}">
                  <a16:creationId xmlns:a16="http://schemas.microsoft.com/office/drawing/2014/main" id="{EA416CD1-48B0-ADCA-33F6-A12FBD9EE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006159" y="4088724"/>
            <a:ext cx="4509191" cy="2622042"/>
          </a:xfrm>
        </p:spPr>
        <p:txBody>
          <a:bodyPr anchor="t">
            <a:normAutofit/>
          </a:bodyPr>
          <a:lstStyle/>
          <a:p>
            <a:r>
              <a:rPr lang="en-US" dirty="0"/>
              <a:t>Our sins have separated us from God (Isaiah 59:2)</a:t>
            </a:r>
          </a:p>
          <a:p>
            <a:r>
              <a:rPr lang="en-US" dirty="0"/>
              <a:t>Romans 8:1-4</a:t>
            </a:r>
          </a:p>
          <a:p>
            <a:r>
              <a:rPr lang="en-US" dirty="0"/>
              <a:t>Romans 3:21-26</a:t>
            </a:r>
          </a:p>
          <a:p>
            <a:r>
              <a:rPr lang="en-US" dirty="0"/>
              <a:t>Ephesians 2:8-9</a:t>
            </a:r>
          </a:p>
          <a:p>
            <a:endParaRPr lang="en-US" sz="1300" dirty="0"/>
          </a:p>
        </p:txBody>
      </p:sp>
    </p:spTree>
    <p:extLst>
      <p:ext uri="{BB962C8B-B14F-4D97-AF65-F5344CB8AC3E}">
        <p14:creationId xmlns:p14="http://schemas.microsoft.com/office/powerpoint/2010/main" val="5807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83013" y="712816"/>
            <a:ext cx="3011776" cy="1616203"/>
          </a:xfrm>
        </p:spPr>
        <p:txBody>
          <a:bodyPr anchor="ctr">
            <a:normAutofit/>
          </a:bodyPr>
          <a:lstStyle/>
          <a:p>
            <a:pPr algn="ctr"/>
            <a:r>
              <a:rPr lang="en-US" sz="4000" u="sng" dirty="0"/>
              <a:t>LIBERTY- SURRENDER</a:t>
            </a:r>
          </a:p>
        </p:txBody>
      </p:sp>
      <p:pic>
        <p:nvPicPr>
          <p:cNvPr id="6146" name="Picture 2" descr="PPT - “ I Surrender All” PowerPoint Presentation, free download - ID:2506935">
            <a:extLst>
              <a:ext uri="{FF2B5EF4-FFF2-40B4-BE49-F238E27FC236}">
                <a16:creationId xmlns:a16="http://schemas.microsoft.com/office/drawing/2014/main" id="{87C60E46-A5BF-12AA-6D88-A21DBC711B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364" r="14173" b="-2"/>
          <a:stretch/>
        </p:blipFill>
        <p:spPr bwMode="auto">
          <a:xfrm>
            <a:off x="663524" y="877413"/>
            <a:ext cx="4465690" cy="5043096"/>
          </a:xfrm>
          <a:prstGeom prst="rect">
            <a:avLst/>
          </a:prstGeom>
          <a:noFill/>
          <a:extLst>
            <a:ext uri="{909E8E84-426E-40DD-AFC4-6F175D3DCCD1}">
              <a14:hiddenFill xmlns:a14="http://schemas.microsoft.com/office/drawing/2010/main">
                <a:solidFill>
                  <a:srgbClr val="FFFFFF"/>
                </a:solidFill>
              </a14:hiddenFill>
            </a:ext>
          </a:extLst>
        </p:spPr>
      </p:pic>
      <p:grpSp>
        <p:nvGrpSpPr>
          <p:cNvPr id="6151" name="Group 6150">
            <a:extLst>
              <a:ext uri="{FF2B5EF4-FFF2-40B4-BE49-F238E27FC236}">
                <a16:creationId xmlns:a16="http://schemas.microsoft.com/office/drawing/2014/main" id="{BE589684-54CA-64D8-C963-5F19FF75BF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3522" y="5858828"/>
            <a:ext cx="4805178" cy="123363"/>
            <a:chOff x="7015162" y="5858828"/>
            <a:chExt cx="4300544" cy="123363"/>
          </a:xfrm>
        </p:grpSpPr>
        <p:sp>
          <p:nvSpPr>
            <p:cNvPr id="6152" name="Rectangle 6151">
              <a:extLst>
                <a:ext uri="{FF2B5EF4-FFF2-40B4-BE49-F238E27FC236}">
                  <a16:creationId xmlns:a16="http://schemas.microsoft.com/office/drawing/2014/main" id="{9B56B8E8-B789-DA4D-E4BE-03FA3165B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03753" y="3770237"/>
              <a:ext cx="123362" cy="4300544"/>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3" name="Rectangle 6152">
              <a:extLst>
                <a:ext uri="{FF2B5EF4-FFF2-40B4-BE49-F238E27FC236}">
                  <a16:creationId xmlns:a16="http://schemas.microsoft.com/office/drawing/2014/main" id="{2255D907-377D-0DF9-B4A4-4B44C46FB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09789" y="4876274"/>
              <a:ext cx="123362" cy="2088471"/>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5718988" y="2534358"/>
            <a:ext cx="2939825" cy="3447832"/>
          </a:xfrm>
        </p:spPr>
        <p:txBody>
          <a:bodyPr anchor="t">
            <a:noAutofit/>
          </a:bodyPr>
          <a:lstStyle/>
          <a:p>
            <a:r>
              <a:rPr lang="en-US" dirty="0"/>
              <a:t>God’s grace is not giving us free will to sin! (Rom. 6:1-2)</a:t>
            </a:r>
          </a:p>
          <a:p>
            <a:r>
              <a:rPr lang="en-US" dirty="0"/>
              <a:t>God’s grace gives victory over sin</a:t>
            </a:r>
          </a:p>
          <a:p>
            <a:r>
              <a:rPr lang="en-US" dirty="0"/>
              <a:t>Romans 6:8-19</a:t>
            </a:r>
          </a:p>
        </p:txBody>
      </p:sp>
    </p:spTree>
    <p:extLst>
      <p:ext uri="{BB962C8B-B14F-4D97-AF65-F5344CB8AC3E}">
        <p14:creationId xmlns:p14="http://schemas.microsoft.com/office/powerpoint/2010/main" val="149817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7520" y="741391"/>
            <a:ext cx="3175795" cy="1035675"/>
          </a:xfrm>
        </p:spPr>
        <p:txBody>
          <a:bodyPr anchor="ctr">
            <a:normAutofit/>
          </a:bodyPr>
          <a:lstStyle/>
          <a:p>
            <a:pPr algn="ctr"/>
            <a:r>
              <a:rPr lang="en-US" sz="3200" u="sng" dirty="0"/>
              <a:t>LIBERTY- BAPTISM </a:t>
            </a:r>
          </a:p>
        </p:txBody>
      </p:sp>
      <p:sp>
        <p:nvSpPr>
          <p:cNvPr id="3" name="Content Placeholder 2"/>
          <p:cNvSpPr>
            <a:spLocks noGrp="1"/>
          </p:cNvSpPr>
          <p:nvPr>
            <p:ph idx="1"/>
          </p:nvPr>
        </p:nvSpPr>
        <p:spPr>
          <a:xfrm>
            <a:off x="200025" y="1777065"/>
            <a:ext cx="3986213" cy="4566585"/>
          </a:xfrm>
        </p:spPr>
        <p:txBody>
          <a:bodyPr anchor="t">
            <a:noAutofit/>
          </a:bodyPr>
          <a:lstStyle/>
          <a:p>
            <a:r>
              <a:rPr lang="en-US" sz="2000" dirty="0"/>
              <a:t>We must be in Christ to have freedom from sin (Rom. 8:1)</a:t>
            </a:r>
          </a:p>
          <a:p>
            <a:r>
              <a:rPr lang="en-US" sz="2000" dirty="0"/>
              <a:t>Romans 6:1-9</a:t>
            </a:r>
          </a:p>
          <a:p>
            <a:pPr lvl="1"/>
            <a:r>
              <a:rPr lang="en-US" sz="2000" dirty="0"/>
              <a:t>We die to sin (vs. 2)</a:t>
            </a:r>
          </a:p>
          <a:p>
            <a:pPr lvl="1"/>
            <a:r>
              <a:rPr lang="en-US" sz="2000" dirty="0"/>
              <a:t>We enter Christ (vs. 3)</a:t>
            </a:r>
          </a:p>
          <a:p>
            <a:pPr lvl="1"/>
            <a:r>
              <a:rPr lang="en-US" sz="2000" dirty="0"/>
              <a:t>We enter into his death (vs. 3)</a:t>
            </a:r>
          </a:p>
          <a:p>
            <a:pPr lvl="1"/>
            <a:r>
              <a:rPr lang="en-US" sz="2000" dirty="0"/>
              <a:t>We are raised to walk in newness of life (vs. 4)</a:t>
            </a:r>
          </a:p>
          <a:p>
            <a:pPr lvl="1"/>
            <a:r>
              <a:rPr lang="en-US" sz="2000" dirty="0"/>
              <a:t>Our old self was crucified (vs. 6)</a:t>
            </a:r>
          </a:p>
          <a:p>
            <a:pPr lvl="1"/>
            <a:r>
              <a:rPr lang="en-US" sz="2000" dirty="0"/>
              <a:t>We are freed from sin (vs. 7)</a:t>
            </a:r>
          </a:p>
          <a:p>
            <a:pPr lvl="1"/>
            <a:r>
              <a:rPr lang="en-US" sz="2000" dirty="0"/>
              <a:t>Death no longer has dominion over us (vs. 9)</a:t>
            </a:r>
          </a:p>
          <a:p>
            <a:pPr lvl="1"/>
            <a:endParaRPr lang="en-US" sz="2000" dirty="0"/>
          </a:p>
        </p:txBody>
      </p:sp>
      <p:pic>
        <p:nvPicPr>
          <p:cNvPr id="7170" name="Picture 2" descr="A Picture Worth A Thousand Words: The Beauty of Believer's Baptism -  Founders Ministries">
            <a:extLst>
              <a:ext uri="{FF2B5EF4-FFF2-40B4-BE49-F238E27FC236}">
                <a16:creationId xmlns:a16="http://schemas.microsoft.com/office/drawing/2014/main" id="{5A888DAC-5427-C1FA-21AC-202ACA7A6C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396" r="1" b="1"/>
          <a:stretch/>
        </p:blipFill>
        <p:spPr bwMode="auto">
          <a:xfrm>
            <a:off x="4391167" y="877414"/>
            <a:ext cx="4090159" cy="4984683"/>
          </a:xfrm>
          <a:prstGeom prst="rect">
            <a:avLst/>
          </a:prstGeom>
          <a:noFill/>
          <a:extLst>
            <a:ext uri="{909E8E84-426E-40DD-AFC4-6F175D3DCCD1}">
              <a14:hiddenFill xmlns:a14="http://schemas.microsoft.com/office/drawing/2010/main">
                <a:solidFill>
                  <a:srgbClr val="FFFFFF"/>
                </a:solidFill>
              </a14:hiddenFill>
            </a:ext>
          </a:extLst>
        </p:spPr>
      </p:pic>
      <p:grpSp>
        <p:nvGrpSpPr>
          <p:cNvPr id="7175" name="Group 7174">
            <a:extLst>
              <a:ext uri="{FF2B5EF4-FFF2-40B4-BE49-F238E27FC236}">
                <a16:creationId xmlns:a16="http://schemas.microsoft.com/office/drawing/2014/main" id="{434FA563-76F6-CDCF-AEA0-A7B78E4464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68" y="6737718"/>
            <a:ext cx="9155399" cy="123363"/>
            <a:chOff x="-5025" y="6737718"/>
            <a:chExt cx="12207200" cy="123363"/>
          </a:xfrm>
        </p:grpSpPr>
        <p:sp>
          <p:nvSpPr>
            <p:cNvPr id="7176" name="Rectangle 7175">
              <a:extLst>
                <a:ext uri="{FF2B5EF4-FFF2-40B4-BE49-F238E27FC236}">
                  <a16:creationId xmlns:a16="http://schemas.microsoft.com/office/drawing/2014/main" id="{1D2E3CAA-F1BA-6695-301D-22564C382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7" name="Rectangle 7176">
              <a:extLst>
                <a:ext uri="{FF2B5EF4-FFF2-40B4-BE49-F238E27FC236}">
                  <a16:creationId xmlns:a16="http://schemas.microsoft.com/office/drawing/2014/main" id="{2F3F0F2C-04A5-144D-BDCF-C38707289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890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338</Words>
  <Application>Microsoft Macintosh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Script</vt:lpstr>
      <vt:lpstr>Office Theme</vt:lpstr>
      <vt:lpstr>PowerPoint Presentation</vt:lpstr>
      <vt:lpstr>GIVE ME LIBERTY, OR GIVE ME DEATH</vt:lpstr>
      <vt:lpstr>GIVE ME LIBERTY, OR GIVE ME DEATH</vt:lpstr>
      <vt:lpstr>DEATH THROUGH SIN</vt:lpstr>
      <vt:lpstr>LIBERTY- GOD’S GRACE</vt:lpstr>
      <vt:lpstr>LIBERTY- SURRENDER</vt:lpstr>
      <vt:lpstr>LIBERTY- BAPTISM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Aric Russell</dc:creator>
  <cp:lastModifiedBy>Aric Russell</cp:lastModifiedBy>
  <cp:revision>10</cp:revision>
  <dcterms:created xsi:type="dcterms:W3CDTF">2016-07-02T20:48:15Z</dcterms:created>
  <dcterms:modified xsi:type="dcterms:W3CDTF">2024-03-22T16:24:47Z</dcterms:modified>
</cp:coreProperties>
</file>