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86" r:id="rId3"/>
  </p:sldMasterIdLst>
  <p:notesMasterIdLst>
    <p:notesMasterId r:id="rId10"/>
  </p:notesMasterIdLst>
  <p:sldIdLst>
    <p:sldId id="392" r:id="rId4"/>
    <p:sldId id="256" r:id="rId5"/>
    <p:sldId id="257" r:id="rId6"/>
    <p:sldId id="275" r:id="rId7"/>
    <p:sldId id="273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679"/>
  </p:normalViewPr>
  <p:slideViewPr>
    <p:cSldViewPr snapToGrid="0" snapToObjects="1">
      <p:cViewPr varScale="1">
        <p:scale>
          <a:sx n="88" d="100"/>
          <a:sy n="88" d="100"/>
        </p:scale>
        <p:origin x="1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7B664-2A27-1D48-A2E1-91D251EA29F3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3D502-4BB9-104D-AB73-218DB9959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6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7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9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38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0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6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4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9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62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8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8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1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4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05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F598-E77B-264C-9EF2-0C120C8D4869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A4B64-0ABE-A34C-A38B-11B557596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2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8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0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4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6A96-5218-BA43-8F5B-C99B9427040D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FF56-CF76-2E4D-972F-62A9DBD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4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3CA2A-EBD8-7B4A-9B80-9DD01B2B9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C2FCF-0375-7D4C-A413-A5617308B3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1A7B-04EA-4748-8F77-AF94D07A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0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BAAA-3C3E-9D4F-8598-E3518FEC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22" y="1310577"/>
            <a:ext cx="6346556" cy="4179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950" dirty="0">
                <a:solidFill>
                  <a:schemeClr val="bg1"/>
                </a:solidFill>
              </a:rPr>
              <a:t>Ask Not What This Church Can Do For You, </a:t>
            </a:r>
          </a:p>
          <a:p>
            <a:pPr marL="0" indent="0" algn="ctr">
              <a:buNone/>
            </a:pPr>
            <a:endParaRPr lang="en-US" sz="495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950" dirty="0">
                <a:solidFill>
                  <a:schemeClr val="bg1"/>
                </a:solidFill>
              </a:rPr>
              <a:t>Ask What You Can Do For This Church </a:t>
            </a:r>
          </a:p>
        </p:txBody>
      </p:sp>
    </p:spTree>
    <p:extLst>
      <p:ext uri="{BB962C8B-B14F-4D97-AF65-F5344CB8AC3E}">
        <p14:creationId xmlns:p14="http://schemas.microsoft.com/office/powerpoint/2010/main" val="52577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4F6D-CFB4-5C49-A01C-C3B975A6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3600" b="1" dirty="0"/>
              <a:t>What Can You Do For This Church?</a:t>
            </a:r>
          </a:p>
        </p:txBody>
      </p:sp>
      <p:pic>
        <p:nvPicPr>
          <p:cNvPr id="4" name="Picture 3" descr="A building with a roof&#10;&#10;Description automatically generated">
            <a:extLst>
              <a:ext uri="{FF2B5EF4-FFF2-40B4-BE49-F238E27FC236}">
                <a16:creationId xmlns:a16="http://schemas.microsoft.com/office/drawing/2014/main" id="{90A095CC-076D-7B0F-0112-4EA8EEDD76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2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3D89F01-0114-456F-93E4-58AFC9D2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814" y="3752849"/>
            <a:ext cx="5976014" cy="2952750"/>
          </a:xfrm>
        </p:spPr>
        <p:txBody>
          <a:bodyPr anchor="ctr">
            <a:noAutofit/>
          </a:bodyPr>
          <a:lstStyle/>
          <a:p>
            <a:r>
              <a:rPr lang="en-US" sz="3200"/>
              <a:t>Pray for it!</a:t>
            </a:r>
          </a:p>
          <a:p>
            <a:r>
              <a:rPr lang="en-US" sz="3200"/>
              <a:t>Be an active member!</a:t>
            </a:r>
          </a:p>
          <a:p>
            <a:r>
              <a:rPr lang="en-US" sz="3200"/>
              <a:t>Be a support for brethren!</a:t>
            </a:r>
          </a:p>
          <a:p>
            <a:r>
              <a:rPr lang="en-US" sz="3200"/>
              <a:t>Be active in spreading the gospel!</a:t>
            </a:r>
          </a:p>
        </p:txBody>
      </p:sp>
    </p:spTree>
    <p:extLst>
      <p:ext uri="{BB962C8B-B14F-4D97-AF65-F5344CB8AC3E}">
        <p14:creationId xmlns:p14="http://schemas.microsoft.com/office/powerpoint/2010/main" val="16738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BAAA-3C3E-9D4F-8598-E3518FEC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722" y="1310577"/>
            <a:ext cx="6346556" cy="41793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950" dirty="0">
                <a:solidFill>
                  <a:schemeClr val="bg1"/>
                </a:solidFill>
              </a:rPr>
              <a:t>Ask Not What This Church Can Do For You, </a:t>
            </a:r>
          </a:p>
          <a:p>
            <a:pPr marL="0" indent="0" algn="ctr">
              <a:buNone/>
            </a:pPr>
            <a:endParaRPr lang="en-US" sz="495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950" dirty="0">
                <a:solidFill>
                  <a:schemeClr val="bg1"/>
                </a:solidFill>
              </a:rPr>
              <a:t>Ask What You Can Do For This Church </a:t>
            </a:r>
          </a:p>
        </p:txBody>
      </p:sp>
    </p:spTree>
    <p:extLst>
      <p:ext uri="{BB962C8B-B14F-4D97-AF65-F5344CB8AC3E}">
        <p14:creationId xmlns:p14="http://schemas.microsoft.com/office/powerpoint/2010/main" val="312270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CC95A1-0061-1A49-9FA4-596713FE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6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</TotalTime>
  <Words>66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Office 2013 - 2022 Theme</vt:lpstr>
      <vt:lpstr>1_Office Theme</vt:lpstr>
      <vt:lpstr>Office Theme</vt:lpstr>
      <vt:lpstr>PowerPoint Presentation</vt:lpstr>
      <vt:lpstr>PowerPoint Presentation</vt:lpstr>
      <vt:lpstr>PowerPoint Presentation</vt:lpstr>
      <vt:lpstr>What Can You Do For This Church?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8</cp:revision>
  <dcterms:created xsi:type="dcterms:W3CDTF">2020-03-27T19:09:55Z</dcterms:created>
  <dcterms:modified xsi:type="dcterms:W3CDTF">2024-01-19T23:10:04Z</dcterms:modified>
</cp:coreProperties>
</file>