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4" r:id="rId3"/>
  </p:sldMasterIdLst>
  <p:sldIdLst>
    <p:sldId id="392" r:id="rId4"/>
    <p:sldId id="256" r:id="rId5"/>
    <p:sldId id="257" r:id="rId6"/>
    <p:sldId id="3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5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7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5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1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4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7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3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3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93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7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0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C0362-2AD2-7045-9431-4CC5E519197E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E341-EE0A-C742-BAE4-3240C607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1FE-36E5-5A4B-9F59-763B77CB4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F716E-80F5-1C42-8E2D-84C2F1168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at Is the Sin That Leads to Death?">
            <a:extLst>
              <a:ext uri="{FF2B5EF4-FFF2-40B4-BE49-F238E27FC236}">
                <a16:creationId xmlns:a16="http://schemas.microsoft.com/office/drawing/2014/main" id="{04B5F69C-4CAD-0E42-A15A-43264A9B1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CA257-0298-E240-9C61-7374110B0CA1}"/>
              </a:ext>
            </a:extLst>
          </p:cNvPr>
          <p:cNvSpPr txBox="1"/>
          <p:nvPr/>
        </p:nvSpPr>
        <p:spPr>
          <a:xfrm>
            <a:off x="1571625" y="1197837"/>
            <a:ext cx="600075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dirty="0">
                <a:latin typeface="Cooper Black" panose="0208090404030B020404" pitchFamily="18" charset="77"/>
              </a:rPr>
              <a:t>Is Sin Still</a:t>
            </a:r>
          </a:p>
        </p:txBody>
      </p:sp>
    </p:spTree>
    <p:extLst>
      <p:ext uri="{BB962C8B-B14F-4D97-AF65-F5344CB8AC3E}">
        <p14:creationId xmlns:p14="http://schemas.microsoft.com/office/powerpoint/2010/main" val="95125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1FE-36E5-5A4B-9F59-763B77CB4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743" y="708198"/>
            <a:ext cx="7408514" cy="7116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Is Sin Still Sin Even If…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F716E-80F5-1C42-8E2D-84C2F1168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3" y="1867414"/>
            <a:ext cx="3808970" cy="3779623"/>
          </a:xfrm>
        </p:spPr>
        <p:txBody>
          <a:bodyPr>
            <a:norm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</a:rPr>
              <a:t>We do not get caught?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</a:rPr>
              <a:t>Its for a good cause?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</a:rPr>
              <a:t>Others are doing worse?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</a:rPr>
              <a:t>It does not bother my conscience?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</a:rPr>
              <a:t>It is considered acceptable?</a:t>
            </a:r>
          </a:p>
        </p:txBody>
      </p:sp>
      <p:pic>
        <p:nvPicPr>
          <p:cNvPr id="1026" name="Picture 2" descr="What Is the Sin That Leads to Death?">
            <a:extLst>
              <a:ext uri="{FF2B5EF4-FFF2-40B4-BE49-F238E27FC236}">
                <a16:creationId xmlns:a16="http://schemas.microsoft.com/office/drawing/2014/main" id="{04B5F69C-4CAD-0E42-A15A-43264A9B1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r="7098" b="-2"/>
          <a:stretch/>
        </p:blipFill>
        <p:spPr bwMode="auto">
          <a:xfrm>
            <a:off x="4464715" y="1867413"/>
            <a:ext cx="4438051" cy="37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4309</TotalTime>
  <Words>39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Cooper Black</vt:lpstr>
      <vt:lpstr>Office Theme</vt:lpstr>
      <vt:lpstr>1_Office Theme</vt:lpstr>
      <vt:lpstr>2_Office Theme</vt:lpstr>
      <vt:lpstr>PowerPoint Presentation</vt:lpstr>
      <vt:lpstr>PowerPoint Presentation</vt:lpstr>
      <vt:lpstr>Is Sin Still Sin Even If…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4</cp:revision>
  <dcterms:created xsi:type="dcterms:W3CDTF">2020-12-06T02:08:39Z</dcterms:created>
  <dcterms:modified xsi:type="dcterms:W3CDTF">2023-11-30T16:13:22Z</dcterms:modified>
</cp:coreProperties>
</file>