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8" r:id="rId2"/>
    <p:sldMasterId id="2147483830" r:id="rId3"/>
  </p:sldMasterIdLst>
  <p:sldIdLst>
    <p:sldId id="392" r:id="rId4"/>
    <p:sldId id="263" r:id="rId5"/>
    <p:sldId id="256" r:id="rId6"/>
    <p:sldId id="259" r:id="rId7"/>
    <p:sldId id="260" r:id="rId8"/>
    <p:sldId id="39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/>
    <p:restoredTop sz="92896"/>
  </p:normalViewPr>
  <p:slideViewPr>
    <p:cSldViewPr>
      <p:cViewPr varScale="1">
        <p:scale>
          <a:sx n="87" d="100"/>
          <a:sy n="87" d="100"/>
        </p:scale>
        <p:origin x="181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9566-942E-4C8D-A9E8-09684FA5F79F}" type="datetimeFigureOut">
              <a:rPr lang="en-US" smtClean="0"/>
              <a:t>12/7/23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549E-8C35-4AC4-80C0-55EBDBB128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52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9566-942E-4C8D-A9E8-09684FA5F79F}" type="datetimeFigureOut">
              <a:rPr lang="en-US" smtClean="0"/>
              <a:t>12/7/23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549E-8C35-4AC4-80C0-55EBDBB128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685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9566-942E-4C8D-A9E8-09684FA5F79F}" type="datetimeFigureOut">
              <a:rPr lang="en-US" smtClean="0"/>
              <a:t>12/7/23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549E-8C35-4AC4-80C0-55EBDBB128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943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/>
              <a:pPr/>
              <a:t>12/7/23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41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14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76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17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12/7/23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51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12/7/23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08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12/7/23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66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12/7/23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1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9566-942E-4C8D-A9E8-09684FA5F79F}" type="datetimeFigureOut">
              <a:rPr lang="en-US" smtClean="0"/>
              <a:t>12/7/23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549E-8C35-4AC4-80C0-55EBDBB128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573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12/7/23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63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12/7/23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2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26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57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9566-942E-4C8D-A9E8-09684FA5F79F}" type="datetimeFigureOut">
              <a:rPr lang="en-US" smtClean="0"/>
              <a:t>12/7/23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549E-8C35-4AC4-80C0-55EBDBB128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523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9566-942E-4C8D-A9E8-09684FA5F79F}" type="datetimeFigureOut">
              <a:rPr lang="en-US" smtClean="0"/>
              <a:t>12/7/23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549E-8C35-4AC4-80C0-55EBDBB128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16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9566-942E-4C8D-A9E8-09684FA5F79F}" type="datetimeFigureOut">
              <a:rPr lang="en-US" smtClean="0"/>
              <a:t>12/7/23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549E-8C35-4AC4-80C0-55EBDBB128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772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9566-942E-4C8D-A9E8-09684FA5F79F}" type="datetimeFigureOut">
              <a:rPr lang="en-US" smtClean="0"/>
              <a:t>12/7/23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549E-8C35-4AC4-80C0-55EBDBB128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19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9566-942E-4C8D-A9E8-09684FA5F79F}" type="datetimeFigureOut">
              <a:rPr lang="en-US" smtClean="0"/>
              <a:t>12/7/23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549E-8C35-4AC4-80C0-55EBDBB128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066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9566-942E-4C8D-A9E8-09684FA5F79F}" type="datetimeFigureOut">
              <a:rPr lang="en-US" smtClean="0"/>
              <a:t>12/7/23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549E-8C35-4AC4-80C0-55EBDBB128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511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9566-942E-4C8D-A9E8-09684FA5F79F}" type="datetimeFigureOut">
              <a:rPr lang="en-US" smtClean="0"/>
              <a:t>12/7/23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549E-8C35-4AC4-80C0-55EBDBB128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81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E9566-942E-4C8D-A9E8-09684FA5F79F}" type="datetimeFigureOut">
              <a:rPr lang="en-US" smtClean="0"/>
              <a:t>12/7/23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0549E-8C35-4AC4-80C0-55EBDBB128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23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/>
              <a:pPr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6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6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38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A895E-CC74-44F5-82D3-DCAD6912D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1352762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Lesson’s From the Ethiopian Eunuch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E5057-07AD-4084-B373-B0171C95D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2895598"/>
          </a:xfrm>
        </p:spPr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</a:pPr>
            <a:r>
              <a:rPr lang="en-US" sz="2600" dirty="0">
                <a:solidFill>
                  <a:schemeClr val="bg1"/>
                </a:solidFill>
                <a:latin typeface="Rockwell" panose="02060603020205020403" pitchFamily="18" charset="0"/>
              </a:rPr>
              <a:t>You can be religious, yet still lost (vs.27-28)</a:t>
            </a:r>
          </a:p>
          <a:p>
            <a:pPr algn="ctr">
              <a:lnSpc>
                <a:spcPct val="150000"/>
              </a:lnSpc>
            </a:pPr>
            <a:r>
              <a:rPr lang="en-US" sz="2600" dirty="0">
                <a:solidFill>
                  <a:schemeClr val="bg1"/>
                </a:solidFill>
                <a:latin typeface="Rockwell" panose="02060603020205020403" pitchFamily="18" charset="0"/>
              </a:rPr>
              <a:t>The importance of being open to learning (vs. 29-34)</a:t>
            </a:r>
          </a:p>
          <a:p>
            <a:pPr algn="ctr">
              <a:lnSpc>
                <a:spcPct val="150000"/>
              </a:lnSpc>
            </a:pPr>
            <a:r>
              <a:rPr lang="en-US" sz="2600" dirty="0">
                <a:solidFill>
                  <a:schemeClr val="bg1"/>
                </a:solidFill>
                <a:latin typeface="Rockwell" panose="02060603020205020403" pitchFamily="18" charset="0"/>
              </a:rPr>
              <a:t>We learn what it means to preach Jesus (vs. 35) </a:t>
            </a:r>
          </a:p>
          <a:p>
            <a:pPr algn="ctr">
              <a:lnSpc>
                <a:spcPct val="150000"/>
              </a:lnSpc>
            </a:pPr>
            <a:r>
              <a:rPr lang="en-US" sz="2600" dirty="0">
                <a:solidFill>
                  <a:schemeClr val="bg1"/>
                </a:solidFill>
                <a:latin typeface="Rockwell" panose="02060603020205020403" pitchFamily="18" charset="0"/>
              </a:rPr>
              <a:t>How we are to be baptized (vs. 38-39)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761CB8-E08D-44B9-B726-E79C1EF1A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488656"/>
            <a:ext cx="6858000" cy="184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4191000"/>
            <a:ext cx="8305800" cy="22479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“WHAT HINDERS ME FROM BEING BAPTIZED?”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700" dirty="0">
                <a:solidFill>
                  <a:schemeClr val="bg1"/>
                </a:solidFill>
                <a:latin typeface="Berlin Sans FB Demi" panose="020E0802020502020306" pitchFamily="34" charset="0"/>
              </a:rPr>
              <a:t>ACTS 8:36</a:t>
            </a:r>
          </a:p>
        </p:txBody>
      </p:sp>
    </p:spTree>
    <p:extLst>
      <p:ext uri="{BB962C8B-B14F-4D97-AF65-F5344CB8AC3E}">
        <p14:creationId xmlns:p14="http://schemas.microsoft.com/office/powerpoint/2010/main" val="593433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4337" y="457200"/>
            <a:ext cx="5915025" cy="99417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WHAT DOES HINDER?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7299" y="1600200"/>
            <a:ext cx="4229100" cy="3014717"/>
          </a:xfrm>
        </p:spPr>
        <p:txBody>
          <a:bodyPr numCol="1">
            <a:normAutofit/>
          </a:bodyPr>
          <a:lstStyle/>
          <a:p>
            <a:r>
              <a:rPr lang="en-US" sz="2700" dirty="0">
                <a:latin typeface="Rockwell" panose="02060603020205020403" pitchFamily="18" charset="0"/>
              </a:rPr>
              <a:t>LACK OF WATER</a:t>
            </a:r>
          </a:p>
          <a:p>
            <a:pPr marL="0" indent="0">
              <a:buNone/>
            </a:pPr>
            <a:endParaRPr lang="en-US" sz="2700" dirty="0">
              <a:latin typeface="Rockwell" panose="02060603020205020403" pitchFamily="18" charset="0"/>
            </a:endParaRPr>
          </a:p>
          <a:p>
            <a:r>
              <a:rPr lang="en-US" sz="2700" dirty="0">
                <a:latin typeface="Rockwell" panose="02060603020205020403" pitchFamily="18" charset="0"/>
              </a:rPr>
              <a:t>LACK OF FAITH</a:t>
            </a:r>
          </a:p>
          <a:p>
            <a:pPr marL="0" indent="0">
              <a:buNone/>
            </a:pPr>
            <a:endParaRPr lang="en-US" sz="2700" dirty="0">
              <a:latin typeface="Rockwell" panose="02060603020205020403" pitchFamily="18" charset="0"/>
            </a:endParaRPr>
          </a:p>
          <a:p>
            <a:r>
              <a:rPr lang="en-US" sz="2700" dirty="0">
                <a:latin typeface="Rockwell" panose="02060603020205020403" pitchFamily="18" charset="0"/>
              </a:rPr>
              <a:t>LACK OF REPENTANCE</a:t>
            </a:r>
          </a:p>
        </p:txBody>
      </p:sp>
    </p:spTree>
    <p:extLst>
      <p:ext uri="{BB962C8B-B14F-4D97-AF65-F5344CB8AC3E}">
        <p14:creationId xmlns:p14="http://schemas.microsoft.com/office/powerpoint/2010/main" val="289668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138265"/>
            <a:ext cx="3678783" cy="1401183"/>
          </a:xfrm>
        </p:spPr>
        <p:txBody>
          <a:bodyPr anchor="t">
            <a:normAutofit/>
          </a:bodyPr>
          <a:lstStyle/>
          <a:p>
            <a:r>
              <a:rPr lang="en-US" sz="3600" u="sng" dirty="0">
                <a:latin typeface="Aharoni" panose="02010803020104030203" pitchFamily="2" charset="-79"/>
                <a:cs typeface="Aharoni" panose="02010803020104030203" pitchFamily="2" charset="-79"/>
              </a:rPr>
              <a:t>WHAT SHOULD NOT HINDER US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6096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551176"/>
            <a:ext cx="3678783" cy="3602935"/>
          </a:xfrm>
        </p:spPr>
        <p:txBody>
          <a:bodyPr numCol="1">
            <a:normAutofit/>
          </a:bodyPr>
          <a:lstStyle/>
          <a:p>
            <a:r>
              <a:rPr lang="en-US" dirty="0">
                <a:latin typeface="Rockwell" panose="02060603020205020403" pitchFamily="18" charset="0"/>
                <a:cs typeface="Aharoni" panose="02010803020104030203" pitchFamily="2" charset="-79"/>
              </a:rPr>
              <a:t>PRIDE</a:t>
            </a:r>
          </a:p>
          <a:p>
            <a:r>
              <a:rPr lang="en-US" dirty="0">
                <a:latin typeface="Rockwell" panose="02060603020205020403" pitchFamily="18" charset="0"/>
                <a:cs typeface="Aharoni" panose="02010803020104030203" pitchFamily="2" charset="-79"/>
              </a:rPr>
              <a:t>FAMILY</a:t>
            </a:r>
          </a:p>
          <a:p>
            <a:r>
              <a:rPr lang="en-US" dirty="0">
                <a:latin typeface="Rockwell" panose="02060603020205020403" pitchFamily="18" charset="0"/>
                <a:cs typeface="Aharoni" panose="02010803020104030203" pitchFamily="2" charset="-79"/>
              </a:rPr>
              <a:t>PEER PRESSURE</a:t>
            </a:r>
          </a:p>
          <a:p>
            <a:r>
              <a:rPr lang="en-US" dirty="0">
                <a:latin typeface="Rockwell" panose="02060603020205020403" pitchFamily="18" charset="0"/>
                <a:cs typeface="Aharoni" panose="02010803020104030203" pitchFamily="2" charset="-79"/>
              </a:rPr>
              <a:t>LACK UNDERSTANDING</a:t>
            </a:r>
          </a:p>
          <a:p>
            <a:r>
              <a:rPr lang="en-US" dirty="0">
                <a:latin typeface="Rockwell" panose="02060603020205020403" pitchFamily="18" charset="0"/>
                <a:cs typeface="Aharoni" panose="02010803020104030203" pitchFamily="2" charset="-79"/>
              </a:rPr>
              <a:t>TIME OF DAY</a:t>
            </a:r>
          </a:p>
          <a:p>
            <a:pPr marL="82296" indent="0">
              <a:buNone/>
            </a:pPr>
            <a:endParaRPr lang="en-US" sz="1700" dirty="0"/>
          </a:p>
          <a:p>
            <a:pPr lvl="1"/>
            <a:endParaRPr lang="en-US" sz="1700" dirty="0"/>
          </a:p>
        </p:txBody>
      </p:sp>
      <p:pic>
        <p:nvPicPr>
          <p:cNvPr id="4" name="Picture 3" descr="A couple of men in a boat in the snow&#10;&#10;Description automatically generated">
            <a:extLst>
              <a:ext uri="{FF2B5EF4-FFF2-40B4-BE49-F238E27FC236}">
                <a16:creationId xmlns:a16="http://schemas.microsoft.com/office/drawing/2014/main" id="{B7FFBDEE-C1D9-40AE-9ADC-1F158184B8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00" r="39366" b="-1"/>
          <a:stretch/>
        </p:blipFill>
        <p:spPr>
          <a:xfrm>
            <a:off x="4572000" y="838013"/>
            <a:ext cx="3925903" cy="518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1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CC95A1-0061-1A49-9FA4-596713FE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06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2330</TotalTime>
  <Words>92</Words>
  <Application>Microsoft Macintosh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Aharoni</vt:lpstr>
      <vt:lpstr>Arial</vt:lpstr>
      <vt:lpstr>Berlin Sans FB Demi</vt:lpstr>
      <vt:lpstr>Calibri</vt:lpstr>
      <vt:lpstr>Calibri Light</vt:lpstr>
      <vt:lpstr>Rockwell</vt:lpstr>
      <vt:lpstr>Office Theme</vt:lpstr>
      <vt:lpstr>1_Office Theme</vt:lpstr>
      <vt:lpstr>2_Office Theme</vt:lpstr>
      <vt:lpstr>PowerPoint Presentation</vt:lpstr>
      <vt:lpstr>Lesson’s From the Ethiopian Eunuch</vt:lpstr>
      <vt:lpstr>“WHAT HINDERS ME FROM BEING BAPTIZED?” ACTS 8:36</vt:lpstr>
      <vt:lpstr>WHAT DOES HINDER?</vt:lpstr>
      <vt:lpstr>WHAT SHOULD NOT HINDER 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“WHAT HINDERS ME FROM BEING BAPTIZED?” ACTS 8:36</dc:title>
  <dc:creator>Aric R</dc:creator>
  <cp:lastModifiedBy>Aric Russell</cp:lastModifiedBy>
  <cp:revision>20</cp:revision>
  <dcterms:created xsi:type="dcterms:W3CDTF">2015-01-15T23:40:20Z</dcterms:created>
  <dcterms:modified xsi:type="dcterms:W3CDTF">2023-12-07T17:10:52Z</dcterms:modified>
</cp:coreProperties>
</file>