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97" r:id="rId2"/>
    <p:sldId id="256" r:id="rId3"/>
    <p:sldId id="274" r:id="rId4"/>
    <p:sldId id="267" r:id="rId5"/>
    <p:sldId id="257" r:id="rId6"/>
    <p:sldId id="258" r:id="rId7"/>
    <p:sldId id="259" r:id="rId8"/>
    <p:sldId id="275" r:id="rId9"/>
    <p:sldId id="261" r:id="rId10"/>
    <p:sldId id="39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9" autoAdjust="0"/>
    <p:restoredTop sz="94660"/>
  </p:normalViewPr>
  <p:slideViewPr>
    <p:cSldViewPr snapToGrid="0">
      <p:cViewPr varScale="1">
        <p:scale>
          <a:sx n="93" d="100"/>
          <a:sy n="93" d="100"/>
        </p:scale>
        <p:origin x="1744" y="20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9B59DE-51CB-4F71-B739-0FC0AF511C49}" type="datetimeFigureOut">
              <a:rPr lang="en-US" smtClean="0"/>
              <a:t>12/19/23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1800725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9B59DE-51CB-4F71-B739-0FC0AF511C49}" type="datetimeFigureOut">
              <a:rPr lang="en-US" smtClean="0"/>
              <a:t>12/19/23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655519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9B59DE-51CB-4F71-B739-0FC0AF511C49}" type="datetimeFigureOut">
              <a:rPr lang="en-US" smtClean="0"/>
              <a:t>12/19/23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385725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9B59DE-51CB-4F71-B739-0FC0AF511C49}" type="datetimeFigureOut">
              <a:rPr lang="en-US" smtClean="0"/>
              <a:t>12/19/23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304798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9B59DE-51CB-4F71-B739-0FC0AF511C49}" type="datetimeFigureOut">
              <a:rPr lang="en-US" smtClean="0"/>
              <a:t>12/19/23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134550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9B59DE-51CB-4F71-B739-0FC0AF511C49}" type="datetimeFigureOut">
              <a:rPr lang="en-US" smtClean="0"/>
              <a:t>12/19/23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390662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9B59DE-51CB-4F71-B739-0FC0AF511C49}" type="datetimeFigureOut">
              <a:rPr lang="en-US" smtClean="0"/>
              <a:t>12/19/23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28305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9B59DE-51CB-4F71-B739-0FC0AF511C49}" type="datetimeFigureOut">
              <a:rPr lang="en-US" smtClean="0"/>
              <a:t>12/19/23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105423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B59DE-51CB-4F71-B739-0FC0AF511C49}" type="datetimeFigureOut">
              <a:rPr lang="en-US" smtClean="0"/>
              <a:t>12/19/23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61461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9B59DE-51CB-4F71-B739-0FC0AF511C49}" type="datetimeFigureOut">
              <a:rPr lang="en-US" smtClean="0"/>
              <a:t>12/19/23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258405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9B59DE-51CB-4F71-B739-0FC0AF511C49}" type="datetimeFigureOut">
              <a:rPr lang="en-US" smtClean="0"/>
              <a:t>12/19/23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090F1-A610-481C-BDA6-DC94FD9F13C1}" type="slidenum">
              <a:rPr lang="en-US" smtClean="0"/>
              <a:t>‹#›</a:t>
            </a:fld>
            <a:endParaRPr lang="en-US"/>
          </a:p>
        </p:txBody>
      </p:sp>
    </p:spTree>
    <p:extLst>
      <p:ext uri="{BB962C8B-B14F-4D97-AF65-F5344CB8AC3E}">
        <p14:creationId xmlns:p14="http://schemas.microsoft.com/office/powerpoint/2010/main" val="232701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B59DE-51CB-4F71-B739-0FC0AF511C49}" type="datetimeFigureOut">
              <a:rPr lang="en-US" smtClean="0"/>
              <a:t>12/19/23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090F1-A610-481C-BDA6-DC94FD9F13C1}" type="slidenum">
              <a:rPr lang="en-US" smtClean="0"/>
              <a:t>‹#›</a:t>
            </a:fld>
            <a:endParaRPr lang="en-US"/>
          </a:p>
        </p:txBody>
      </p:sp>
    </p:spTree>
    <p:extLst>
      <p:ext uri="{BB962C8B-B14F-4D97-AF65-F5344CB8AC3E}">
        <p14:creationId xmlns:p14="http://schemas.microsoft.com/office/powerpoint/2010/main" val="34424259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3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CC95A1-0061-1A49-9FA4-596713FEF59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74206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284" y="210747"/>
            <a:ext cx="8745432" cy="6436506"/>
          </a:xfrm>
          <a:prstGeom prst="rect">
            <a:avLst/>
          </a:prstGeom>
          <a:noFill/>
        </p:spPr>
        <p:txBody>
          <a:bodyPr wrap="square" rtlCol="0">
            <a:spAutoFit/>
          </a:bodyPr>
          <a:lstStyle/>
          <a:p>
            <a:r>
              <a:rPr lang="en-US" sz="2800" dirty="0">
                <a:latin typeface="Book Antiqua" panose="02040602050305030304" pitchFamily="18" charset="0"/>
              </a:rPr>
              <a:t>LUKE 2:6-7</a:t>
            </a:r>
          </a:p>
          <a:p>
            <a:pPr lvl="1"/>
            <a:r>
              <a:rPr lang="en-US" sz="2800" dirty="0">
                <a:latin typeface="Book Antiqua" panose="02040602050305030304" pitchFamily="18" charset="0"/>
              </a:rPr>
              <a:t>“So it was, that while they were there, the days were completed for her to be delivered. And she brought forth her firstborn Son, and wrapped Him in swaddling cloths, and laid Him in a manger, because there was no room for them in the inn.”</a:t>
            </a:r>
          </a:p>
          <a:p>
            <a:endParaRPr lang="en-US" sz="2800" dirty="0">
              <a:latin typeface="Book Antiqua" panose="02040602050305030304" pitchFamily="18" charset="0"/>
            </a:endParaRPr>
          </a:p>
          <a:p>
            <a:r>
              <a:rPr lang="en-US" sz="2800" dirty="0">
                <a:latin typeface="Book Antiqua" panose="02040602050305030304" pitchFamily="18" charset="0"/>
              </a:rPr>
              <a:t>Luke 10:34-35- </a:t>
            </a:r>
          </a:p>
          <a:p>
            <a:pPr lvl="1"/>
            <a:r>
              <a:rPr lang="en-US" sz="2800" dirty="0">
                <a:latin typeface="Book Antiqua" panose="02040602050305030304" pitchFamily="18" charset="0"/>
              </a:rPr>
              <a:t>“Inn” (</a:t>
            </a:r>
            <a:r>
              <a:rPr lang="en-US" sz="2800" dirty="0" err="1">
                <a:latin typeface="Book Antiqua" panose="02040602050305030304" pitchFamily="18" charset="0"/>
              </a:rPr>
              <a:t>pandocheion</a:t>
            </a:r>
            <a:r>
              <a:rPr lang="en-US" sz="2800" dirty="0">
                <a:latin typeface="Book Antiqua" panose="02040602050305030304" pitchFamily="18" charset="0"/>
              </a:rPr>
              <a:t>: Strong’s #3829) -  “a public lodging place”</a:t>
            </a:r>
          </a:p>
          <a:p>
            <a:pPr lvl="1"/>
            <a:endParaRPr lang="en-US" sz="2800" dirty="0">
              <a:latin typeface="Book Antiqua" panose="02040602050305030304" pitchFamily="18" charset="0"/>
            </a:endParaRPr>
          </a:p>
          <a:p>
            <a:r>
              <a:rPr lang="en-US" sz="2800" dirty="0">
                <a:latin typeface="Book Antiqua" panose="02040602050305030304" pitchFamily="18" charset="0"/>
              </a:rPr>
              <a:t>Luke 2:7-</a:t>
            </a:r>
          </a:p>
          <a:p>
            <a:pPr lvl="1"/>
            <a:r>
              <a:rPr lang="en-US" sz="2800" dirty="0">
                <a:latin typeface="Book Antiqua" panose="02040602050305030304" pitchFamily="18" charset="0"/>
              </a:rPr>
              <a:t>“Inn” (</a:t>
            </a:r>
            <a:r>
              <a:rPr lang="en-US" sz="2800" dirty="0" err="1">
                <a:latin typeface="Book Antiqua" panose="02040602050305030304" pitchFamily="18" charset="0"/>
              </a:rPr>
              <a:t>katalyma</a:t>
            </a:r>
            <a:r>
              <a:rPr lang="en-US" sz="2800" dirty="0">
                <a:latin typeface="Book Antiqua" panose="02040602050305030304" pitchFamily="18" charset="0"/>
              </a:rPr>
              <a:t>: Strong’s #2646) - “</a:t>
            </a:r>
            <a:r>
              <a:rPr lang="en-US" sz="2800" dirty="0" err="1">
                <a:latin typeface="Book Antiqua" panose="02040602050305030304" pitchFamily="18" charset="0"/>
              </a:rPr>
              <a:t>guestchamber</a:t>
            </a:r>
            <a:r>
              <a:rPr lang="en-US" sz="2800" dirty="0">
                <a:latin typeface="Book Antiqua" panose="02040602050305030304" pitchFamily="18" charset="0"/>
              </a:rPr>
              <a:t>” or simply a “guest room”</a:t>
            </a:r>
          </a:p>
          <a:p>
            <a:endParaRPr lang="en-US" sz="1013" dirty="0"/>
          </a:p>
          <a:p>
            <a:endParaRPr lang="en-US" sz="1013" dirty="0"/>
          </a:p>
        </p:txBody>
      </p:sp>
    </p:spTree>
    <p:extLst>
      <p:ext uri="{BB962C8B-B14F-4D97-AF65-F5344CB8AC3E}">
        <p14:creationId xmlns:p14="http://schemas.microsoft.com/office/powerpoint/2010/main" val="8631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 calcmode="lin" valueType="num">
                                      <p:cBhvr additive="base">
                                        <p:cTn id="2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284" y="210747"/>
            <a:ext cx="8745432" cy="6436506"/>
          </a:xfrm>
          <a:prstGeom prst="rect">
            <a:avLst/>
          </a:prstGeom>
          <a:noFill/>
        </p:spPr>
        <p:txBody>
          <a:bodyPr wrap="square" rtlCol="0">
            <a:spAutoFit/>
          </a:bodyPr>
          <a:lstStyle/>
          <a:p>
            <a:r>
              <a:rPr lang="en-US" sz="2800" dirty="0">
                <a:latin typeface="Book Antiqua" panose="02040602050305030304" pitchFamily="18" charset="0"/>
              </a:rPr>
              <a:t>LUKE 2:6-7</a:t>
            </a:r>
          </a:p>
          <a:p>
            <a:pPr lvl="1"/>
            <a:r>
              <a:rPr lang="en-US" sz="2800" dirty="0">
                <a:latin typeface="Book Antiqua" panose="02040602050305030304" pitchFamily="18" charset="0"/>
              </a:rPr>
              <a:t>“So it was, that </a:t>
            </a:r>
            <a:r>
              <a:rPr lang="en-US" sz="2800" dirty="0">
                <a:solidFill>
                  <a:srgbClr val="FF0000"/>
                </a:solidFill>
                <a:latin typeface="Book Antiqua" panose="02040602050305030304" pitchFamily="18" charset="0"/>
              </a:rPr>
              <a:t>while they were there</a:t>
            </a:r>
            <a:r>
              <a:rPr lang="en-US" sz="2800" dirty="0">
                <a:latin typeface="Book Antiqua" panose="02040602050305030304" pitchFamily="18" charset="0"/>
              </a:rPr>
              <a:t>, the days were completed for her to be delivered. And she brought forth her firstborn Son, and wrapped Him in swaddling cloths, and laid Him in a manger, because there was no room for them in the inn.”</a:t>
            </a:r>
          </a:p>
          <a:p>
            <a:endParaRPr lang="en-US" sz="2800" dirty="0">
              <a:latin typeface="Book Antiqua" panose="02040602050305030304" pitchFamily="18" charset="0"/>
            </a:endParaRPr>
          </a:p>
          <a:p>
            <a:r>
              <a:rPr lang="en-US" sz="2800" dirty="0">
                <a:latin typeface="Book Antiqua" panose="02040602050305030304" pitchFamily="18" charset="0"/>
              </a:rPr>
              <a:t>Luke 10:34-35- </a:t>
            </a:r>
          </a:p>
          <a:p>
            <a:pPr lvl="1"/>
            <a:r>
              <a:rPr lang="en-US" sz="2800" dirty="0">
                <a:latin typeface="Book Antiqua" panose="02040602050305030304" pitchFamily="18" charset="0"/>
              </a:rPr>
              <a:t>“Inn” (</a:t>
            </a:r>
            <a:r>
              <a:rPr lang="en-US" sz="2800" dirty="0" err="1">
                <a:latin typeface="Book Antiqua" panose="02040602050305030304" pitchFamily="18" charset="0"/>
              </a:rPr>
              <a:t>pandocheion</a:t>
            </a:r>
            <a:r>
              <a:rPr lang="en-US" sz="2800" dirty="0">
                <a:latin typeface="Book Antiqua" panose="02040602050305030304" pitchFamily="18" charset="0"/>
              </a:rPr>
              <a:t>: Strong’s #3829) -  “a public lodging place”</a:t>
            </a:r>
          </a:p>
          <a:p>
            <a:pPr lvl="1"/>
            <a:endParaRPr lang="en-US" sz="2800" dirty="0">
              <a:latin typeface="Book Antiqua" panose="02040602050305030304" pitchFamily="18" charset="0"/>
            </a:endParaRPr>
          </a:p>
          <a:p>
            <a:r>
              <a:rPr lang="en-US" sz="2800" dirty="0">
                <a:latin typeface="Book Antiqua" panose="02040602050305030304" pitchFamily="18" charset="0"/>
              </a:rPr>
              <a:t>Luke 2:7-</a:t>
            </a:r>
          </a:p>
          <a:p>
            <a:pPr lvl="1"/>
            <a:r>
              <a:rPr lang="en-US" sz="2800" dirty="0">
                <a:latin typeface="Book Antiqua" panose="02040602050305030304" pitchFamily="18" charset="0"/>
              </a:rPr>
              <a:t>“Inn” (</a:t>
            </a:r>
            <a:r>
              <a:rPr lang="en-US" sz="2800" dirty="0" err="1">
                <a:latin typeface="Book Antiqua" panose="02040602050305030304" pitchFamily="18" charset="0"/>
              </a:rPr>
              <a:t>katalyma</a:t>
            </a:r>
            <a:r>
              <a:rPr lang="en-US" sz="2800" dirty="0">
                <a:latin typeface="Book Antiqua" panose="02040602050305030304" pitchFamily="18" charset="0"/>
              </a:rPr>
              <a:t>: Strong’s #2646) - “</a:t>
            </a:r>
            <a:r>
              <a:rPr lang="en-US" sz="2800" dirty="0" err="1">
                <a:latin typeface="Book Antiqua" panose="02040602050305030304" pitchFamily="18" charset="0"/>
              </a:rPr>
              <a:t>guestchamber</a:t>
            </a:r>
            <a:r>
              <a:rPr lang="en-US" sz="2800" dirty="0">
                <a:latin typeface="Book Antiqua" panose="02040602050305030304" pitchFamily="18" charset="0"/>
              </a:rPr>
              <a:t>” or simply a “guest room”</a:t>
            </a:r>
          </a:p>
          <a:p>
            <a:endParaRPr lang="en-US" sz="1013" dirty="0"/>
          </a:p>
          <a:p>
            <a:endParaRPr lang="en-US" sz="1013" dirty="0"/>
          </a:p>
        </p:txBody>
      </p:sp>
    </p:spTree>
    <p:extLst>
      <p:ext uri="{BB962C8B-B14F-4D97-AF65-F5344CB8AC3E}">
        <p14:creationId xmlns:p14="http://schemas.microsoft.com/office/powerpoint/2010/main" val="168677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1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437758"/>
            <a:ext cx="8389620" cy="994172"/>
          </a:xfrm>
        </p:spPr>
        <p:txBody>
          <a:bodyPr>
            <a:normAutofit/>
          </a:bodyPr>
          <a:lstStyle/>
          <a:p>
            <a:pPr algn="ctr"/>
            <a:r>
              <a:rPr lang="en-US" sz="3000" u="sng" dirty="0">
                <a:latin typeface="Consolas" panose="020B0609020204030204" pitchFamily="49" charset="0"/>
                <a:cs typeface="Consolas" panose="020B0609020204030204" pitchFamily="49" charset="0"/>
              </a:rPr>
              <a:t>WE MAKE ROOM FOR JESUS THROUGH HUMILITY</a:t>
            </a:r>
          </a:p>
        </p:txBody>
      </p:sp>
      <p:sp>
        <p:nvSpPr>
          <p:cNvPr id="3" name="Content Placeholder 2"/>
          <p:cNvSpPr>
            <a:spLocks noGrp="1"/>
          </p:cNvSpPr>
          <p:nvPr>
            <p:ph idx="1"/>
          </p:nvPr>
        </p:nvSpPr>
        <p:spPr>
          <a:xfrm>
            <a:off x="694754" y="1431930"/>
            <a:ext cx="7754492" cy="2382950"/>
          </a:xfrm>
        </p:spPr>
        <p:txBody>
          <a:bodyPr>
            <a:noAutofit/>
          </a:bodyPr>
          <a:lstStyle/>
          <a:p>
            <a:r>
              <a:rPr lang="en-US" dirty="0"/>
              <a:t>Revelation 3:20- no room with the Laodiceans</a:t>
            </a:r>
          </a:p>
          <a:p>
            <a:r>
              <a:rPr lang="en-US" dirty="0"/>
              <a:t>Their pride kept Jesus away- Revelation 3:17</a:t>
            </a:r>
          </a:p>
          <a:p>
            <a:r>
              <a:rPr lang="en-US" dirty="0"/>
              <a:t>We open the door for Jesus by getting rid of our pride- Proverbs 6:16-19; 8:13; 16:18; I Peter 5:5</a:t>
            </a:r>
          </a:p>
        </p:txBody>
      </p:sp>
      <p:pic>
        <p:nvPicPr>
          <p:cNvPr id="4" name="Picture 3">
            <a:extLst>
              <a:ext uri="{FF2B5EF4-FFF2-40B4-BE49-F238E27FC236}">
                <a16:creationId xmlns:a16="http://schemas.microsoft.com/office/drawing/2014/main" id="{5B02A12B-910D-49E2-A14D-60FF6FC1080B}"/>
              </a:ext>
            </a:extLst>
          </p:cNvPr>
          <p:cNvPicPr>
            <a:picLocks noChangeAspect="1"/>
          </p:cNvPicPr>
          <p:nvPr/>
        </p:nvPicPr>
        <p:blipFill>
          <a:blip r:embed="rId2"/>
          <a:stretch>
            <a:fillRect/>
          </a:stretch>
        </p:blipFill>
        <p:spPr>
          <a:xfrm>
            <a:off x="694754" y="4261911"/>
            <a:ext cx="7754492" cy="2081462"/>
          </a:xfrm>
          <a:prstGeom prst="rect">
            <a:avLst/>
          </a:prstGeom>
        </p:spPr>
      </p:pic>
    </p:spTree>
    <p:extLst>
      <p:ext uri="{BB962C8B-B14F-4D97-AF65-F5344CB8AC3E}">
        <p14:creationId xmlns:p14="http://schemas.microsoft.com/office/powerpoint/2010/main" val="176349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39665-93E6-4FD9-8C0D-807184990A05}"/>
              </a:ext>
            </a:extLst>
          </p:cNvPr>
          <p:cNvPicPr>
            <a:picLocks noChangeAspect="1"/>
          </p:cNvPicPr>
          <p:nvPr/>
        </p:nvPicPr>
        <p:blipFill>
          <a:blip r:embed="rId2"/>
          <a:stretch>
            <a:fillRect/>
          </a:stretch>
        </p:blipFill>
        <p:spPr>
          <a:xfrm>
            <a:off x="1404533" y="3750734"/>
            <a:ext cx="6334931" cy="2470843"/>
          </a:xfrm>
          <a:prstGeom prst="rect">
            <a:avLst/>
          </a:prstGeom>
        </p:spPr>
      </p:pic>
      <p:sp>
        <p:nvSpPr>
          <p:cNvPr id="2" name="Title 1"/>
          <p:cNvSpPr>
            <a:spLocks noGrp="1"/>
          </p:cNvSpPr>
          <p:nvPr>
            <p:ph type="title"/>
          </p:nvPr>
        </p:nvSpPr>
        <p:spPr>
          <a:xfrm>
            <a:off x="268603" y="446605"/>
            <a:ext cx="8606789" cy="994172"/>
          </a:xfrm>
        </p:spPr>
        <p:txBody>
          <a:bodyPr>
            <a:normAutofit/>
          </a:bodyPr>
          <a:lstStyle/>
          <a:p>
            <a:pPr algn="ctr"/>
            <a:r>
              <a:rPr lang="en-US" sz="3000" u="sng" dirty="0">
                <a:latin typeface="Consolas" panose="020B0609020204030204" pitchFamily="49" charset="0"/>
                <a:cs typeface="Consolas" panose="020B0609020204030204" pitchFamily="49" charset="0"/>
              </a:rPr>
              <a:t>WE MAKE ROOM FOR JESUS THROUGH HONESTY</a:t>
            </a:r>
          </a:p>
        </p:txBody>
      </p:sp>
      <p:sp>
        <p:nvSpPr>
          <p:cNvPr id="3" name="Content Placeholder 2"/>
          <p:cNvSpPr>
            <a:spLocks noGrp="1"/>
          </p:cNvSpPr>
          <p:nvPr>
            <p:ph idx="1"/>
          </p:nvPr>
        </p:nvSpPr>
        <p:spPr>
          <a:xfrm>
            <a:off x="631555" y="1440777"/>
            <a:ext cx="7880888" cy="2132156"/>
          </a:xfrm>
        </p:spPr>
        <p:txBody>
          <a:bodyPr>
            <a:noAutofit/>
          </a:bodyPr>
          <a:lstStyle/>
          <a:p>
            <a:r>
              <a:rPr lang="en-US" sz="2400" dirty="0">
                <a:latin typeface="Century Schoolbook" panose="02040604050505020304" pitchFamily="18" charset="0"/>
              </a:rPr>
              <a:t>I John 1:8-10</a:t>
            </a:r>
          </a:p>
          <a:p>
            <a:pPr lvl="1"/>
            <a:r>
              <a:rPr lang="en-US" dirty="0">
                <a:latin typeface="Century Schoolbook" panose="02040604050505020304" pitchFamily="18" charset="0"/>
              </a:rPr>
              <a:t>Confess- ”To say the same thing as”</a:t>
            </a:r>
          </a:p>
          <a:p>
            <a:r>
              <a:rPr lang="en-US" sz="2400" dirty="0">
                <a:latin typeface="Century Schoolbook" panose="02040604050505020304" pitchFamily="18" charset="0"/>
              </a:rPr>
              <a:t>Psalm 139:23-24</a:t>
            </a:r>
          </a:p>
          <a:p>
            <a:r>
              <a:rPr lang="en-US" sz="2400" dirty="0">
                <a:latin typeface="Century Schoolbook" panose="02040604050505020304" pitchFamily="18" charset="0"/>
              </a:rPr>
              <a:t>Honesty, not perfection, will make room for Jesus!</a:t>
            </a:r>
          </a:p>
        </p:txBody>
      </p:sp>
    </p:spTree>
    <p:extLst>
      <p:ext uri="{BB962C8B-B14F-4D97-AF65-F5344CB8AC3E}">
        <p14:creationId xmlns:p14="http://schemas.microsoft.com/office/powerpoint/2010/main" val="8055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gn="ctr"/>
            <a:r>
              <a:rPr lang="en-US" sz="4000" u="sng" dirty="0">
                <a:solidFill>
                  <a:schemeClr val="bg1"/>
                </a:solidFill>
                <a:latin typeface="Consolas" panose="020B0609020204030204" pitchFamily="49" charset="0"/>
                <a:cs typeface="Consolas" panose="020B0609020204030204" pitchFamily="49" charset="0"/>
              </a:rPr>
              <a:t>WE MAKE ROOM FOR JESUS BY SPENDING TIME WITH HIM</a:t>
            </a:r>
          </a:p>
        </p:txBody>
      </p:sp>
      <p:pic>
        <p:nvPicPr>
          <p:cNvPr id="1030" name="Picture 6" descr="Download Christian Life Crisis Prayer To God. for free | Prayer images, God  prayer, Christian life">
            <a:extLst>
              <a:ext uri="{FF2B5EF4-FFF2-40B4-BE49-F238E27FC236}">
                <a16:creationId xmlns:a16="http://schemas.microsoft.com/office/drawing/2014/main" id="{418E2B5E-13DC-1441-8361-FD25E92FBC4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5023" r="-1" b="-1"/>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60135" y="2516777"/>
            <a:ext cx="3076955" cy="3660185"/>
          </a:xfrm>
        </p:spPr>
        <p:txBody>
          <a:bodyPr anchor="ctr">
            <a:noAutofit/>
          </a:bodyPr>
          <a:lstStyle/>
          <a:p>
            <a:r>
              <a:rPr lang="en-US" sz="2000" b="1" dirty="0"/>
              <a:t>BIBLE STUDY</a:t>
            </a:r>
          </a:p>
          <a:p>
            <a:pPr lvl="1"/>
            <a:r>
              <a:rPr lang="en-US" sz="2000" b="1" dirty="0"/>
              <a:t>Jeremiah 6:16</a:t>
            </a:r>
          </a:p>
          <a:p>
            <a:pPr lvl="1"/>
            <a:r>
              <a:rPr lang="en-US" sz="2000" b="1" dirty="0"/>
              <a:t>Acts 17:11</a:t>
            </a:r>
          </a:p>
          <a:p>
            <a:pPr lvl="1"/>
            <a:r>
              <a:rPr lang="en-US" sz="2000" b="1" dirty="0"/>
              <a:t>Revelation 1:3</a:t>
            </a:r>
          </a:p>
          <a:p>
            <a:pPr marL="257175" lvl="1" indent="0">
              <a:buNone/>
            </a:pPr>
            <a:r>
              <a:rPr lang="en-US" sz="2000" b="1" dirty="0"/>
              <a:t> </a:t>
            </a:r>
          </a:p>
          <a:p>
            <a:r>
              <a:rPr lang="en-US" sz="2000" b="1" dirty="0"/>
              <a:t>PRAYER</a:t>
            </a:r>
          </a:p>
          <a:p>
            <a:pPr lvl="1"/>
            <a:r>
              <a:rPr lang="en-US" sz="2000" b="1" dirty="0"/>
              <a:t>Daniel 6</a:t>
            </a:r>
          </a:p>
          <a:p>
            <a:pPr lvl="1"/>
            <a:r>
              <a:rPr lang="en-US" sz="2000" b="1" dirty="0"/>
              <a:t>Mark 1:35; 6:46</a:t>
            </a:r>
          </a:p>
          <a:p>
            <a:pPr lvl="1"/>
            <a:r>
              <a:rPr lang="en-US" sz="2000" b="1" dirty="0"/>
              <a:t>Luke 18:1</a:t>
            </a:r>
          </a:p>
          <a:p>
            <a:pPr lvl="1"/>
            <a:r>
              <a:rPr lang="en-US" sz="2000" b="1" dirty="0"/>
              <a:t>I Thessalonians 5:17</a:t>
            </a:r>
          </a:p>
        </p:txBody>
      </p:sp>
    </p:spTree>
    <p:extLst>
      <p:ext uri="{BB962C8B-B14F-4D97-AF65-F5344CB8AC3E}">
        <p14:creationId xmlns:p14="http://schemas.microsoft.com/office/powerpoint/2010/main" val="157987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gn="ctr"/>
            <a:r>
              <a:rPr lang="en-US" sz="4000" u="sng" dirty="0">
                <a:solidFill>
                  <a:schemeClr val="bg1"/>
                </a:solidFill>
                <a:latin typeface="Consolas" panose="020B0609020204030204" pitchFamily="49" charset="0"/>
                <a:cs typeface="Consolas" panose="020B0609020204030204" pitchFamily="49" charset="0"/>
              </a:rPr>
              <a:t>WE MAKE ROOM FOR JESUS BY SPENDING TIME WITH HIM</a:t>
            </a:r>
          </a:p>
        </p:txBody>
      </p:sp>
      <p:sp>
        <p:nvSpPr>
          <p:cNvPr id="3" name="Content Placeholder 2"/>
          <p:cNvSpPr>
            <a:spLocks noGrp="1"/>
          </p:cNvSpPr>
          <p:nvPr>
            <p:ph idx="1"/>
          </p:nvPr>
        </p:nvSpPr>
        <p:spPr>
          <a:xfrm>
            <a:off x="5164667" y="2516777"/>
            <a:ext cx="3691466" cy="3660185"/>
          </a:xfrm>
        </p:spPr>
        <p:txBody>
          <a:bodyPr anchor="ctr">
            <a:noAutofit/>
          </a:bodyPr>
          <a:lstStyle/>
          <a:p>
            <a:pPr lvl="0"/>
            <a:r>
              <a:rPr lang="en-US" dirty="0"/>
              <a:t>Time with God’s family</a:t>
            </a:r>
          </a:p>
          <a:p>
            <a:pPr lvl="1"/>
            <a:r>
              <a:rPr lang="en-US" sz="2800" dirty="0"/>
              <a:t>I Corinthians 15:33</a:t>
            </a:r>
          </a:p>
          <a:p>
            <a:pPr marL="457200" lvl="1" indent="0">
              <a:buNone/>
            </a:pPr>
            <a:endParaRPr lang="en-US" sz="2800" dirty="0"/>
          </a:p>
          <a:p>
            <a:pPr lvl="0"/>
            <a:r>
              <a:rPr lang="en-US" dirty="0"/>
              <a:t>Serving  </a:t>
            </a:r>
          </a:p>
          <a:p>
            <a:pPr lvl="1"/>
            <a:r>
              <a:rPr lang="en-US" sz="2800" dirty="0"/>
              <a:t>Matthew 25:31-46</a:t>
            </a:r>
          </a:p>
        </p:txBody>
      </p:sp>
      <p:pic>
        <p:nvPicPr>
          <p:cNvPr id="4" name="Picture 3">
            <a:extLst>
              <a:ext uri="{FF2B5EF4-FFF2-40B4-BE49-F238E27FC236}">
                <a16:creationId xmlns:a16="http://schemas.microsoft.com/office/drawing/2014/main" id="{4B750DDF-4D8F-2753-B450-A0C7E1360965}"/>
              </a:ext>
            </a:extLst>
          </p:cNvPr>
          <p:cNvPicPr>
            <a:picLocks noChangeAspect="1"/>
          </p:cNvPicPr>
          <p:nvPr/>
        </p:nvPicPr>
        <p:blipFill rotWithShape="1">
          <a:blip r:embed="rId2"/>
          <a:srcRect r="4802" b="6937"/>
          <a:stretch/>
        </p:blipFill>
        <p:spPr>
          <a:xfrm>
            <a:off x="406910" y="2381779"/>
            <a:ext cx="4554047" cy="4070073"/>
          </a:xfrm>
          <a:prstGeom prst="rect">
            <a:avLst/>
          </a:prstGeom>
        </p:spPr>
      </p:pic>
    </p:spTree>
    <p:extLst>
      <p:ext uri="{BB962C8B-B14F-4D97-AF65-F5344CB8AC3E}">
        <p14:creationId xmlns:p14="http://schemas.microsoft.com/office/powerpoint/2010/main" val="38188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1E29D-806B-4FBA-8B38-2AD7D4A12883}"/>
              </a:ext>
            </a:extLst>
          </p:cNvPr>
          <p:cNvPicPr>
            <a:picLocks noChangeAspect="1"/>
          </p:cNvPicPr>
          <p:nvPr/>
        </p:nvPicPr>
        <p:blipFill>
          <a:blip r:embed="rId2"/>
          <a:stretch>
            <a:fillRect/>
          </a:stretch>
        </p:blipFill>
        <p:spPr>
          <a:xfrm>
            <a:off x="389467" y="1980371"/>
            <a:ext cx="8500533" cy="4301896"/>
          </a:xfrm>
          <a:prstGeom prst="rect">
            <a:avLst/>
          </a:prstGeom>
        </p:spPr>
      </p:pic>
      <p:sp>
        <p:nvSpPr>
          <p:cNvPr id="2" name="Title 1"/>
          <p:cNvSpPr>
            <a:spLocks noGrp="1"/>
          </p:cNvSpPr>
          <p:nvPr>
            <p:ph type="title"/>
          </p:nvPr>
        </p:nvSpPr>
        <p:spPr/>
        <p:txBody>
          <a:bodyPr>
            <a:normAutofit/>
          </a:bodyPr>
          <a:lstStyle/>
          <a:p>
            <a:pPr algn="ctr"/>
            <a:r>
              <a:rPr lang="en-US" sz="3200" u="sng" dirty="0">
                <a:latin typeface="Consolas" panose="020B0609020204030204" pitchFamily="49" charset="0"/>
                <a:cs typeface="Consolas" panose="020B0609020204030204" pitchFamily="49" charset="0"/>
              </a:rPr>
              <a:t>WE MAKE ROOM FOR JESUS BY LISTENING TO WHAT HE SAYS</a:t>
            </a:r>
          </a:p>
        </p:txBody>
      </p:sp>
      <p:sp>
        <p:nvSpPr>
          <p:cNvPr id="3" name="Content Placeholder 2"/>
          <p:cNvSpPr>
            <a:spLocks noGrp="1"/>
          </p:cNvSpPr>
          <p:nvPr>
            <p:ph idx="1"/>
          </p:nvPr>
        </p:nvSpPr>
        <p:spPr>
          <a:xfrm>
            <a:off x="4828239" y="2499567"/>
            <a:ext cx="3926294" cy="3263504"/>
          </a:xfrm>
        </p:spPr>
        <p:txBody>
          <a:bodyPr>
            <a:normAutofit lnSpcReduction="10000"/>
          </a:bodyPr>
          <a:lstStyle/>
          <a:p>
            <a:r>
              <a:rPr lang="en-US" sz="3000" dirty="0">
                <a:solidFill>
                  <a:schemeClr val="bg1"/>
                </a:solidFill>
                <a:latin typeface="Cambria" panose="02040503050406030204" pitchFamily="18" charset="0"/>
              </a:rPr>
              <a:t>Jesus is in control when we listen to Him!</a:t>
            </a:r>
          </a:p>
          <a:p>
            <a:pPr marL="0" indent="0">
              <a:buNone/>
            </a:pPr>
            <a:endParaRPr lang="en-US" sz="3000" dirty="0">
              <a:solidFill>
                <a:schemeClr val="bg1"/>
              </a:solidFill>
              <a:latin typeface="Cambria" panose="02040503050406030204" pitchFamily="18" charset="0"/>
            </a:endParaRPr>
          </a:p>
          <a:p>
            <a:r>
              <a:rPr lang="en-US" sz="3000" dirty="0">
                <a:solidFill>
                  <a:schemeClr val="bg1"/>
                </a:solidFill>
                <a:latin typeface="Cambria" panose="02040503050406030204" pitchFamily="18" charset="0"/>
              </a:rPr>
              <a:t>Matthew 7:21-23</a:t>
            </a:r>
          </a:p>
          <a:p>
            <a:pPr marL="0" indent="0">
              <a:buNone/>
            </a:pPr>
            <a:endParaRPr lang="en-US" sz="3000" dirty="0">
              <a:solidFill>
                <a:schemeClr val="bg1"/>
              </a:solidFill>
              <a:latin typeface="Cambria" panose="02040503050406030204" pitchFamily="18" charset="0"/>
            </a:endParaRPr>
          </a:p>
          <a:p>
            <a:r>
              <a:rPr lang="en-US" sz="3000" dirty="0">
                <a:solidFill>
                  <a:schemeClr val="bg1"/>
                </a:solidFill>
                <a:latin typeface="Cambria" panose="02040503050406030204" pitchFamily="18" charset="0"/>
              </a:rPr>
              <a:t>Luke 6:46</a:t>
            </a:r>
          </a:p>
          <a:p>
            <a:pPr marL="0" indent="0">
              <a:buNone/>
            </a:pPr>
            <a:endParaRPr lang="en-US" dirty="0">
              <a:solidFill>
                <a:schemeClr val="bg1"/>
              </a:solidFill>
              <a:latin typeface="Cambria" panose="02040503050406030204" pitchFamily="18" charset="0"/>
            </a:endParaRPr>
          </a:p>
        </p:txBody>
      </p:sp>
    </p:spTree>
    <p:extLst>
      <p:ext uri="{BB962C8B-B14F-4D97-AF65-F5344CB8AC3E}">
        <p14:creationId xmlns:p14="http://schemas.microsoft.com/office/powerpoint/2010/main" val="75931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5405</TotalTime>
  <Words>347</Words>
  <Application>Microsoft Macintosh PowerPoint</Application>
  <PresentationFormat>On-screen Show (4:3)</PresentationFormat>
  <Paragraphs>48</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Book Antiqua</vt:lpstr>
      <vt:lpstr>Calibri</vt:lpstr>
      <vt:lpstr>Calibri Light</vt:lpstr>
      <vt:lpstr>Cambria</vt:lpstr>
      <vt:lpstr>Century Schoolbook</vt:lpstr>
      <vt:lpstr>Consolas</vt:lpstr>
      <vt:lpstr>Office Theme</vt:lpstr>
      <vt:lpstr>PowerPoint Presentation</vt:lpstr>
      <vt:lpstr>PowerPoint Presentation</vt:lpstr>
      <vt:lpstr>PowerPoint Presentation</vt:lpstr>
      <vt:lpstr>PowerPoint Presentation</vt:lpstr>
      <vt:lpstr>WE MAKE ROOM FOR JESUS THROUGH HUMILITY</vt:lpstr>
      <vt:lpstr>WE MAKE ROOM FOR JESUS THROUGH HONESTY</vt:lpstr>
      <vt:lpstr>WE MAKE ROOM FOR JESUS BY SPENDING TIME WITH HIM</vt:lpstr>
      <vt:lpstr>WE MAKE ROOM FOR JESUS BY SPENDING TIME WITH HIM</vt:lpstr>
      <vt:lpstr>WE MAKE ROOM FOR JESUS BY LISTENING TO WHAT HE SAYS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Aric Russell</cp:lastModifiedBy>
  <cp:revision>39</cp:revision>
  <dcterms:created xsi:type="dcterms:W3CDTF">2015-09-26T17:02:28Z</dcterms:created>
  <dcterms:modified xsi:type="dcterms:W3CDTF">2023-12-21T14:20:40Z</dcterms:modified>
</cp:coreProperties>
</file>