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92" r:id="rId2"/>
    <p:sldId id="256" r:id="rId3"/>
    <p:sldId id="257" r:id="rId4"/>
    <p:sldId id="39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5"/>
  </p:normalViewPr>
  <p:slideViewPr>
    <p:cSldViewPr>
      <p:cViewPr varScale="1">
        <p:scale>
          <a:sx n="89" d="100"/>
          <a:sy n="89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1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1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2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1688-FA76-45E9-BECD-5AA2A6B503C6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DA2C-9815-4D8F-A204-5A2045CF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8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74" y="838200"/>
            <a:ext cx="5868452" cy="1077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563480"/>
            <a:ext cx="7429500" cy="31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0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874837"/>
            <a:ext cx="83820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To be a better Bible student</a:t>
            </a:r>
          </a:p>
          <a:p>
            <a:r>
              <a:rPr lang="en-US" sz="3600" dirty="0"/>
              <a:t>To be better at personal evangelism</a:t>
            </a:r>
          </a:p>
          <a:p>
            <a:r>
              <a:rPr lang="en-US" sz="3600" dirty="0"/>
              <a:t>To treat people better</a:t>
            </a:r>
          </a:p>
          <a:p>
            <a:r>
              <a:rPr lang="en-US" sz="3600" dirty="0"/>
              <a:t>To spend more time with my church family</a:t>
            </a:r>
          </a:p>
          <a:p>
            <a:r>
              <a:rPr lang="en-US" sz="3600" dirty="0"/>
              <a:t>To be a better example</a:t>
            </a:r>
          </a:p>
          <a:p>
            <a:r>
              <a:rPr lang="en-US" sz="3600" dirty="0"/>
              <a:t>To let God take the lead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76" y="457200"/>
            <a:ext cx="5811848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35</Words>
  <Application>Microsoft Macintosh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</dc:creator>
  <cp:lastModifiedBy>Aric Russell</cp:lastModifiedBy>
  <cp:revision>5</cp:revision>
  <dcterms:created xsi:type="dcterms:W3CDTF">2014-12-18T23:15:35Z</dcterms:created>
  <dcterms:modified xsi:type="dcterms:W3CDTF">2023-12-30T17:09:23Z</dcterms:modified>
</cp:coreProperties>
</file>