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2" r:id="rId3"/>
    <p:sldId id="256" r:id="rId4"/>
    <p:sldId id="263" r:id="rId5"/>
    <p:sldId id="39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10" autoAdjust="0"/>
    <p:restoredTop sz="94660"/>
  </p:normalViewPr>
  <p:slideViewPr>
    <p:cSldViewPr snapToGrid="0">
      <p:cViewPr varScale="1">
        <p:scale>
          <a:sx n="93" d="100"/>
          <a:sy n="93" d="100"/>
        </p:scale>
        <p:origin x="4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C22-4F03-4199-9925-392559DFC5E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0CAE-BA39-4F48-A2EF-18E05CA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1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C22-4F03-4199-9925-392559DFC5E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0CAE-BA39-4F48-A2EF-18E05CA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0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C22-4F03-4199-9925-392559DFC5E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0CAE-BA39-4F48-A2EF-18E05CA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5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5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1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48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50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1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90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33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3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C22-4F03-4199-9925-392559DFC5E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0CAE-BA39-4F48-A2EF-18E05CA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79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62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21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0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C22-4F03-4199-9925-392559DFC5E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0CAE-BA39-4F48-A2EF-18E05CA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1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C22-4F03-4199-9925-392559DFC5E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0CAE-BA39-4F48-A2EF-18E05CA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1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C22-4F03-4199-9925-392559DFC5E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0CAE-BA39-4F48-A2EF-18E05CA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4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C22-4F03-4199-9925-392559DFC5E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0CAE-BA39-4F48-A2EF-18E05CA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C22-4F03-4199-9925-392559DFC5E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0CAE-BA39-4F48-A2EF-18E05CA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9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C22-4F03-4199-9925-392559DFC5E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0CAE-BA39-4F48-A2EF-18E05CA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7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C22-4F03-4199-9925-392559DFC5E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0CAE-BA39-4F48-A2EF-18E05CA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FBC22-4F03-4199-9925-392559DFC5ED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B0CAE-BA39-4F48-A2EF-18E05CA2C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6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7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5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68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ive Thanks – The Cross">
            <a:extLst>
              <a:ext uri="{FF2B5EF4-FFF2-40B4-BE49-F238E27FC236}">
                <a16:creationId xmlns:a16="http://schemas.microsoft.com/office/drawing/2014/main" id="{965944E5-7869-409F-9FE7-E3A4E43E0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" b="15247"/>
          <a:stretch/>
        </p:blipFill>
        <p:spPr bwMode="auto">
          <a:xfrm>
            <a:off x="20" y="-455920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5057B-1D9A-6E42-52DC-6B4D1D030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7209" y="4385487"/>
            <a:ext cx="4269581" cy="221093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 dirty="0">
                <a:solidFill>
                  <a:schemeClr val="bg1">
                    <a:alpha val="80000"/>
                  </a:schemeClr>
                </a:solidFill>
              </a:rPr>
              <a:t>God’s love</a:t>
            </a:r>
          </a:p>
          <a:p>
            <a:pPr algn="ctr"/>
            <a:r>
              <a:rPr lang="en-US" sz="3600" dirty="0">
                <a:solidFill>
                  <a:schemeClr val="bg1">
                    <a:alpha val="80000"/>
                  </a:schemeClr>
                </a:solidFill>
              </a:rPr>
              <a:t>The Church</a:t>
            </a:r>
          </a:p>
          <a:p>
            <a:pPr algn="ctr"/>
            <a:r>
              <a:rPr lang="en-US" sz="3600" dirty="0">
                <a:solidFill>
                  <a:schemeClr val="bg1">
                    <a:alpha val="80000"/>
                  </a:schemeClr>
                </a:solidFill>
              </a:rPr>
              <a:t>Persecutions</a:t>
            </a:r>
          </a:p>
          <a:p>
            <a:pPr algn="ctr"/>
            <a:r>
              <a:rPr lang="en-US" sz="3600" dirty="0">
                <a:solidFill>
                  <a:schemeClr val="bg1">
                    <a:alpha val="80000"/>
                  </a:schemeClr>
                </a:solidFill>
              </a:rPr>
              <a:t>Second chances</a:t>
            </a:r>
          </a:p>
        </p:txBody>
      </p:sp>
    </p:spTree>
    <p:extLst>
      <p:ext uri="{BB962C8B-B14F-4D97-AF65-F5344CB8AC3E}">
        <p14:creationId xmlns:p14="http://schemas.microsoft.com/office/powerpoint/2010/main" val="410354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</TotalTime>
  <Words>7</Words>
  <Application>Microsoft Macintosh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Aric Russell</dc:creator>
  <cp:lastModifiedBy>Aric Russell</cp:lastModifiedBy>
  <cp:revision>12</cp:revision>
  <dcterms:created xsi:type="dcterms:W3CDTF">2017-11-25T17:30:06Z</dcterms:created>
  <dcterms:modified xsi:type="dcterms:W3CDTF">2023-11-14T17:27:11Z</dcterms:modified>
</cp:coreProperties>
</file>