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sldIdLst>
    <p:sldId id="392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5" r:id="rId12"/>
    <p:sldId id="3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8"/>
    <p:restoredTop sz="94669"/>
  </p:normalViewPr>
  <p:slideViewPr>
    <p:cSldViewPr>
      <p:cViewPr varScale="1">
        <p:scale>
          <a:sx n="87" d="100"/>
          <a:sy n="87" d="100"/>
        </p:scale>
        <p:origin x="159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989953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990601" y="1009652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7" y="5357594"/>
            <a:ext cx="1213821" cy="365125"/>
          </a:xfrm>
        </p:spPr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5357594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4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925692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1106314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3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1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47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24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83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8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62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2"/>
            <a:ext cx="6254044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4"/>
            <a:ext cx="3064827" cy="1503037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4"/>
            <a:ext cx="1213821" cy="365125"/>
          </a:xfrm>
        </p:spPr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3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3"/>
            <a:ext cx="554023" cy="365125"/>
          </a:xfrm>
        </p:spPr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5888739"/>
            <a:ext cx="1213821" cy="365125"/>
          </a:xfrm>
        </p:spPr>
        <p:txBody>
          <a:bodyPr/>
          <a:lstStyle/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5831039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8"/>
            <a:ext cx="554023" cy="365125"/>
          </a:xfrm>
        </p:spPr>
        <p:txBody>
          <a:bodyPr/>
          <a:lstStyle/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817584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4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8D5F47-D9F6-4AE6-A8B8-4A0350097179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4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4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954F38-18A2-4D3A-9436-3727D3AC9A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71450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726" y="2343150"/>
            <a:ext cx="6686549" cy="1943101"/>
          </a:xfrm>
        </p:spPr>
        <p:txBody>
          <a:bodyPr>
            <a:normAutofit/>
          </a:bodyPr>
          <a:lstStyle/>
          <a:p>
            <a:r>
              <a:rPr lang="en-US" sz="3300" dirty="0"/>
              <a:t>“ONCE SAVED, ALWAYS SAVED”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Is it true?</a:t>
            </a:r>
          </a:p>
        </p:txBody>
      </p:sp>
    </p:spTree>
    <p:extLst>
      <p:ext uri="{BB962C8B-B14F-4D97-AF65-F5344CB8AC3E}">
        <p14:creationId xmlns:p14="http://schemas.microsoft.com/office/powerpoint/2010/main" val="81032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HOW ARE WE SAVED?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147" y="2372301"/>
            <a:ext cx="6344996" cy="2702859"/>
          </a:xfrm>
        </p:spPr>
        <p:txBody>
          <a:bodyPr>
            <a:noAutofit/>
          </a:bodyPr>
          <a:lstStyle/>
          <a:p>
            <a:r>
              <a:rPr lang="en-US" sz="3000" dirty="0"/>
              <a:t>THE LORD’S PLAN OF SALVATION</a:t>
            </a:r>
          </a:p>
          <a:p>
            <a:pPr lvl="1"/>
            <a:r>
              <a:rPr lang="en-US" sz="2700" dirty="0"/>
              <a:t>HEAR- ROMANS 10:17</a:t>
            </a:r>
          </a:p>
          <a:p>
            <a:pPr lvl="1"/>
            <a:r>
              <a:rPr lang="en-US" sz="2700" dirty="0"/>
              <a:t>BELIEVE- JOHN 8:24</a:t>
            </a:r>
          </a:p>
          <a:p>
            <a:pPr lvl="1"/>
            <a:r>
              <a:rPr lang="en-US" sz="2700" dirty="0"/>
              <a:t>REPENT- LUKE 13:3</a:t>
            </a:r>
          </a:p>
          <a:p>
            <a:pPr lvl="1"/>
            <a:r>
              <a:rPr lang="en-US" sz="2700" dirty="0"/>
              <a:t>CONFESS- ROMANS 10:9-10</a:t>
            </a:r>
          </a:p>
          <a:p>
            <a:pPr lvl="1"/>
            <a:r>
              <a:rPr lang="en-US" sz="2700" dirty="0"/>
              <a:t>BE BAPTIZED- ACTS 2:38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823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8" y="1371600"/>
            <a:ext cx="6965245" cy="901864"/>
          </a:xfrm>
        </p:spPr>
        <p:txBody>
          <a:bodyPr>
            <a:noAutofit/>
          </a:bodyPr>
          <a:lstStyle/>
          <a:p>
            <a:r>
              <a:rPr lang="en-US" sz="2400" b="1" u="sng" dirty="0"/>
              <a:t>HISTORY OF “ONCE SAVED, ALWAYS SAVED”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1" y="2457450"/>
            <a:ext cx="6629400" cy="3028950"/>
          </a:xfrm>
        </p:spPr>
        <p:txBody>
          <a:bodyPr>
            <a:noAutofit/>
          </a:bodyPr>
          <a:lstStyle/>
          <a:p>
            <a:r>
              <a:rPr lang="en-US" sz="2700" u="sng" dirty="0"/>
              <a:t>CALVINISM= T.U.L.I.P.</a:t>
            </a:r>
          </a:p>
          <a:p>
            <a:pPr lvl="1"/>
            <a:r>
              <a:rPr lang="en-US" sz="2400" b="1" u="sng" dirty="0"/>
              <a:t>T</a:t>
            </a:r>
            <a:r>
              <a:rPr lang="en-US" sz="2400" dirty="0"/>
              <a:t>OTAL DEPRAVITY</a:t>
            </a:r>
          </a:p>
          <a:p>
            <a:pPr lvl="1"/>
            <a:r>
              <a:rPr lang="en-US" sz="2400" b="1" u="sng" dirty="0"/>
              <a:t>U</a:t>
            </a:r>
            <a:r>
              <a:rPr lang="en-US" sz="2400" dirty="0"/>
              <a:t>NCONDITIONAL ELECTION</a:t>
            </a:r>
          </a:p>
          <a:p>
            <a:pPr lvl="1"/>
            <a:r>
              <a:rPr lang="en-US" sz="2400" b="1" u="sng" dirty="0"/>
              <a:t>L</a:t>
            </a:r>
            <a:r>
              <a:rPr lang="en-US" sz="2400" dirty="0"/>
              <a:t>IMITIED ATONEMENT</a:t>
            </a:r>
          </a:p>
          <a:p>
            <a:pPr lvl="1"/>
            <a:r>
              <a:rPr lang="en-US" sz="2400" b="1" u="sng" dirty="0"/>
              <a:t>I</a:t>
            </a:r>
            <a:r>
              <a:rPr lang="en-US" sz="2400" dirty="0"/>
              <a:t>RRESISTABLE GRACE</a:t>
            </a:r>
          </a:p>
          <a:p>
            <a:pPr lvl="1"/>
            <a:r>
              <a:rPr lang="en-US" sz="2400" b="1" u="sng" dirty="0"/>
              <a:t>P</a:t>
            </a:r>
            <a:r>
              <a:rPr lang="en-US" sz="2400" dirty="0"/>
              <a:t>ERSEVERANCE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2400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8" y="1170066"/>
            <a:ext cx="6965245" cy="901864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HISTORY OF “ONCE SAVED, ALWAYS SAVED”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885950"/>
            <a:ext cx="7658100" cy="3600451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2100" dirty="0"/>
              <a:t>“They whom God hath accepted in his Beloved, effectually called and sanctified by his Spirit, can neither totally nor finally fall away from the state of grace; but shall certainly persevere therein to the end, and be eternally saved. This perseverance of the saints depends, not upon their own free-will, but upon the immutability of the decree of election, flowing from the free and unchangeable love of God the Father; upon the efficacy of the merit and intercession of Jesus Christ; the abiding of the Spirit and of the seed of God within them; and the nature of the covenant of grace; from all which </a:t>
            </a:r>
            <a:r>
              <a:rPr lang="en-US" sz="2100" dirty="0" err="1"/>
              <a:t>ariseth</a:t>
            </a:r>
            <a:r>
              <a:rPr lang="en-US" sz="2100" dirty="0"/>
              <a:t> also the certainty and infallibility thereof.”- </a:t>
            </a:r>
            <a:r>
              <a:rPr lang="en-US" sz="2100" i="1" dirty="0" err="1"/>
              <a:t>Westminister</a:t>
            </a:r>
            <a:r>
              <a:rPr lang="en-US" sz="2100" i="1" dirty="0"/>
              <a:t> Confession of Faith </a:t>
            </a:r>
          </a:p>
        </p:txBody>
      </p:sp>
    </p:spTree>
    <p:extLst>
      <p:ext uri="{BB962C8B-B14F-4D97-AF65-F5344CB8AC3E}">
        <p14:creationId xmlns:p14="http://schemas.microsoft.com/office/powerpoint/2010/main" val="927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u="sng" dirty="0"/>
              <a:t>HISTORY OF “ONCE SAVED, ALWAYS SAVED”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1" y="2171701"/>
            <a:ext cx="7600950" cy="33146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BILLY GRAHAM: </a:t>
            </a:r>
          </a:p>
          <a:p>
            <a:pPr marL="274320" lvl="1" indent="0">
              <a:buNone/>
            </a:pPr>
            <a:r>
              <a:rPr lang="en-US" sz="2100" dirty="0"/>
              <a:t>“When we do sin, God does not reject us or disown us. Our fellowship with Him may be broken, but our relationship is not; we are still members of His family if we have truly committed our lives to Christ.</a:t>
            </a:r>
          </a:p>
          <a:p>
            <a:r>
              <a:rPr lang="en-US" sz="2400" dirty="0"/>
              <a:t>He also said, </a:t>
            </a:r>
          </a:p>
          <a:p>
            <a:pPr marL="274320" lvl="1" indent="0">
              <a:buNone/>
            </a:pPr>
            <a:r>
              <a:rPr lang="en-US" sz="2100" dirty="0"/>
              <a:t>“I am convinced that once a person sincerely and honestly trusts Christ for his or her salvation, they become a member of God's family forever -- and nothing can change that relationship.”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2171700"/>
            <a:ext cx="5820127" cy="2839239"/>
          </a:xfrm>
          <a:prstGeom prst="rect">
            <a:avLst/>
          </a:prstGeom>
          <a:solidFill>
            <a:schemeClr val="tx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DOES THE BIBLE TEACH THIS DOCTRINE?</a:t>
            </a:r>
          </a:p>
        </p:txBody>
      </p:sp>
    </p:spTree>
    <p:extLst>
      <p:ext uri="{BB962C8B-B14F-4D97-AF65-F5344CB8AC3E}">
        <p14:creationId xmlns:p14="http://schemas.microsoft.com/office/powerpoint/2010/main" val="34273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315205"/>
            <a:ext cx="3476977" cy="901864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1" y="2682767"/>
            <a:ext cx="2730641" cy="270285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/>
              <a:t>ROMANS 8:38-39</a:t>
            </a:r>
          </a:p>
          <a:p>
            <a:pPr>
              <a:buFont typeface="Wingdings" pitchFamily="2" charset="2"/>
              <a:buChar char="Ø"/>
            </a:pPr>
            <a:endParaRPr lang="en-US" sz="2100" dirty="0"/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JOHN 10:27-29</a:t>
            </a:r>
          </a:p>
          <a:p>
            <a:pPr>
              <a:buFont typeface="Wingdings" pitchFamily="2" charset="2"/>
              <a:buChar char="Ø"/>
            </a:pPr>
            <a:endParaRPr lang="en-US" sz="2100" dirty="0"/>
          </a:p>
          <a:p>
            <a:pPr>
              <a:buFont typeface="Wingdings" pitchFamily="2" charset="2"/>
              <a:buChar char="Ø"/>
            </a:pPr>
            <a:r>
              <a:rPr lang="en-US" sz="2100" dirty="0"/>
              <a:t>I JOHN 1:9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76BB7-9BC8-374B-93A2-493488BA463D}"/>
              </a:ext>
            </a:extLst>
          </p:cNvPr>
          <p:cNvSpPr txBox="1">
            <a:spLocks/>
          </p:cNvSpPr>
          <p:nvPr/>
        </p:nvSpPr>
        <p:spPr>
          <a:xfrm>
            <a:off x="4572000" y="1159973"/>
            <a:ext cx="3829050" cy="12123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/>
              <a:t>WHY IS THIS DOCTRINE WRONG?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10CF4-1A8D-7740-844A-2431EEE2BDD3}"/>
              </a:ext>
            </a:extLst>
          </p:cNvPr>
          <p:cNvSpPr/>
          <p:nvPr/>
        </p:nvSpPr>
        <p:spPr>
          <a:xfrm>
            <a:off x="4822646" y="2545327"/>
            <a:ext cx="33277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100" dirty="0"/>
              <a:t>GALATIONS 5:3-4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1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/>
              <a:t>I TIMOTHY 4:1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1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/>
              <a:t>II PETER 2:20-22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1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/>
              <a:t>REVELATION 2:10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1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/>
              <a:t>REVELATION 3:5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277401-DC4B-4D45-9BCD-D89E5E67A0E1}"/>
              </a:ext>
            </a:extLst>
          </p:cNvPr>
          <p:cNvCxnSpPr>
            <a:cxnSpLocks/>
          </p:cNvCxnSpPr>
          <p:nvPr/>
        </p:nvCxnSpPr>
        <p:spPr>
          <a:xfrm>
            <a:off x="4400550" y="1470437"/>
            <a:ext cx="0" cy="3909060"/>
          </a:xfrm>
          <a:prstGeom prst="line">
            <a:avLst/>
          </a:prstGeom>
          <a:ln w="793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CONSEQUENCES OF THIS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171700"/>
            <a:ext cx="6965245" cy="2940870"/>
          </a:xfrm>
        </p:spPr>
        <p:txBody>
          <a:bodyPr>
            <a:noAutofit/>
          </a:bodyPr>
          <a:lstStyle/>
          <a:p>
            <a:r>
              <a:rPr lang="en-US" sz="2400" dirty="0"/>
              <a:t>False since of security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They may not see the need to:</a:t>
            </a:r>
          </a:p>
          <a:p>
            <a:pPr lvl="1"/>
            <a:r>
              <a:rPr lang="en-US" sz="2100" dirty="0"/>
              <a:t>ASSEMBLE WITH THE CHURCH (Heb. 10:25)</a:t>
            </a:r>
          </a:p>
          <a:p>
            <a:pPr lvl="1"/>
            <a:r>
              <a:rPr lang="en-US" sz="2100" dirty="0"/>
              <a:t>BE INVOLVED IN GOOD WORKS (EPH. 2:10)</a:t>
            </a:r>
          </a:p>
          <a:p>
            <a:pPr lvl="1"/>
            <a:r>
              <a:rPr lang="en-US" sz="2100" dirty="0"/>
              <a:t>SEEK FIRST THE KINGDOM OF GOD (MATT. 6:33)</a:t>
            </a:r>
          </a:p>
          <a:p>
            <a:pPr marL="274320" lvl="1" indent="0">
              <a:buNone/>
            </a:pPr>
            <a:endParaRPr lang="en-US" sz="2100" dirty="0"/>
          </a:p>
          <a:p>
            <a:r>
              <a:rPr lang="en-US" sz="2400" dirty="0"/>
              <a:t>They may even embrace sinful practices</a:t>
            </a:r>
          </a:p>
        </p:txBody>
      </p:sp>
    </p:spTree>
    <p:extLst>
      <p:ext uri="{BB962C8B-B14F-4D97-AF65-F5344CB8AC3E}">
        <p14:creationId xmlns:p14="http://schemas.microsoft.com/office/powerpoint/2010/main" val="16287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CONSEQUENCES OF THIS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228851"/>
            <a:ext cx="7486649" cy="32575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SAM MORRIS, A BAPTIST PREACHER:</a:t>
            </a:r>
          </a:p>
          <a:p>
            <a:pPr marL="274320" lvl="1" indent="0">
              <a:buNone/>
            </a:pPr>
            <a:r>
              <a:rPr lang="en-US" sz="2400" dirty="0"/>
              <a:t>“We take the position that a Christian’s sins do not damn his soul. The way a Christian lives, what he says, his character, his conduct, or his attitude toward other people have nothing whatsoever to do with the salvation of his soul…all the sins a Christian may commit from idolatry to murder would not put his soul in any danger!”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100" dirty="0"/>
              <a:t>(“DO A CHRISTIAN’S SINS DAMN HIS SOUL?”)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2419</TotalTime>
  <Words>486</Words>
  <Application>Microsoft Macintosh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Brush Script MT</vt:lpstr>
      <vt:lpstr>Arial</vt:lpstr>
      <vt:lpstr>Calibri</vt:lpstr>
      <vt:lpstr>Calibri Light</vt:lpstr>
      <vt:lpstr>Constantia</vt:lpstr>
      <vt:lpstr>Franklin Gothic Book</vt:lpstr>
      <vt:lpstr>Rage Italic</vt:lpstr>
      <vt:lpstr>Wingdings</vt:lpstr>
      <vt:lpstr>Pushpin</vt:lpstr>
      <vt:lpstr>1_Office Theme</vt:lpstr>
      <vt:lpstr>Office Theme</vt:lpstr>
      <vt:lpstr>PowerPoint Presentation</vt:lpstr>
      <vt:lpstr>“ONCE SAVED, ALWAYS SAVED”  Is it true?</vt:lpstr>
      <vt:lpstr>HOW ARE WE SAVED?</vt:lpstr>
      <vt:lpstr>HISTORY OF “ONCE SAVED, ALWAYS SAVED”</vt:lpstr>
      <vt:lpstr>HISTORY OF “ONCE SAVED, ALWAYS SAVED”</vt:lpstr>
      <vt:lpstr>HISTORY OF “ONCE SAVED, ALWAYS SAVED”</vt:lpstr>
      <vt:lpstr>TEACHING ON SECURITY</vt:lpstr>
      <vt:lpstr>CONSEQUENCES OF THIS DOCTRINE</vt:lpstr>
      <vt:lpstr>CONSEQUENCES OF THIS DOCTRINE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“ONCE SAVED, ALWAYS SAVED”</dc:title>
  <dc:creator>Aric R</dc:creator>
  <cp:lastModifiedBy>Aric Russell</cp:lastModifiedBy>
  <cp:revision>14</cp:revision>
  <cp:lastPrinted>2021-01-23T20:22:39Z</cp:lastPrinted>
  <dcterms:created xsi:type="dcterms:W3CDTF">2015-01-16T16:04:17Z</dcterms:created>
  <dcterms:modified xsi:type="dcterms:W3CDTF">2023-11-10T17:50:05Z</dcterms:modified>
</cp:coreProperties>
</file>