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8" r:id="rId3"/>
  </p:sldMasterIdLst>
  <p:sldIdLst>
    <p:sldId id="392" r:id="rId4"/>
    <p:sldId id="268" r:id="rId5"/>
    <p:sldId id="262" r:id="rId6"/>
    <p:sldId id="267" r:id="rId7"/>
    <p:sldId id="263" r:id="rId8"/>
    <p:sldId id="264" r:id="rId9"/>
    <p:sldId id="39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5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4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86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98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F97C-C3AD-44B5-A0F2-5884943058C2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8702-F96D-4A36-891B-33714FDB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0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God Calling You? The Feast of Our Lady of Guadalupe ~ The Rev. Shawn  Gisewhite, OPI | The Order of Preachers, Independent">
            <a:extLst>
              <a:ext uri="{FF2B5EF4-FFF2-40B4-BE49-F238E27FC236}">
                <a16:creationId xmlns:a16="http://schemas.microsoft.com/office/drawing/2014/main" id="{D00B526E-D6CB-AC0A-ED9A-950AFCB9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87" y="0"/>
            <a:ext cx="4408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BDF51-DD9D-B1E2-3E10-44DBF55E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438" y="1545609"/>
            <a:ext cx="4107123" cy="25930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HOW WILL YOU RESPOND?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021" y="406675"/>
            <a:ext cx="507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DENY THE </a:t>
            </a:r>
            <a:r>
              <a:rPr lang="en-US" sz="4800" b="1" u="sng" dirty="0"/>
              <a:t>MESSAGE</a:t>
            </a:r>
            <a:endParaRPr lang="en-US" sz="28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5867D-EFE1-66E5-6305-432EA2039534}"/>
              </a:ext>
            </a:extLst>
          </p:cNvPr>
          <p:cNvSpPr txBox="1"/>
          <p:nvPr/>
        </p:nvSpPr>
        <p:spPr>
          <a:xfrm>
            <a:off x="5500047" y="1237672"/>
            <a:ext cx="323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lvl="1" indent="-128588" algn="ctr">
              <a:buFont typeface="Arial" panose="020B0604020202020204" pitchFamily="34" charset="0"/>
              <a:buChar char="•"/>
            </a:pPr>
            <a:r>
              <a:rPr lang="en-US" sz="3600" b="1" dirty="0"/>
              <a:t>LUKE 7:36-50</a:t>
            </a:r>
          </a:p>
          <a:p>
            <a:pPr marL="385763" lvl="1" indent="-128588" algn="ctr">
              <a:buFont typeface="Arial" panose="020B0604020202020204" pitchFamily="34" charset="0"/>
              <a:buChar char="•"/>
            </a:pPr>
            <a:r>
              <a:rPr lang="en-US" sz="3600" b="1" dirty="0"/>
              <a:t>LUKE 18:9-14</a:t>
            </a:r>
          </a:p>
        </p:txBody>
      </p:sp>
    </p:spTree>
    <p:extLst>
      <p:ext uri="{BB962C8B-B14F-4D97-AF65-F5344CB8AC3E}">
        <p14:creationId xmlns:p14="http://schemas.microsoft.com/office/powerpoint/2010/main" val="23423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E9FE-9A23-40E5-921C-52E7AD26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9" y="291247"/>
            <a:ext cx="5262846" cy="4213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DISREGARD THE MESSAGE</a:t>
            </a:r>
          </a:p>
          <a:p>
            <a:pPr marL="385763" lvl="1" indent="-128588"/>
            <a:endParaRPr lang="en-US" sz="3000" b="1" dirty="0"/>
          </a:p>
          <a:p>
            <a:pPr marL="385763" lvl="1" indent="-128588"/>
            <a:r>
              <a:rPr lang="en-US" sz="3000" b="1" dirty="0"/>
              <a:t>II KINGS 5:10-12</a:t>
            </a:r>
          </a:p>
          <a:p>
            <a:pPr marL="385763" lvl="1" indent="-128588"/>
            <a:r>
              <a:rPr lang="en-US" sz="3000" b="1" dirty="0"/>
              <a:t>MATTHEW 19:16-22</a:t>
            </a:r>
          </a:p>
          <a:p>
            <a:pPr marL="385763" lvl="1" indent="-128588"/>
            <a:r>
              <a:rPr lang="en-US" sz="3000" b="1" dirty="0"/>
              <a:t>ACTS 24:24-25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71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807" y="451600"/>
            <a:ext cx="4640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DESPAIR (LOSE HOPE)</a:t>
            </a:r>
          </a:p>
          <a:p>
            <a:pPr marL="385763" lvl="1" indent="-128588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85763" lvl="1" indent="-1285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MATTHEW 27:3-5</a:t>
            </a:r>
          </a:p>
          <a:p>
            <a:pPr marL="385763" lvl="1" indent="-1285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I PETER 5:8</a:t>
            </a:r>
          </a:p>
          <a:p>
            <a:pPr marL="385763" lvl="1" indent="-128588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I THESSALONIANS 5:22</a:t>
            </a:r>
          </a:p>
          <a:p>
            <a:pPr marL="257175" lvl="1"/>
            <a:r>
              <a:rPr lang="en-US" sz="27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9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76" y="211437"/>
            <a:ext cx="4884857" cy="2431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BECOME A DISCIPLE</a:t>
            </a:r>
          </a:p>
          <a:p>
            <a:pPr marL="385763" lvl="1" indent="-128588">
              <a:buFont typeface="Arial" panose="020B0604020202020204" pitchFamily="34" charset="0"/>
              <a:buChar char="•"/>
            </a:pPr>
            <a:r>
              <a:rPr lang="en-US" sz="3600" b="1" dirty="0"/>
              <a:t>JOHN 8:31</a:t>
            </a:r>
          </a:p>
          <a:p>
            <a:pPr marL="385763" lvl="1" indent="-128588">
              <a:buFont typeface="Arial" panose="020B0604020202020204" pitchFamily="34" charset="0"/>
              <a:buChar char="•"/>
            </a:pPr>
            <a:r>
              <a:rPr lang="en-US" sz="3600" b="1" dirty="0"/>
              <a:t>MATTHEW 7:21-23</a:t>
            </a:r>
          </a:p>
          <a:p>
            <a:pPr marL="385763" lvl="1" indent="-128588">
              <a:buFont typeface="Arial" panose="020B0604020202020204" pitchFamily="34" charset="0"/>
              <a:buChar char="•"/>
            </a:pPr>
            <a:r>
              <a:rPr lang="en-US" sz="3600" b="1" dirty="0"/>
              <a:t>REVELATION 21:3-7</a:t>
            </a:r>
            <a:r>
              <a:rPr lang="en-US" sz="105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68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746</TotalTime>
  <Words>46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Office Theme</vt:lpstr>
      <vt:lpstr>1_Office Theme</vt:lpstr>
      <vt:lpstr>2_Office Theme</vt:lpstr>
      <vt:lpstr>PowerPoint Presentation</vt:lpstr>
      <vt:lpstr>HOW WILL YOU RESPOND?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SURVEY THE WONDROUS CROSS</dc:title>
  <dc:creator>Microsoft account</dc:creator>
  <cp:lastModifiedBy>Aric Russell</cp:lastModifiedBy>
  <cp:revision>19</cp:revision>
  <dcterms:created xsi:type="dcterms:W3CDTF">2015-04-18T02:49:50Z</dcterms:created>
  <dcterms:modified xsi:type="dcterms:W3CDTF">2023-11-22T22:49:24Z</dcterms:modified>
</cp:coreProperties>
</file>