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sldIdLst>
    <p:sldId id="270" r:id="rId3"/>
    <p:sldId id="260" r:id="rId4"/>
    <p:sldId id="261" r:id="rId5"/>
    <p:sldId id="262" r:id="rId6"/>
    <p:sldId id="257" r:id="rId7"/>
    <p:sldId id="263" r:id="rId8"/>
    <p:sldId id="264" r:id="rId9"/>
    <p:sldId id="265" r:id="rId10"/>
    <p:sldId id="258" r:id="rId11"/>
    <p:sldId id="266" r:id="rId12"/>
    <p:sldId id="267" r:id="rId13"/>
    <p:sldId id="268" r:id="rId14"/>
    <p:sldId id="259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10/13/23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B682-15D1-4E31-B13B-1F7C8B20ECF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A1C9-E8AE-4086-A283-FFC25269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3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B682-15D1-4E31-B13B-1F7C8B20ECF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A1C9-E8AE-4086-A283-FFC25269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43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B682-15D1-4E31-B13B-1F7C8B20ECF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A1C9-E8AE-4086-A283-FFC25269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5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B682-15D1-4E31-B13B-1F7C8B20ECF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A1C9-E8AE-4086-A283-FFC25269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2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B682-15D1-4E31-B13B-1F7C8B20ECF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A1C9-E8AE-4086-A283-FFC25269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B682-15D1-4E31-B13B-1F7C8B20ECF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A1C9-E8AE-4086-A283-FFC25269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3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B682-15D1-4E31-B13B-1F7C8B20ECF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A1C9-E8AE-4086-A283-FFC25269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6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B682-15D1-4E31-B13B-1F7C8B20ECF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A1C9-E8AE-4086-A283-FFC25269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5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B682-15D1-4E31-B13B-1F7C8B20ECF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A1C9-E8AE-4086-A283-FFC25269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1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B682-15D1-4E31-B13B-1F7C8B20ECF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A1C9-E8AE-4086-A283-FFC25269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8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B682-15D1-4E31-B13B-1F7C8B20ECF3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A1C9-E8AE-4086-A283-FFC25269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7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ke Time to Be Holy | Piece of Mind">
            <a:extLst>
              <a:ext uri="{FF2B5EF4-FFF2-40B4-BE49-F238E27FC236}">
                <a16:creationId xmlns:a16="http://schemas.microsoft.com/office/drawing/2014/main" id="{944582ED-91ED-0743-989C-B5F129F36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" b="1808"/>
          <a:stretch/>
        </p:blipFill>
        <p:spPr bwMode="auto">
          <a:xfrm>
            <a:off x="0" y="1153391"/>
            <a:ext cx="9144000" cy="455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09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95745"/>
            <a:ext cx="8229600" cy="5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29648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118 - Take Time To Be Holy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80654"/>
            <a:ext cx="8229600" cy="492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58859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118 - Take Time To Be Holy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91490"/>
            <a:ext cx="8229600" cy="4809259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257300" y="5657850"/>
            <a:ext cx="6629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End of Song</a:t>
            </a:r>
          </a:p>
        </p:txBody>
      </p:sp>
    </p:spTree>
    <p:extLst>
      <p:ext uri="{BB962C8B-B14F-4D97-AF65-F5344CB8AC3E}">
        <p14:creationId xmlns:p14="http://schemas.microsoft.com/office/powerpoint/2010/main" val="3121856125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BDD2-7B57-412E-A038-5B11F0469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avolini" panose="03000502040302020204" pitchFamily="66" charset="0"/>
                <a:cs typeface="Cavolini" panose="03000502040302020204" pitchFamily="66" charset="0"/>
              </a:rPr>
              <a:t>Calm Down To Be Holy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97A62-E8CE-47C9-BCD9-DB14A6FB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39" y="1690689"/>
            <a:ext cx="7059634" cy="1850686"/>
          </a:xfrm>
        </p:spPr>
        <p:txBody>
          <a:bodyPr>
            <a:noAutofit/>
          </a:bodyPr>
          <a:lstStyle/>
          <a:p>
            <a:r>
              <a:rPr lang="en-US" sz="3000" dirty="0">
                <a:latin typeface="Cambria" panose="02040503050406030204" pitchFamily="18" charset="0"/>
              </a:rPr>
              <a:t>Anxiety is one of our greatest enemies</a:t>
            </a:r>
          </a:p>
          <a:p>
            <a:r>
              <a:rPr lang="en-US" sz="3000" dirty="0">
                <a:latin typeface="Cambria" panose="02040503050406030204" pitchFamily="18" charset="0"/>
              </a:rPr>
              <a:t>Listen to Jesus in Matthew 6:25-33</a:t>
            </a:r>
          </a:p>
          <a:p>
            <a:r>
              <a:rPr lang="en-US" sz="3000" dirty="0">
                <a:latin typeface="Cambria" panose="02040503050406030204" pitchFamily="18" charset="0"/>
              </a:rPr>
              <a:t>Take your anxieties to God- Phil. 4:4-9</a:t>
            </a:r>
          </a:p>
        </p:txBody>
      </p:sp>
    </p:spTree>
    <p:extLst>
      <p:ext uri="{BB962C8B-B14F-4D97-AF65-F5344CB8AC3E}">
        <p14:creationId xmlns:p14="http://schemas.microsoft.com/office/powerpoint/2010/main" val="218481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B37E-5B28-4973-A41A-71025629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50" dirty="0">
                <a:latin typeface="KG Dark Side" panose="02000503000000020004" pitchFamily="2" charset="0"/>
              </a:rPr>
              <a:t>God’s Plan of Salvation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297AD-5DF6-41B6-9ABC-E66BF226A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000" b="1" dirty="0">
                <a:latin typeface="KG Dark Side" panose="02000503000000020004" pitchFamily="2" charset="0"/>
              </a:rPr>
              <a:t>Hear- Romans 10:17</a:t>
            </a:r>
          </a:p>
          <a:p>
            <a:pPr algn="ctr">
              <a:lnSpc>
                <a:spcPct val="100000"/>
              </a:lnSpc>
            </a:pPr>
            <a:r>
              <a:rPr lang="en-US" sz="3000" b="1" dirty="0">
                <a:latin typeface="KG Dark Side" panose="02000503000000020004" pitchFamily="2" charset="0"/>
              </a:rPr>
              <a:t>Believe- Mark 16:16</a:t>
            </a:r>
          </a:p>
          <a:p>
            <a:pPr algn="ctr">
              <a:lnSpc>
                <a:spcPct val="100000"/>
              </a:lnSpc>
            </a:pPr>
            <a:r>
              <a:rPr lang="en-US" sz="3000" b="1" dirty="0">
                <a:latin typeface="KG Dark Side" panose="02000503000000020004" pitchFamily="2" charset="0"/>
              </a:rPr>
              <a:t>Repent- Acts 2:38</a:t>
            </a:r>
          </a:p>
          <a:p>
            <a:pPr algn="ctr">
              <a:lnSpc>
                <a:spcPct val="100000"/>
              </a:lnSpc>
            </a:pPr>
            <a:r>
              <a:rPr lang="en-US" sz="3000" b="1" dirty="0">
                <a:latin typeface="KG Dark Side" panose="02000503000000020004" pitchFamily="2" charset="0"/>
              </a:rPr>
              <a:t>Confess- Romans 10:9-10</a:t>
            </a:r>
          </a:p>
          <a:p>
            <a:pPr algn="ctr">
              <a:lnSpc>
                <a:spcPct val="100000"/>
              </a:lnSpc>
            </a:pPr>
            <a:r>
              <a:rPr lang="en-US" sz="3000" b="1" dirty="0">
                <a:latin typeface="KG Dark Side" panose="02000503000000020004" pitchFamily="2" charset="0"/>
              </a:rPr>
              <a:t>Be baptized- Acts 22:16</a:t>
            </a:r>
          </a:p>
          <a:p>
            <a:pPr algn="ctr">
              <a:lnSpc>
                <a:spcPct val="100000"/>
              </a:lnSpc>
            </a:pPr>
            <a:r>
              <a:rPr lang="en-US" sz="3000" b="1" dirty="0">
                <a:latin typeface="KG Dark Side" panose="02000503000000020004" pitchFamily="2" charset="0"/>
              </a:rPr>
              <a:t>Remain faithful-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3590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65944"/>
            <a:ext cx="8229599" cy="57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24236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332509"/>
            <a:ext cx="8229600" cy="1163781"/>
          </a:xfrm>
        </p:spPr>
        <p:txBody>
          <a:bodyPr/>
          <a:lstStyle/>
          <a:p>
            <a:r>
              <a:rPr lang="en-US" dirty="0"/>
              <a:t>118 - Take Time To Be Holy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5344"/>
            <a:ext cx="8229599" cy="479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52328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118 - Take Time To Be Holy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3782"/>
            <a:ext cx="8229599" cy="4836968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257300" y="5657850"/>
            <a:ext cx="6629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276788074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41D26-58FD-42E7-99CB-387DFB23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851" y="469324"/>
            <a:ext cx="5854040" cy="994172"/>
          </a:xfrm>
        </p:spPr>
        <p:txBody>
          <a:bodyPr>
            <a:noAutofit/>
          </a:bodyPr>
          <a:lstStyle/>
          <a:p>
            <a:r>
              <a:rPr lang="en-US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Make Time To Be Holy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22F52-8577-49C5-8FD4-485128D14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749" y="1896792"/>
            <a:ext cx="6058142" cy="2360428"/>
          </a:xfrm>
        </p:spPr>
        <p:txBody>
          <a:bodyPr>
            <a:noAutofit/>
          </a:bodyPr>
          <a:lstStyle/>
          <a:p>
            <a:r>
              <a:rPr lang="en-US" dirty="0">
                <a:latin typeface="Cambria" panose="02040503050406030204" pitchFamily="18" charset="0"/>
                <a:ea typeface="Krungthep" panose="02000400000000000000" pitchFamily="2" charset="-34"/>
                <a:cs typeface="Cavolini" panose="03000502040302020204" pitchFamily="66" charset="0"/>
              </a:rPr>
              <a:t>Pursue activities that feed holiness (Gal. 6:7-8)</a:t>
            </a:r>
          </a:p>
          <a:p>
            <a:r>
              <a:rPr lang="en-US" dirty="0">
                <a:latin typeface="Cambria" panose="02040503050406030204" pitchFamily="18" charset="0"/>
                <a:ea typeface="Krungthep" panose="02000400000000000000" pitchFamily="2" charset="-34"/>
                <a:cs typeface="Cavolini" panose="03000502040302020204" pitchFamily="66" charset="0"/>
              </a:rPr>
              <a:t>Communication with God is essential to holiness (I Thess. 5:16-23)</a:t>
            </a:r>
          </a:p>
          <a:p>
            <a:r>
              <a:rPr lang="en-US" dirty="0">
                <a:latin typeface="Cambria" panose="02040503050406030204" pitchFamily="18" charset="0"/>
                <a:ea typeface="Krungthep" panose="02000400000000000000" pitchFamily="2" charset="-34"/>
                <a:cs typeface="Cavolini" panose="03000502040302020204" pitchFamily="66" charset="0"/>
              </a:rPr>
              <a:t>Holiness doesn’t happen on accident!</a:t>
            </a:r>
          </a:p>
        </p:txBody>
      </p:sp>
    </p:spTree>
    <p:extLst>
      <p:ext uri="{BB962C8B-B14F-4D97-AF65-F5344CB8AC3E}">
        <p14:creationId xmlns:p14="http://schemas.microsoft.com/office/powerpoint/2010/main" val="42312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86691"/>
            <a:ext cx="8229600" cy="511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69069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118 - Take Time To Be Holy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52944"/>
            <a:ext cx="8229600" cy="494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5748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118 - Take Time To Be Holy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46908"/>
            <a:ext cx="8229600" cy="4753841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257300" y="5657850"/>
            <a:ext cx="6629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1640446481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F5D6-6EEF-4263-8353-D54B9717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 Down To Be Holy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8782D-9DB1-45D2-A95A-2CC88CB50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81" y="1973857"/>
            <a:ext cx="7209065" cy="3263504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Cambria" panose="02040503050406030204" pitchFamily="18" charset="0"/>
              </a:rPr>
              <a:t>We live in a frantic world</a:t>
            </a:r>
          </a:p>
          <a:p>
            <a:r>
              <a:rPr lang="en-US" sz="2700" dirty="0">
                <a:solidFill>
                  <a:schemeClr val="bg1"/>
                </a:solidFill>
                <a:latin typeface="Cambria" panose="02040503050406030204" pitchFamily="18" charset="0"/>
              </a:rPr>
              <a:t>Being too busy can be detrimental to holiness</a:t>
            </a:r>
          </a:p>
          <a:p>
            <a:r>
              <a:rPr lang="en-US" sz="2700" dirty="0">
                <a:solidFill>
                  <a:schemeClr val="bg1"/>
                </a:solidFill>
                <a:latin typeface="Cambria" panose="02040503050406030204" pitchFamily="18" charset="0"/>
              </a:rPr>
              <a:t>We need to slow down (Phil. 4:8)</a:t>
            </a:r>
          </a:p>
          <a:p>
            <a:r>
              <a:rPr lang="en-US" sz="2700" dirty="0">
                <a:solidFill>
                  <a:schemeClr val="bg1"/>
                </a:solidFill>
                <a:latin typeface="Cambria" panose="02040503050406030204" pitchFamily="18" charset="0"/>
              </a:rPr>
              <a:t>Consider the importance of prayer and bible study</a:t>
            </a:r>
          </a:p>
          <a:p>
            <a:pPr lvl="1"/>
            <a:r>
              <a:rPr lang="en-US" sz="2700" dirty="0">
                <a:solidFill>
                  <a:schemeClr val="bg1"/>
                </a:solidFill>
                <a:latin typeface="Cambria" panose="02040503050406030204" pitchFamily="18" charset="0"/>
              </a:rPr>
              <a:t>II Tim. 3:16-17; I Thess. 5:17; James 5:13-16</a:t>
            </a:r>
          </a:p>
        </p:txBody>
      </p:sp>
    </p:spTree>
    <p:extLst>
      <p:ext uri="{BB962C8B-B14F-4D97-AF65-F5344CB8AC3E}">
        <p14:creationId xmlns:p14="http://schemas.microsoft.com/office/powerpoint/2010/main" val="41670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198</Words>
  <Application>Microsoft Macintosh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Cavolini</vt:lpstr>
      <vt:lpstr>KG Dark Side</vt:lpstr>
      <vt:lpstr>1_Office Theme</vt:lpstr>
      <vt:lpstr>Office Theme</vt:lpstr>
      <vt:lpstr>PowerPoint Presentation</vt:lpstr>
      <vt:lpstr>PowerPoint Presentation</vt:lpstr>
      <vt:lpstr>118 - Take Time To Be Holy - 1.2</vt:lpstr>
      <vt:lpstr>118 - Take Time To Be Holy - 1.3</vt:lpstr>
      <vt:lpstr>Make Time To Be Holy</vt:lpstr>
      <vt:lpstr>PowerPoint Presentation</vt:lpstr>
      <vt:lpstr>118 - Take Time To Be Holy - 2.2</vt:lpstr>
      <vt:lpstr>118 - Take Time To Be Holy - 2.3</vt:lpstr>
      <vt:lpstr>Slow Down To Be Holy</vt:lpstr>
      <vt:lpstr>PowerPoint Presentation</vt:lpstr>
      <vt:lpstr>118 - Take Time To Be Holy - 3.2</vt:lpstr>
      <vt:lpstr>118 - Take Time To Be Holy - 3.3</vt:lpstr>
      <vt:lpstr>Calm Down To Be Holy</vt:lpstr>
      <vt:lpstr>God’s Plan of Salvation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Aric Russell</dc:creator>
  <cp:lastModifiedBy>Aric Russell</cp:lastModifiedBy>
  <cp:revision>5</cp:revision>
  <dcterms:created xsi:type="dcterms:W3CDTF">2020-11-05T20:37:37Z</dcterms:created>
  <dcterms:modified xsi:type="dcterms:W3CDTF">2023-10-13T17:02:19Z</dcterms:modified>
</cp:coreProperties>
</file>