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1"/>
    <p:sldMasterId id="2147483711" r:id="rId2"/>
    <p:sldMasterId id="2147483713" r:id="rId3"/>
  </p:sldMasterIdLst>
  <p:sldIdLst>
    <p:sldId id="392" r:id="rId4"/>
    <p:sldId id="256" r:id="rId5"/>
    <p:sldId id="257" r:id="rId6"/>
    <p:sldId id="396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58"/>
    <p:restoredTop sz="94620"/>
  </p:normalViewPr>
  <p:slideViewPr>
    <p:cSldViewPr snapToGrid="0" snapToObjects="1">
      <p:cViewPr varScale="1">
        <p:scale>
          <a:sx n="103" d="100"/>
          <a:sy n="103" d="100"/>
        </p:scale>
        <p:origin x="12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969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915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023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D04A-6EF7-4665-B131-E359AC6C5C6A}" type="datetimeFigureOut">
              <a:rPr lang="en-US"/>
              <a:pPr/>
              <a:t>10/6/23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E0A6-1D75-4B7B-8C39-611D36EF23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594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10/6/23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8691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10/6/23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0054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10/6/23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885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10/6/23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3049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10/6/23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201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10/6/23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5157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10/6/23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7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6716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10/6/23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9788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10/6/23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7081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10/6/23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5875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10/6/23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12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648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262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10/6/23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537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10/6/23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713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10/6/23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197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871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077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767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0D04A-6EF7-4665-B131-E359AC6C5C6A}" type="datetimeFigureOut">
              <a:rPr lang="en-US"/>
              <a:pPr/>
              <a:t>10/6/23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8E0A6-1D75-4B7B-8C39-611D36EF23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287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0D04A-6EF7-4665-B131-E359AC6C5C6A}" type="datetimeFigureOut">
              <a:rPr lang="en-US" smtClean="0"/>
              <a:pPr/>
              <a:t>10/6/23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8E0A6-1D75-4B7B-8C39-611D36EF23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433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1384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1496102-BA80-3561-DC96-EFCEA4E7A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D68AC8-C76C-7A40-9BCB-01E0C4A9ED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6955" y="767872"/>
            <a:ext cx="6570087" cy="1040391"/>
          </a:xfrm>
        </p:spPr>
        <p:txBody>
          <a:bodyPr>
            <a:normAutofit/>
          </a:bodyPr>
          <a:lstStyle/>
          <a:p>
            <a:r>
              <a:rPr lang="en-US" b="1" u="sng" dirty="0"/>
              <a:t>Pursuing God’s Plan</a:t>
            </a:r>
          </a:p>
        </p:txBody>
      </p:sp>
    </p:spTree>
    <p:extLst>
      <p:ext uri="{BB962C8B-B14F-4D97-AF65-F5344CB8AC3E}">
        <p14:creationId xmlns:p14="http://schemas.microsoft.com/office/powerpoint/2010/main" val="236540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A6D85-9CEC-6C49-9598-D9E00AB6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59" y="3752849"/>
            <a:ext cx="2468166" cy="2452687"/>
          </a:xfrm>
        </p:spPr>
        <p:txBody>
          <a:bodyPr anchor="ctr">
            <a:normAutofit/>
          </a:bodyPr>
          <a:lstStyle/>
          <a:p>
            <a:pPr algn="ctr"/>
            <a:r>
              <a:rPr lang="en-US" sz="3100" dirty="0"/>
              <a:t>6 Truths To Help Us Pursue God’s Plan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6D0887-3B1B-2948-8589-4C71C0418C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2336"/>
          <a:stretch/>
        </p:blipFill>
        <p:spPr>
          <a:xfrm>
            <a:off x="0" y="-321265"/>
            <a:ext cx="9143980" cy="2879114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1F750-4BBB-FA41-A262-EA4E81C3C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8925" y="2644347"/>
            <a:ext cx="6105010" cy="4090086"/>
          </a:xfrm>
        </p:spPr>
        <p:txBody>
          <a:bodyPr anchor="ctr">
            <a:no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en-US" sz="2400" dirty="0"/>
              <a:t>Everyone you know has seen God’s testimony 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2400" dirty="0"/>
              <a:t>Everyone you know has rejected God. 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2400" dirty="0"/>
              <a:t>Everyone you know is guilty before God. 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2400" dirty="0"/>
              <a:t>God has made a way of salvation for everyone you know. 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2400" dirty="0"/>
              <a:t>Everyone you know can only come to God through faith in Jesus Christ. 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2400" dirty="0"/>
              <a:t>No one you know will have faith in Jesus unless we tell them about Him. </a:t>
            </a:r>
          </a:p>
        </p:txBody>
      </p:sp>
    </p:spTree>
    <p:extLst>
      <p:ext uri="{BB962C8B-B14F-4D97-AF65-F5344CB8AC3E}">
        <p14:creationId xmlns:p14="http://schemas.microsoft.com/office/powerpoint/2010/main" val="335189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CC95A1-0061-1A49-9FA4-596713FEF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2067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3334</TotalTime>
  <Words>75</Words>
  <Application>Microsoft Macintosh PowerPoint</Application>
  <PresentationFormat>On-screen Show (4:3)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1_Office Theme</vt:lpstr>
      <vt:lpstr>2_Office Theme</vt:lpstr>
      <vt:lpstr>PowerPoint Presentation</vt:lpstr>
      <vt:lpstr>Pursuing God’s Plan</vt:lpstr>
      <vt:lpstr>6 Truths To Help Us Pursue God’s Plan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Pursuing God’s Plan</dc:title>
  <dc:creator>Aric Russell</dc:creator>
  <cp:lastModifiedBy>Aric Russell</cp:lastModifiedBy>
  <cp:revision>4</cp:revision>
  <dcterms:created xsi:type="dcterms:W3CDTF">2022-04-07T16:37:22Z</dcterms:created>
  <dcterms:modified xsi:type="dcterms:W3CDTF">2023-10-06T15:22:16Z</dcterms:modified>
</cp:coreProperties>
</file>