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sldIdLst>
    <p:sldId id="392" r:id="rId3"/>
    <p:sldId id="256" r:id="rId4"/>
    <p:sldId id="257" r:id="rId5"/>
    <p:sldId id="258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6"/>
    <p:restoredTop sz="94649"/>
  </p:normalViewPr>
  <p:slideViewPr>
    <p:cSldViewPr>
      <p:cViewPr varScale="1">
        <p:scale>
          <a:sx n="87" d="100"/>
          <a:sy n="87" d="100"/>
        </p:scale>
        <p:origin x="20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/>
              <a:pPr/>
              <a:t>10/13/23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9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B5486F1-FC76-45C7-95C1-2CB2D8F3B8BD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3B626E3-D87B-4F67-BF92-0CC3993342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/>
              <a:pPr/>
              <a:t>10/13/23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38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794935"/>
            <a:ext cx="6172200" cy="1828090"/>
          </a:xfrm>
        </p:spPr>
        <p:txBody>
          <a:bodyPr/>
          <a:lstStyle/>
          <a:p>
            <a:r>
              <a:rPr lang="en-US" dirty="0"/>
              <a:t>ARE YOU DRIFTING?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2:1</a:t>
            </a:r>
          </a:p>
        </p:txBody>
      </p:sp>
    </p:spTree>
    <p:extLst>
      <p:ext uri="{BB962C8B-B14F-4D97-AF65-F5344CB8AC3E}">
        <p14:creationId xmlns:p14="http://schemas.microsoft.com/office/powerpoint/2010/main" val="22554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THINGS WE SHOULD KNOW ABOUT DRIFTING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Requires No Effort</a:t>
            </a:r>
          </a:p>
          <a:p>
            <a:pPr>
              <a:lnSpc>
                <a:spcPct val="150000"/>
              </a:lnSpc>
            </a:pPr>
            <a:r>
              <a:rPr lang="en-US" dirty="0"/>
              <a:t>Is An Unconscious Process</a:t>
            </a:r>
          </a:p>
          <a:p>
            <a:pPr>
              <a:lnSpc>
                <a:spcPct val="150000"/>
              </a:lnSpc>
            </a:pPr>
            <a:r>
              <a:rPr lang="en-US" dirty="0"/>
              <a:t>Never Upstream Or Against The Tide</a:t>
            </a:r>
          </a:p>
          <a:p>
            <a:pPr>
              <a:lnSpc>
                <a:spcPct val="150000"/>
              </a:lnSpc>
            </a:pPr>
            <a:r>
              <a:rPr lang="en-US" dirty="0"/>
              <a:t>The Speed Downstream Increases</a:t>
            </a:r>
          </a:p>
          <a:p>
            <a:pPr>
              <a:lnSpc>
                <a:spcPct val="150000"/>
              </a:lnSpc>
            </a:pPr>
            <a:r>
              <a:rPr lang="en-US" dirty="0"/>
              <a:t>It Is Dangerous To Others</a:t>
            </a:r>
          </a:p>
          <a:p>
            <a:pPr>
              <a:lnSpc>
                <a:spcPct val="150000"/>
              </a:lnSpc>
            </a:pPr>
            <a:r>
              <a:rPr lang="en-US" dirty="0"/>
              <a:t>It Ends In Shipwreck</a:t>
            </a:r>
          </a:p>
        </p:txBody>
      </p:sp>
    </p:spTree>
    <p:extLst>
      <p:ext uri="{BB962C8B-B14F-4D97-AF65-F5344CB8AC3E}">
        <p14:creationId xmlns:p14="http://schemas.microsoft.com/office/powerpoint/2010/main" val="40491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COMMON SIGNS OF DRIFTING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597228" cy="3603812"/>
          </a:xfrm>
        </p:spPr>
        <p:txBody>
          <a:bodyPr>
            <a:normAutofit/>
          </a:bodyPr>
          <a:lstStyle/>
          <a:p>
            <a:r>
              <a:rPr lang="en-US" sz="3200" dirty="0"/>
              <a:t>No desire to study God’s word </a:t>
            </a:r>
          </a:p>
          <a:p>
            <a:r>
              <a:rPr lang="en-US" sz="3200" dirty="0"/>
              <a:t>No desire to Pray</a:t>
            </a:r>
          </a:p>
          <a:p>
            <a:r>
              <a:rPr lang="en-US" sz="3200" dirty="0"/>
              <a:t>No desire to be with God’s people</a:t>
            </a:r>
          </a:p>
          <a:p>
            <a:r>
              <a:rPr lang="en-US" sz="3200" dirty="0"/>
              <a:t>No desire to share the Gospel</a:t>
            </a:r>
          </a:p>
          <a:p>
            <a:r>
              <a:rPr lang="en-US" sz="3200" dirty="0"/>
              <a:t>Increasing thrill over worldly things</a:t>
            </a:r>
          </a:p>
          <a:p>
            <a:pPr lvl="1"/>
            <a:endParaRPr lang="en-US" sz="26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365760" lvl="1" indent="0">
              <a:buNone/>
            </a:pPr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65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FIGHT AGAINST DRIFTING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Keep Rowing </a:t>
            </a:r>
          </a:p>
          <a:p>
            <a:pPr marL="365760" lvl="1" indent="0">
              <a:buNone/>
            </a:pPr>
            <a:endParaRPr lang="en-US" sz="3000" dirty="0"/>
          </a:p>
          <a:p>
            <a:r>
              <a:rPr lang="en-US" sz="3000" dirty="0"/>
              <a:t>Watch Out For Undercurrents </a:t>
            </a:r>
          </a:p>
          <a:p>
            <a:pPr marL="0" indent="0">
              <a:buNone/>
            </a:pPr>
            <a:r>
              <a:rPr lang="en-US" sz="3000" dirty="0"/>
              <a:t> </a:t>
            </a:r>
          </a:p>
          <a:p>
            <a:r>
              <a:rPr lang="en-US" sz="3000" dirty="0"/>
              <a:t>Expect to go against the tide</a:t>
            </a:r>
          </a:p>
          <a:p>
            <a:pPr marL="0" indent="0">
              <a:buNone/>
            </a:pPr>
            <a:r>
              <a:rPr lang="en-US" sz="3000" dirty="0"/>
              <a:t> </a:t>
            </a:r>
          </a:p>
          <a:p>
            <a:r>
              <a:rPr lang="en-US" sz="3000" dirty="0"/>
              <a:t>Have a strong Anchor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9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E791-4C61-4701-A5CF-5A305843D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</a:t>
            </a:r>
            <a:r>
              <a:rPr lang="en-US" sz="5400" b="1" dirty="0">
                <a:solidFill>
                  <a:srgbClr val="FF0000"/>
                </a:solidFill>
              </a:rPr>
              <a:t>YOU</a:t>
            </a:r>
            <a:r>
              <a:rPr lang="en-US" dirty="0"/>
              <a:t> DRIFTING?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9BC5B-2AFF-4F6F-B7D6-8FF6ACB9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my desire to study God’s word and pray diminishing?</a:t>
            </a:r>
          </a:p>
          <a:p>
            <a:r>
              <a:rPr lang="en-US" dirty="0"/>
              <a:t>Is my desire to be with God’s people not what it has been in the past?</a:t>
            </a:r>
          </a:p>
          <a:p>
            <a:r>
              <a:rPr lang="en-US" dirty="0"/>
              <a:t>Have I lost my desire to save those that are lost?</a:t>
            </a:r>
          </a:p>
          <a:p>
            <a:r>
              <a:rPr lang="en-US" dirty="0"/>
              <a:t>I am overcome by things of this world?</a:t>
            </a:r>
          </a:p>
        </p:txBody>
      </p:sp>
    </p:spTree>
    <p:extLst>
      <p:ext uri="{BB962C8B-B14F-4D97-AF65-F5344CB8AC3E}">
        <p14:creationId xmlns:p14="http://schemas.microsoft.com/office/powerpoint/2010/main" val="61211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GOD’S PLAN OF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Hear- Romans 10:17</a:t>
            </a:r>
          </a:p>
          <a:p>
            <a:r>
              <a:rPr lang="en-US" sz="2800" dirty="0"/>
              <a:t>Believe- Mark 16:16</a:t>
            </a:r>
          </a:p>
          <a:p>
            <a:r>
              <a:rPr lang="en-US" sz="2800" dirty="0"/>
              <a:t>Repent- Acts 3:19</a:t>
            </a:r>
          </a:p>
          <a:p>
            <a:r>
              <a:rPr lang="en-US" sz="2800" dirty="0"/>
              <a:t>Confess- Romans 10:9-10</a:t>
            </a:r>
          </a:p>
          <a:p>
            <a:r>
              <a:rPr lang="en-US" sz="2800" dirty="0"/>
              <a:t>Be Baptized- Acts 2:38</a:t>
            </a:r>
          </a:p>
          <a:p>
            <a:r>
              <a:rPr lang="en-US" sz="2800" dirty="0"/>
              <a:t>Live Faithfully-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11499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168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Brush Script MT</vt:lpstr>
      <vt:lpstr>Arial</vt:lpstr>
      <vt:lpstr>Calibri</vt:lpstr>
      <vt:lpstr>Constantia</vt:lpstr>
      <vt:lpstr>Franklin Gothic Book</vt:lpstr>
      <vt:lpstr>Rage Italic</vt:lpstr>
      <vt:lpstr>Pushpin</vt:lpstr>
      <vt:lpstr>1_Office Theme</vt:lpstr>
      <vt:lpstr>PowerPoint Presentation</vt:lpstr>
      <vt:lpstr>ARE YOU DRIFTING?</vt:lpstr>
      <vt:lpstr>THINGS WE SHOULD KNOW ABOUT DRIFTING</vt:lpstr>
      <vt:lpstr>COMMON SIGNS OF DRIFTING</vt:lpstr>
      <vt:lpstr>FIGHT AGAINST DRIFTING</vt:lpstr>
      <vt:lpstr>ARE YOU DRIFTING?</vt:lpstr>
      <vt:lpstr>GOD’S PLAN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DRIFTING?</dc:title>
  <dc:creator>Aric R</dc:creator>
  <cp:lastModifiedBy>Aric Russell</cp:lastModifiedBy>
  <cp:revision>12</cp:revision>
  <dcterms:created xsi:type="dcterms:W3CDTF">2014-08-15T18:18:19Z</dcterms:created>
  <dcterms:modified xsi:type="dcterms:W3CDTF">2023-10-13T17:03:07Z</dcterms:modified>
</cp:coreProperties>
</file>