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4" r:id="rId3"/>
  </p:sldMasterIdLst>
  <p:sldIdLst>
    <p:sldId id="392" r:id="rId4"/>
    <p:sldId id="256" r:id="rId5"/>
    <p:sldId id="257" r:id="rId6"/>
    <p:sldId id="258" r:id="rId7"/>
    <p:sldId id="259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987"/>
  </p:normalViewPr>
  <p:slideViewPr>
    <p:cSldViewPr snapToGrid="0" snapToObjects="1">
      <p:cViewPr varScale="1">
        <p:scale>
          <a:sx n="58" d="100"/>
          <a:sy n="58" d="100"/>
        </p:scale>
        <p:origin x="1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5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9/21/23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9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7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4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9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1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4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7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5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5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9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E077-0A48-C74A-A18C-92F0BC3DFB7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190A-B1EC-8C43-B86B-1E171D66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750E1-429A-C44F-B1FB-9D0AD80B2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3500" b="1">
                <a:solidFill>
                  <a:schemeClr val="tx2"/>
                </a:solidFill>
                <a:latin typeface="Chalkboard SE" panose="03050602040202020205" pitchFamily="66" charset="77"/>
              </a:rPr>
              <a:t>Three Keys to Real Religion</a:t>
            </a:r>
          </a:p>
        </p:txBody>
      </p:sp>
      <p:pic>
        <p:nvPicPr>
          <p:cNvPr id="3074" name="Picture 2" descr="Cross | Jumonville">
            <a:extLst>
              <a:ext uri="{FF2B5EF4-FFF2-40B4-BE49-F238E27FC236}">
                <a16:creationId xmlns:a16="http://schemas.microsoft.com/office/drawing/2014/main" id="{03B09317-A9BD-304A-9B71-86B1D2300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" b="-1"/>
          <a:stretch/>
        </p:blipFill>
        <p:spPr bwMode="auto">
          <a:xfrm>
            <a:off x="20" y="10"/>
            <a:ext cx="9143980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AB43D85-17CD-C94B-88DE-B55668567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580785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en-US" sz="1700">
                <a:solidFill>
                  <a:schemeClr val="tx2"/>
                </a:solidFill>
              </a:rPr>
              <a:t>Mark 12:38-44</a:t>
            </a:r>
          </a:p>
        </p:txBody>
      </p:sp>
    </p:spTree>
    <p:extLst>
      <p:ext uri="{BB962C8B-B14F-4D97-AF65-F5344CB8AC3E}">
        <p14:creationId xmlns:p14="http://schemas.microsoft.com/office/powerpoint/2010/main" val="42240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A3E0F-628E-C743-A35C-FBAB9BE1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434415"/>
          </a:xfrm>
        </p:spPr>
        <p:txBody>
          <a:bodyPr anchor="b">
            <a:normAutofit/>
          </a:bodyPr>
          <a:lstStyle/>
          <a:p>
            <a:r>
              <a:rPr lang="en-US" sz="4700" dirty="0">
                <a:latin typeface="Aharoni" panose="02010803020104030203" pitchFamily="2" charset="-79"/>
                <a:cs typeface="Aharoni" panose="02010803020104030203" pitchFamily="2" charset="-79"/>
              </a:rPr>
              <a:t>Real religion is about God, not me!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767709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ross | Jumonville">
            <a:extLst>
              <a:ext uri="{FF2B5EF4-FFF2-40B4-BE49-F238E27FC236}">
                <a16:creationId xmlns:a16="http://schemas.microsoft.com/office/drawing/2014/main" id="{FC172AE9-74BC-2746-AF4B-DD558DD6A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49347" b="-1"/>
          <a:stretch/>
        </p:blipFill>
        <p:spPr bwMode="auto">
          <a:xfrm>
            <a:off x="429369" y="2002056"/>
            <a:ext cx="2957886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A115-196B-314D-917C-BF7517F43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466" y="2071316"/>
            <a:ext cx="5035164" cy="4114800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Chalkboard SE" panose="03050602040202020205" pitchFamily="66" charset="77"/>
                <a:ea typeface="Baskerville" panose="02020502070401020303" pitchFamily="18" charset="0"/>
              </a:rPr>
              <a:t>The scribes wanted the attention on them</a:t>
            </a:r>
          </a:p>
          <a:p>
            <a:r>
              <a:rPr lang="en-US" sz="3200" dirty="0">
                <a:latin typeface="Chalkboard SE" panose="03050602040202020205" pitchFamily="66" charset="77"/>
                <a:ea typeface="Baskerville" panose="02020502070401020303" pitchFamily="18" charset="0"/>
              </a:rPr>
              <a:t>The widow was God-centered</a:t>
            </a:r>
          </a:p>
          <a:p>
            <a:r>
              <a:rPr lang="en-US" sz="3200" dirty="0">
                <a:latin typeface="Chalkboard SE" panose="03050602040202020205" pitchFamily="66" charset="77"/>
                <a:ea typeface="Baskerville" panose="02020502070401020303" pitchFamily="18" charset="0"/>
              </a:rPr>
              <a:t>We need to be like this widow: Mark 12:20; Matthew 6:33</a:t>
            </a:r>
          </a:p>
        </p:txBody>
      </p:sp>
    </p:spTree>
    <p:extLst>
      <p:ext uri="{BB962C8B-B14F-4D97-AF65-F5344CB8AC3E}">
        <p14:creationId xmlns:p14="http://schemas.microsoft.com/office/powerpoint/2010/main" val="17182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D2522-B84D-9242-84C0-C087969F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434415"/>
          </a:xfrm>
        </p:spPr>
        <p:txBody>
          <a:bodyPr anchor="b">
            <a:normAutofit/>
          </a:bodyPr>
          <a:lstStyle/>
          <a:p>
            <a:r>
              <a:rPr lang="en-US" sz="4700" dirty="0">
                <a:latin typeface="Aharoni" panose="02010803020104030203" pitchFamily="2" charset="-79"/>
                <a:cs typeface="Aharoni" panose="02010803020104030203" pitchFamily="2" charset="-79"/>
              </a:rPr>
              <a:t>Real religion is about giving, not taking!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767709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ross | Jumonville">
            <a:extLst>
              <a:ext uri="{FF2B5EF4-FFF2-40B4-BE49-F238E27FC236}">
                <a16:creationId xmlns:a16="http://schemas.microsoft.com/office/drawing/2014/main" id="{355CEB7E-D0AE-6541-B7D8-B4AF035EA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49347" b="-1"/>
          <a:stretch/>
        </p:blipFill>
        <p:spPr bwMode="auto">
          <a:xfrm>
            <a:off x="429369" y="2002056"/>
            <a:ext cx="2957886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5411-4969-A247-9493-5C224844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466" y="2071316"/>
            <a:ext cx="5035164" cy="4114800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Chalkboard SE" panose="03050602040202020205" pitchFamily="66" charset="77"/>
                <a:ea typeface="Baskerville" panose="02020502070401020303" pitchFamily="18" charset="0"/>
              </a:rPr>
              <a:t>The scribes were selfish people- they were takers</a:t>
            </a:r>
          </a:p>
          <a:p>
            <a:r>
              <a:rPr lang="en-US" dirty="0">
                <a:latin typeface="Chalkboard SE" panose="03050602040202020205" pitchFamily="66" charset="77"/>
                <a:ea typeface="Baskerville" panose="02020502070401020303" pitchFamily="18" charset="0"/>
              </a:rPr>
              <a:t>Note how terrible this was- Ex. 22:22-24; Isa. 10:1-3</a:t>
            </a:r>
          </a:p>
          <a:p>
            <a:r>
              <a:rPr lang="en-US" dirty="0">
                <a:latin typeface="Chalkboard SE" panose="03050602040202020205" pitchFamily="66" charset="77"/>
                <a:ea typeface="Baskerville" panose="02020502070401020303" pitchFamily="18" charset="0"/>
              </a:rPr>
              <a:t>The widow was selfless</a:t>
            </a:r>
          </a:p>
          <a:p>
            <a:r>
              <a:rPr lang="en-US" dirty="0">
                <a:latin typeface="Chalkboard SE" panose="03050602040202020205" pitchFamily="66" charset="77"/>
                <a:ea typeface="Baskerville" panose="02020502070401020303" pitchFamily="18" charset="0"/>
              </a:rPr>
              <a:t>We must be givers, not takers- Phil. 2:3-4; I Tim. 6:17-19; Heb. 13:16</a:t>
            </a:r>
          </a:p>
        </p:txBody>
      </p:sp>
    </p:spTree>
    <p:extLst>
      <p:ext uri="{BB962C8B-B14F-4D97-AF65-F5344CB8AC3E}">
        <p14:creationId xmlns:p14="http://schemas.microsoft.com/office/powerpoint/2010/main" val="7126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D2522-B84D-9242-84C0-C087969F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434415"/>
          </a:xfrm>
        </p:spPr>
        <p:txBody>
          <a:bodyPr anchor="b">
            <a:normAutofit/>
          </a:bodyPr>
          <a:lstStyle/>
          <a:p>
            <a:r>
              <a:rPr lang="en-US" sz="4700">
                <a:latin typeface="Aharoni" panose="02010803020104030203" pitchFamily="2" charset="-79"/>
                <a:cs typeface="Aharoni" panose="02010803020104030203" pitchFamily="2" charset="-79"/>
              </a:rPr>
              <a:t>Real religion is about the heart, not the appearance!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767709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ross | Jumonville">
            <a:extLst>
              <a:ext uri="{FF2B5EF4-FFF2-40B4-BE49-F238E27FC236}">
                <a16:creationId xmlns:a16="http://schemas.microsoft.com/office/drawing/2014/main" id="{355CEB7E-D0AE-6541-B7D8-B4AF035EA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49347" b="-1"/>
          <a:stretch/>
        </p:blipFill>
        <p:spPr bwMode="auto">
          <a:xfrm>
            <a:off x="429369" y="2002056"/>
            <a:ext cx="2957886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5411-4969-A247-9493-5C224844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805" y="1971746"/>
            <a:ext cx="5035164" cy="4786684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Chalkboard SE" panose="03050602040202020205" pitchFamily="66" charset="77"/>
                <a:ea typeface="Baskerville" panose="02020502070401020303" pitchFamily="18" charset="0"/>
              </a:rPr>
              <a:t>The scribes were focused on how they look</a:t>
            </a:r>
          </a:p>
          <a:p>
            <a:r>
              <a:rPr lang="en-US" dirty="0">
                <a:latin typeface="Chalkboard SE" panose="03050602040202020205" pitchFamily="66" charset="77"/>
                <a:ea typeface="Baskerville" panose="02020502070401020303" pitchFamily="18" charset="0"/>
              </a:rPr>
              <a:t>They were rotten and evil on the inside- Matthew 23:25-28</a:t>
            </a:r>
          </a:p>
          <a:p>
            <a:r>
              <a:rPr lang="en-US" dirty="0">
                <a:latin typeface="Chalkboard SE" panose="03050602040202020205" pitchFamily="66" charset="77"/>
                <a:ea typeface="Baskerville" panose="02020502070401020303" pitchFamily="18" charset="0"/>
              </a:rPr>
              <a:t>The Widow was not for show</a:t>
            </a:r>
          </a:p>
          <a:p>
            <a:r>
              <a:rPr lang="en-US" dirty="0">
                <a:latin typeface="Chalkboard SE" panose="03050602040202020205" pitchFamily="66" charset="77"/>
                <a:ea typeface="Baskerville" panose="02020502070401020303" pitchFamily="18" charset="0"/>
              </a:rPr>
              <a:t>We need to focus on the inside- Matthew 15:7-9; Proverbs 4:23; Matthew 15:10-20</a:t>
            </a:r>
          </a:p>
        </p:txBody>
      </p:sp>
    </p:spTree>
    <p:extLst>
      <p:ext uri="{BB962C8B-B14F-4D97-AF65-F5344CB8AC3E}">
        <p14:creationId xmlns:p14="http://schemas.microsoft.com/office/powerpoint/2010/main" val="3310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1309</TotalTime>
  <Words>142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Chalkboard SE</vt:lpstr>
      <vt:lpstr>Office Theme</vt:lpstr>
      <vt:lpstr>1_Office Theme</vt:lpstr>
      <vt:lpstr>2_Office Theme</vt:lpstr>
      <vt:lpstr>PowerPoint Presentation</vt:lpstr>
      <vt:lpstr>Three Keys to Real Religion</vt:lpstr>
      <vt:lpstr>Real religion is about God, not me!</vt:lpstr>
      <vt:lpstr>Real religion is about giving, not taking!</vt:lpstr>
      <vt:lpstr>Real religion is about the heart, not the appearance!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Keys to Real Religion</dc:title>
  <dc:creator>Aric Russell</dc:creator>
  <cp:lastModifiedBy>Aric Russell</cp:lastModifiedBy>
  <cp:revision>7</cp:revision>
  <dcterms:created xsi:type="dcterms:W3CDTF">2021-06-11T16:28:41Z</dcterms:created>
  <dcterms:modified xsi:type="dcterms:W3CDTF">2023-09-21T16:48:42Z</dcterms:modified>
</cp:coreProperties>
</file>