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sldIdLst>
    <p:sldId id="392" r:id="rId4"/>
    <p:sldId id="256" r:id="rId5"/>
    <p:sldId id="257" r:id="rId6"/>
    <p:sldId id="258" r:id="rId7"/>
    <p:sldId id="259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9/30/23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5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1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3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9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0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58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7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7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4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2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7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5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50DA-4C75-4572-B4A3-57FFADF4272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57B3-4A09-4AC0-BF93-6AD193F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0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9/30/23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7535-F98E-56E6-AD33-91EFFD6E7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6CCD3-4E7E-5E21-DFCD-8BC95B02B4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4FC90-8B11-D4DF-2B14-6A0408AA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12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4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C9611-FF95-027D-C006-B4B38A36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/>
              <a:t>“Teach us”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A146-8033-2945-5BB4-A64F3FCB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 fontScale="92500"/>
          </a:bodyPr>
          <a:lstStyle/>
          <a:p>
            <a:r>
              <a:rPr lang="en-US" dirty="0"/>
              <a:t>We should desire teaching from God’s word- Acts 17:11</a:t>
            </a:r>
          </a:p>
          <a:p>
            <a:r>
              <a:rPr lang="en-US" dirty="0"/>
              <a:t>Many are like those of Jeremiah 6:16</a:t>
            </a:r>
          </a:p>
          <a:p>
            <a:r>
              <a:rPr lang="en-US" dirty="0"/>
              <a:t>Why study?- II Timothy 2:15; 3:16-17; Revelation 1:3</a:t>
            </a:r>
          </a:p>
        </p:txBody>
      </p:sp>
      <p:pic>
        <p:nvPicPr>
          <p:cNvPr id="1026" name="Picture 2" descr="350+ Best Open Bible Pictures [HD] | Download Free Images on Unsplash">
            <a:extLst>
              <a:ext uri="{FF2B5EF4-FFF2-40B4-BE49-F238E27FC236}">
                <a16:creationId xmlns:a16="http://schemas.microsoft.com/office/drawing/2014/main" id="{34F95A3E-9B09-2F70-BA31-2FD3030B5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r="22142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3E110-E618-36D3-0746-A8EAF922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/>
              <a:t>“To number our days”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607D3-4673-0DC7-4E0F-AE2559D3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838796"/>
          </a:xfrm>
        </p:spPr>
        <p:txBody>
          <a:bodyPr>
            <a:normAutofit/>
          </a:bodyPr>
          <a:lstStyle/>
          <a:p>
            <a:r>
              <a:rPr lang="en-US" sz="2000" dirty="0"/>
              <a:t>The psalmist tells us to do something we cannot do.</a:t>
            </a:r>
          </a:p>
          <a:p>
            <a:r>
              <a:rPr lang="en-US" sz="2000" dirty="0"/>
              <a:t>He means</a:t>
            </a:r>
          </a:p>
          <a:p>
            <a:pPr lvl="1"/>
            <a:r>
              <a:rPr lang="en-US" sz="2000" dirty="0"/>
              <a:t>Death will come- Hebrews 9:27</a:t>
            </a:r>
          </a:p>
          <a:p>
            <a:pPr lvl="1"/>
            <a:r>
              <a:rPr lang="en-US" sz="2000" dirty="0"/>
              <a:t>Life passes rapidly- Psalm 90:10; 103:15-16; James 4:13-17</a:t>
            </a:r>
          </a:p>
          <a:p>
            <a:pPr lvl="1"/>
            <a:r>
              <a:rPr lang="en-US" sz="2000" dirty="0"/>
              <a:t>You can lose your life at any moment- I Samuel 20:3; Luke 12:13-20</a:t>
            </a:r>
          </a:p>
        </p:txBody>
      </p:sp>
      <p:pic>
        <p:nvPicPr>
          <p:cNvPr id="2050" name="Picture 2" descr="Teach Us to Number Our Days">
            <a:extLst>
              <a:ext uri="{FF2B5EF4-FFF2-40B4-BE49-F238E27FC236}">
                <a16:creationId xmlns:a16="http://schemas.microsoft.com/office/drawing/2014/main" id="{5C0E40A3-B0EB-1A9B-CD82-C6597806D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r="33707" b="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46A8-3F0F-487D-63A9-C59A796D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3100" dirty="0"/>
              <a:t>“That we may apply our hearts to wisdom”</a:t>
            </a:r>
          </a:p>
        </p:txBody>
      </p:sp>
      <p:pic>
        <p:nvPicPr>
          <p:cNvPr id="3074" name="Picture 2" descr="What is the “Word of Wisdom” Spiritual Gift? Discover Its Purpose and How  to Activate It">
            <a:extLst>
              <a:ext uri="{FF2B5EF4-FFF2-40B4-BE49-F238E27FC236}">
                <a16:creationId xmlns:a16="http://schemas.microsoft.com/office/drawing/2014/main" id="{93B9716F-A10E-5D21-96C5-35339CFE9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r="2975" b="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EA52-DB40-A9EB-219D-7B1F8189B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99431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“Walk in the good ways”- Jeremiah 6:16</a:t>
            </a:r>
          </a:p>
          <a:p>
            <a:r>
              <a:rPr lang="en-US" sz="2400" dirty="0"/>
              <a:t>Ephesians 5:15-16- living wisely has to do with using our time wisely</a:t>
            </a:r>
          </a:p>
          <a:p>
            <a:r>
              <a:rPr lang="en-US" sz="2400" dirty="0"/>
              <a:t>To apply our hearts to wisdom is to realize that some things are simply more important than other things</a:t>
            </a:r>
          </a:p>
          <a:p>
            <a:r>
              <a:rPr lang="en-US" sz="2400" dirty="0"/>
              <a:t>JOY (Jesus, Others, Yourself)</a:t>
            </a:r>
          </a:p>
        </p:txBody>
      </p:sp>
    </p:spTree>
    <p:extLst>
      <p:ext uri="{BB962C8B-B14F-4D97-AF65-F5344CB8AC3E}">
        <p14:creationId xmlns:p14="http://schemas.microsoft.com/office/powerpoint/2010/main" val="17126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832</TotalTime>
  <Words>137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“Teach us”</vt:lpstr>
      <vt:lpstr>“To number our days”</vt:lpstr>
      <vt:lpstr>“That we may apply our hearts to wisdom”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4</cp:revision>
  <dcterms:created xsi:type="dcterms:W3CDTF">2023-09-29T13:20:22Z</dcterms:created>
  <dcterms:modified xsi:type="dcterms:W3CDTF">2023-09-30T04:55:18Z</dcterms:modified>
</cp:coreProperties>
</file>