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392" r:id="rId3"/>
    <p:sldId id="257" r:id="rId4"/>
    <p:sldId id="258" r:id="rId5"/>
    <p:sldId id="259" r:id="rId6"/>
    <p:sldId id="260" r:id="rId7"/>
    <p:sldId id="261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3216"/>
  </p:normalViewPr>
  <p:slideViewPr>
    <p:cSldViewPr snapToGrid="0">
      <p:cViewPr varScale="1">
        <p:scale>
          <a:sx n="66" d="100"/>
          <a:sy n="66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FA96-B958-EE43-B79D-2A88A5D0C72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9756-6C3F-E648-95FE-7705DC19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8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se of the Day 1 Corinthians 15:58">
            <a:extLst>
              <a:ext uri="{FF2B5EF4-FFF2-40B4-BE49-F238E27FC236}">
                <a16:creationId xmlns:a16="http://schemas.microsoft.com/office/drawing/2014/main" id="{082C5337-DFA3-0F5E-E194-A9B04976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808"/>
            <a:ext cx="9144000" cy="50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1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85489-E751-D5E6-FB7B-355ACB8EC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8FBF9C-E435-B169-1C7D-FDC8542E4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>
                <a:solidFill>
                  <a:srgbClr val="FFFFFF"/>
                </a:solidFill>
                <a:latin typeface="Comic Sans MS" panose="030F0902030302020204" pitchFamily="66" charset="0"/>
              </a:rPr>
              <a:t>Stand, Stay, Grow</a:t>
            </a:r>
          </a:p>
        </p:txBody>
      </p:sp>
    </p:spTree>
    <p:extLst>
      <p:ext uri="{BB962C8B-B14F-4D97-AF65-F5344CB8AC3E}">
        <p14:creationId xmlns:p14="http://schemas.microsoft.com/office/powerpoint/2010/main" val="33954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mes 5:9-11 Be Week 2; Be Steadfast - YouTube">
            <a:extLst>
              <a:ext uri="{FF2B5EF4-FFF2-40B4-BE49-F238E27FC236}">
                <a16:creationId xmlns:a16="http://schemas.microsoft.com/office/drawing/2014/main" id="{3A99AEA7-E33A-0E12-49C1-26E192F9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OVABLE — Mount Lebanon Lutheran">
            <a:extLst>
              <a:ext uri="{FF2B5EF4-FFF2-40B4-BE49-F238E27FC236}">
                <a16:creationId xmlns:a16="http://schemas.microsoft.com/office/drawing/2014/main" id="{CAD76DD3-F04A-BB18-05CC-E6012B3B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081"/>
            <a:ext cx="9144000" cy="5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1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owing Up, Growing Older or Growing in Him? | GCU Blog">
            <a:extLst>
              <a:ext uri="{FF2B5EF4-FFF2-40B4-BE49-F238E27FC236}">
                <a16:creationId xmlns:a16="http://schemas.microsoft.com/office/drawing/2014/main" id="{68CBEF48-DE2D-B460-1510-7CC77BD2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20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8865C7-070C-867F-52AC-027C8E86C4A6}"/>
              </a:ext>
            </a:extLst>
          </p:cNvPr>
          <p:cNvSpPr txBox="1"/>
          <p:nvPr/>
        </p:nvSpPr>
        <p:spPr>
          <a:xfrm>
            <a:off x="2140085" y="4549676"/>
            <a:ext cx="5972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Segoe Print" panose="02000800000000000000" pitchFamily="2" charset="0"/>
              </a:rPr>
              <a:t>Always Abounding</a:t>
            </a:r>
          </a:p>
        </p:txBody>
      </p:sp>
    </p:spTree>
    <p:extLst>
      <p:ext uri="{BB962C8B-B14F-4D97-AF65-F5344CB8AC3E}">
        <p14:creationId xmlns:p14="http://schemas.microsoft.com/office/powerpoint/2010/main" val="17845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</TotalTime>
  <Words>7</Words>
  <Application>Microsoft Macintosh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Segoe Print</vt:lpstr>
      <vt:lpstr>Office Theme</vt:lpstr>
      <vt:lpstr>1_Office Theme</vt:lpstr>
      <vt:lpstr>PowerPoint Presentation</vt:lpstr>
      <vt:lpstr>PowerPoint Presentation</vt:lpstr>
      <vt:lpstr>Stand, Stay, Grow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1</cp:revision>
  <dcterms:created xsi:type="dcterms:W3CDTF">2023-09-08T14:28:30Z</dcterms:created>
  <dcterms:modified xsi:type="dcterms:W3CDTF">2023-09-08T14:50:44Z</dcterms:modified>
</cp:coreProperties>
</file>